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charts/chart3.xml" ContentType="application/vnd.openxmlformats-officedocument.drawingml.chart+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charts/chart8.xml" ContentType="application/vnd.openxmlformats-officedocument.drawingml.chart+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diagrams/colors20.xml" ContentType="application/vnd.openxmlformats-officedocument.drawingml.diagramColor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charts/chart9.xml" ContentType="application/vnd.openxmlformats-officedocument.drawingml.chart+xml"/>
  <Override PartName="/ppt/notesSlides/notesSlide6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50.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40.xml" ContentType="application/vnd.openxmlformats-officedocument.presentationml.notesSlide+xml"/>
  <Override PartName="/ppt/diagrams/colors19.xml" ContentType="application/vnd.openxmlformats-officedocument.drawingml.diagramColors+xml"/>
  <Override PartName="/ppt/charts/chart6.xml" ContentType="application/vnd.openxmlformats-officedocument.drawingml.chart+xml"/>
  <Override PartName="/ppt/diagrams/quickStyle23.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charts/chart7.xml" ContentType="application/vnd.openxmlformats-officedocument.drawingml.chart+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charts/chart4.xml" ContentType="application/vnd.openxmlformats-officedocument.drawingml.chart+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66"/>
  </p:notesMasterIdLst>
  <p:sldIdLst>
    <p:sldId id="256" r:id="rId3"/>
    <p:sldId id="278" r:id="rId4"/>
    <p:sldId id="268" r:id="rId5"/>
    <p:sldId id="270" r:id="rId6"/>
    <p:sldId id="271" r:id="rId7"/>
    <p:sldId id="272" r:id="rId8"/>
    <p:sldId id="273" r:id="rId9"/>
    <p:sldId id="274" r:id="rId10"/>
    <p:sldId id="276" r:id="rId11"/>
    <p:sldId id="275" r:id="rId12"/>
    <p:sldId id="277" r:id="rId13"/>
    <p:sldId id="269" r:id="rId14"/>
    <p:sldId id="297" r:id="rId15"/>
    <p:sldId id="310" r:id="rId16"/>
    <p:sldId id="299" r:id="rId17"/>
    <p:sldId id="300" r:id="rId18"/>
    <p:sldId id="301" r:id="rId19"/>
    <p:sldId id="298" r:id="rId20"/>
    <p:sldId id="302" r:id="rId21"/>
    <p:sldId id="280" r:id="rId22"/>
    <p:sldId id="257" r:id="rId23"/>
    <p:sldId id="281" r:id="rId24"/>
    <p:sldId id="282" r:id="rId25"/>
    <p:sldId id="284" r:id="rId26"/>
    <p:sldId id="283" r:id="rId27"/>
    <p:sldId id="285" r:id="rId28"/>
    <p:sldId id="266" r:id="rId29"/>
    <p:sldId id="294" r:id="rId30"/>
    <p:sldId id="293" r:id="rId31"/>
    <p:sldId id="286" r:id="rId32"/>
    <p:sldId id="290" r:id="rId33"/>
    <p:sldId id="289" r:id="rId34"/>
    <p:sldId id="291" r:id="rId35"/>
    <p:sldId id="260" r:id="rId36"/>
    <p:sldId id="261" r:id="rId37"/>
    <p:sldId id="321" r:id="rId38"/>
    <p:sldId id="327" r:id="rId39"/>
    <p:sldId id="303" r:id="rId40"/>
    <p:sldId id="264" r:id="rId41"/>
    <p:sldId id="311" r:id="rId42"/>
    <p:sldId id="313" r:id="rId43"/>
    <p:sldId id="333" r:id="rId44"/>
    <p:sldId id="312" r:id="rId45"/>
    <p:sldId id="279" r:id="rId46"/>
    <p:sldId id="314" r:id="rId47"/>
    <p:sldId id="262" r:id="rId48"/>
    <p:sldId id="316" r:id="rId49"/>
    <p:sldId id="318" r:id="rId50"/>
    <p:sldId id="317" r:id="rId51"/>
    <p:sldId id="319" r:id="rId52"/>
    <p:sldId id="320" r:id="rId53"/>
    <p:sldId id="325" r:id="rId54"/>
    <p:sldId id="328" r:id="rId55"/>
    <p:sldId id="329" r:id="rId56"/>
    <p:sldId id="330" r:id="rId57"/>
    <p:sldId id="304" r:id="rId58"/>
    <p:sldId id="305" r:id="rId59"/>
    <p:sldId id="306" r:id="rId60"/>
    <p:sldId id="307" r:id="rId61"/>
    <p:sldId id="308" r:id="rId62"/>
    <p:sldId id="322" r:id="rId63"/>
    <p:sldId id="309" r:id="rId64"/>
    <p:sldId id="323" r:id="rId65"/>
  </p:sldIdLst>
  <p:sldSz cx="9144000" cy="6858000" type="screen4x3"/>
  <p:notesSz cx="6718300" cy="9867900"/>
  <p:defaultTextStyle>
    <a:defPPr>
      <a:defRPr lang="en-US"/>
    </a:defPPr>
    <a:lvl1pPr algn="l" rtl="0" fontAlgn="base">
      <a:spcBef>
        <a:spcPct val="0"/>
      </a:spcBef>
      <a:spcAft>
        <a:spcPct val="0"/>
      </a:spcAft>
      <a:defRPr sz="3000" kern="1200">
        <a:solidFill>
          <a:srgbClr val="E3284A"/>
        </a:solidFill>
        <a:latin typeface="Arial" charset="0"/>
        <a:ea typeface="+mn-ea"/>
        <a:cs typeface="Arial" charset="0"/>
      </a:defRPr>
    </a:lvl1pPr>
    <a:lvl2pPr marL="457200" algn="l" rtl="0" fontAlgn="base">
      <a:spcBef>
        <a:spcPct val="0"/>
      </a:spcBef>
      <a:spcAft>
        <a:spcPct val="0"/>
      </a:spcAft>
      <a:defRPr sz="3000" kern="1200">
        <a:solidFill>
          <a:srgbClr val="E3284A"/>
        </a:solidFill>
        <a:latin typeface="Arial" charset="0"/>
        <a:ea typeface="+mn-ea"/>
        <a:cs typeface="Arial" charset="0"/>
      </a:defRPr>
    </a:lvl2pPr>
    <a:lvl3pPr marL="914400" algn="l" rtl="0" fontAlgn="base">
      <a:spcBef>
        <a:spcPct val="0"/>
      </a:spcBef>
      <a:spcAft>
        <a:spcPct val="0"/>
      </a:spcAft>
      <a:defRPr sz="3000" kern="1200">
        <a:solidFill>
          <a:srgbClr val="E3284A"/>
        </a:solidFill>
        <a:latin typeface="Arial" charset="0"/>
        <a:ea typeface="+mn-ea"/>
        <a:cs typeface="Arial" charset="0"/>
      </a:defRPr>
    </a:lvl3pPr>
    <a:lvl4pPr marL="1371600" algn="l" rtl="0" fontAlgn="base">
      <a:spcBef>
        <a:spcPct val="0"/>
      </a:spcBef>
      <a:spcAft>
        <a:spcPct val="0"/>
      </a:spcAft>
      <a:defRPr sz="3000" kern="1200">
        <a:solidFill>
          <a:srgbClr val="E3284A"/>
        </a:solidFill>
        <a:latin typeface="Arial" charset="0"/>
        <a:ea typeface="+mn-ea"/>
        <a:cs typeface="Arial" charset="0"/>
      </a:defRPr>
    </a:lvl4pPr>
    <a:lvl5pPr marL="1828800" algn="l" rtl="0" fontAlgn="base">
      <a:spcBef>
        <a:spcPct val="0"/>
      </a:spcBef>
      <a:spcAft>
        <a:spcPct val="0"/>
      </a:spcAft>
      <a:defRPr sz="3000" kern="1200">
        <a:solidFill>
          <a:srgbClr val="E3284A"/>
        </a:solidFill>
        <a:latin typeface="Arial" charset="0"/>
        <a:ea typeface="+mn-ea"/>
        <a:cs typeface="Arial" charset="0"/>
      </a:defRPr>
    </a:lvl5pPr>
    <a:lvl6pPr marL="2286000" algn="l" defTabSz="914400" rtl="0" eaLnBrk="1" latinLnBrk="0" hangingPunct="1">
      <a:defRPr sz="3000" kern="1200">
        <a:solidFill>
          <a:srgbClr val="E3284A"/>
        </a:solidFill>
        <a:latin typeface="Arial" charset="0"/>
        <a:ea typeface="+mn-ea"/>
        <a:cs typeface="Arial" charset="0"/>
      </a:defRPr>
    </a:lvl6pPr>
    <a:lvl7pPr marL="2743200" algn="l" defTabSz="914400" rtl="0" eaLnBrk="1" latinLnBrk="0" hangingPunct="1">
      <a:defRPr sz="3000" kern="1200">
        <a:solidFill>
          <a:srgbClr val="E3284A"/>
        </a:solidFill>
        <a:latin typeface="Arial" charset="0"/>
        <a:ea typeface="+mn-ea"/>
        <a:cs typeface="Arial" charset="0"/>
      </a:defRPr>
    </a:lvl7pPr>
    <a:lvl8pPr marL="3200400" algn="l" defTabSz="914400" rtl="0" eaLnBrk="1" latinLnBrk="0" hangingPunct="1">
      <a:defRPr sz="3000" kern="1200">
        <a:solidFill>
          <a:srgbClr val="E3284A"/>
        </a:solidFill>
        <a:latin typeface="Arial" charset="0"/>
        <a:ea typeface="+mn-ea"/>
        <a:cs typeface="Arial" charset="0"/>
      </a:defRPr>
    </a:lvl8pPr>
    <a:lvl9pPr marL="3657600" algn="l" defTabSz="914400" rtl="0" eaLnBrk="1" latinLnBrk="0" hangingPunct="1">
      <a:defRPr sz="3000" kern="1200">
        <a:solidFill>
          <a:srgbClr val="E3284A"/>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FF0000"/>
    <a:srgbClr val="FF0066"/>
    <a:srgbClr val="FF00FF"/>
    <a:srgbClr val="008000"/>
    <a:srgbClr val="2AE21C"/>
    <a:srgbClr val="006600"/>
    <a:srgbClr val="FF5B5B"/>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58" autoAdjust="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nu/livelinkdav/enterprise/Project%20management/Projects/RISE/Workpackages/WP5%20-%20Evaluation/surveymonkey%20results%20at%202011-06-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nu/livelinkdav/enterprise/Project%20management/Projects/RISE/Workpackages/WP5%20-%20Evaluation/surveymonkey%20results%20at%202011-06-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nu/livelinkdav/enterprise/Project%20management/Projects/RISE/Workpackages/WP5%20-%20Evaluation/surveymonkey%20results%20at%202011-06-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nu/livelinkdav/enterprise/Project%20management/Projects/RISE/Workpackages/WP5%20-%20Evaluation/surveymonkey%20results%20at%202011-06-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nu/livelinkdav/enterprise/Project%20management/Projects/RISE/Meetings/Project%20Board/RISE%20interface%20use%202011-06-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nu/livelinkdav/enterprise/Project%20management/Projects/RISE/Meetings/Project%20Board/RISE%20interface%20use%202011-06-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nu/livelinkdav/enterprise/Project%20management/Projects/RISE/Meetings/Project%20Board/RISE%20interface%20use%202011-06-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nu/livelinkdav/enterprise/Project%20management/Projects/RISE/Meetings/Project%20Board/RISE%20interface%20use%202011-06-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nu/livelinkdav/enterprise/Project%20management/Projects/RISE/Meetings/Project%20Board/RISE%20interface%20use%202011-06-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smtClean="0"/>
              <a:t>These </a:t>
            </a:r>
            <a:r>
              <a:rPr lang="en-US" sz="1800" b="1" i="0" baseline="0" dirty="0"/>
              <a:t>resources may be related to others you've viewed recently</a:t>
            </a:r>
            <a:endParaRPr lang="en-GB" dirty="0"/>
          </a:p>
        </c:rich>
      </c:tx>
      <c:layout/>
    </c:title>
    <c:view3D>
      <c:rotX val="30"/>
      <c:perspective val="30"/>
    </c:view3D>
    <c:plotArea>
      <c:layout/>
      <c:pie3DChart>
        <c:varyColors val="1"/>
        <c:ser>
          <c:idx val="0"/>
          <c:order val="0"/>
          <c:tx>
            <c:strRef>
              <c:f>'[surveymonkey results at 2011-06-16.xlsx]Sheet1'!$A$3</c:f>
              <c:strCache>
                <c:ptCount val="1"/>
                <c:pt idx="0">
                  <c:v>Related Recommendations</c:v>
                </c:pt>
              </c:strCache>
            </c:strRef>
          </c:tx>
          <c:dLbls>
            <c:spPr>
              <a:solidFill>
                <a:schemeClr val="tx1"/>
              </a:solidFill>
            </c:spPr>
            <c:txPr>
              <a:bodyPr/>
              <a:lstStyle/>
              <a:p>
                <a:pPr>
                  <a:defRPr sz="1200">
                    <a:solidFill>
                      <a:schemeClr val="bg1"/>
                    </a:solidFill>
                  </a:defRPr>
                </a:pPr>
                <a:endParaRPr lang="en-US"/>
              </a:p>
            </c:txPr>
            <c:showCatName val="1"/>
            <c:showPercent val="1"/>
            <c:showLeaderLines val="1"/>
          </c:dLbls>
          <c:cat>
            <c:strRef>
              <c:f>'[surveymonkey results at 2011-06-16.xlsx]Sheet1'!$B$2:$H$2</c:f>
              <c:strCache>
                <c:ptCount val="7"/>
                <c:pt idx="0">
                  <c:v>Not useful</c:v>
                </c:pt>
                <c:pt idx="1">
                  <c:v>Slightly useful</c:v>
                </c:pt>
                <c:pt idx="2">
                  <c:v>Quite useful</c:v>
                </c:pt>
                <c:pt idx="3">
                  <c:v>Very useful</c:v>
                </c:pt>
                <c:pt idx="4">
                  <c:v>Not used</c:v>
                </c:pt>
                <c:pt idx="5">
                  <c:v>Not sure</c:v>
                </c:pt>
                <c:pt idx="6">
                  <c:v>Not applicable</c:v>
                </c:pt>
              </c:strCache>
            </c:strRef>
          </c:cat>
          <c:val>
            <c:numRef>
              <c:f>'[surveymonkey results at 2011-06-16.xlsx]Sheet1'!$B$3:$H$3</c:f>
              <c:numCache>
                <c:formatCode>General</c:formatCode>
                <c:ptCount val="7"/>
                <c:pt idx="0">
                  <c:v>4</c:v>
                </c:pt>
                <c:pt idx="1">
                  <c:v>0</c:v>
                </c:pt>
                <c:pt idx="2">
                  <c:v>4</c:v>
                </c:pt>
                <c:pt idx="3">
                  <c:v>7</c:v>
                </c:pt>
                <c:pt idx="4">
                  <c:v>1</c:v>
                </c:pt>
                <c:pt idx="5">
                  <c:v>2</c:v>
                </c:pt>
                <c:pt idx="6">
                  <c:v>5</c:v>
                </c:pt>
              </c:numCache>
            </c:numRef>
          </c:val>
        </c:ser>
        <c:dLbls>
          <c:showVal val="1"/>
        </c:dLbls>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smtClean="0"/>
              <a:t>People </a:t>
            </a:r>
            <a:r>
              <a:rPr lang="en-US" dirty="0"/>
              <a:t>on your course(s) viewed</a:t>
            </a:r>
          </a:p>
        </c:rich>
      </c:tx>
      <c:layout/>
    </c:title>
    <c:view3D>
      <c:rotX val="30"/>
      <c:perspective val="30"/>
    </c:view3D>
    <c:plotArea>
      <c:layout/>
      <c:pie3DChart>
        <c:varyColors val="1"/>
        <c:ser>
          <c:idx val="0"/>
          <c:order val="0"/>
          <c:tx>
            <c:strRef>
              <c:f>'[surveymonkey results at 2011-06-16.xlsx]Sheet1'!$A$4</c:f>
              <c:strCache>
                <c:ptCount val="1"/>
                <c:pt idx="0">
                  <c:v>Course recommendations</c:v>
                </c:pt>
              </c:strCache>
            </c:strRef>
          </c:tx>
          <c:dLbls>
            <c:spPr>
              <a:solidFill>
                <a:schemeClr val="tx1"/>
              </a:solidFill>
            </c:spPr>
            <c:txPr>
              <a:bodyPr/>
              <a:lstStyle/>
              <a:p>
                <a:pPr>
                  <a:defRPr sz="1200">
                    <a:solidFill>
                      <a:schemeClr val="bg1"/>
                    </a:solidFill>
                  </a:defRPr>
                </a:pPr>
                <a:endParaRPr lang="en-US"/>
              </a:p>
            </c:txPr>
            <c:showCatName val="1"/>
            <c:showPercent val="1"/>
            <c:showLeaderLines val="1"/>
          </c:dLbls>
          <c:cat>
            <c:strRef>
              <c:f>'[surveymonkey results at 2011-06-16.xlsx]Sheet1'!$B$2:$H$2</c:f>
              <c:strCache>
                <c:ptCount val="7"/>
                <c:pt idx="0">
                  <c:v>Not useful</c:v>
                </c:pt>
                <c:pt idx="1">
                  <c:v>Slightly useful</c:v>
                </c:pt>
                <c:pt idx="2">
                  <c:v>Quite useful</c:v>
                </c:pt>
                <c:pt idx="3">
                  <c:v>Very useful</c:v>
                </c:pt>
                <c:pt idx="4">
                  <c:v>Not used</c:v>
                </c:pt>
                <c:pt idx="5">
                  <c:v>Not sure</c:v>
                </c:pt>
                <c:pt idx="6">
                  <c:v>Not applicable</c:v>
                </c:pt>
              </c:strCache>
            </c:strRef>
          </c:cat>
          <c:val>
            <c:numRef>
              <c:f>'[surveymonkey results at 2011-06-16.xlsx]Sheet1'!$B$4:$H$4</c:f>
              <c:numCache>
                <c:formatCode>General</c:formatCode>
                <c:ptCount val="7"/>
                <c:pt idx="0">
                  <c:v>5</c:v>
                </c:pt>
                <c:pt idx="1">
                  <c:v>2</c:v>
                </c:pt>
                <c:pt idx="2">
                  <c:v>2</c:v>
                </c:pt>
                <c:pt idx="3">
                  <c:v>4</c:v>
                </c:pt>
                <c:pt idx="4">
                  <c:v>2</c:v>
                </c:pt>
                <c:pt idx="5">
                  <c:v>0</c:v>
                </c:pt>
                <c:pt idx="6">
                  <c:v>8</c:v>
                </c:pt>
              </c:numCache>
            </c:numRef>
          </c:val>
        </c:ser>
        <c:dLbls>
          <c:showVal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dirty="0" smtClean="0"/>
              <a:t>People </a:t>
            </a:r>
            <a:r>
              <a:rPr lang="en-US" dirty="0"/>
              <a:t>using similar search terms often viewed</a:t>
            </a:r>
          </a:p>
        </c:rich>
      </c:tx>
      <c:layout/>
    </c:title>
    <c:view3D>
      <c:rotX val="30"/>
      <c:perspective val="30"/>
    </c:view3D>
    <c:plotArea>
      <c:layout/>
      <c:pie3DChart>
        <c:varyColors val="1"/>
        <c:ser>
          <c:idx val="0"/>
          <c:order val="0"/>
          <c:tx>
            <c:strRef>
              <c:f>'[surveymonkey results at 2011-06-16.xlsx]Sheet1'!$A$5</c:f>
              <c:strCache>
                <c:ptCount val="1"/>
                <c:pt idx="0">
                  <c:v>Search recommendations</c:v>
                </c:pt>
              </c:strCache>
            </c:strRef>
          </c:tx>
          <c:dLbls>
            <c:spPr>
              <a:solidFill>
                <a:schemeClr val="tx1"/>
              </a:solidFill>
            </c:spPr>
            <c:txPr>
              <a:bodyPr/>
              <a:lstStyle/>
              <a:p>
                <a:pPr>
                  <a:defRPr sz="1200">
                    <a:solidFill>
                      <a:schemeClr val="bg1"/>
                    </a:solidFill>
                  </a:defRPr>
                </a:pPr>
                <a:endParaRPr lang="en-US"/>
              </a:p>
            </c:txPr>
            <c:showCatName val="1"/>
            <c:showPercent val="1"/>
            <c:showLeaderLines val="1"/>
          </c:dLbls>
          <c:cat>
            <c:strRef>
              <c:f>'[surveymonkey results at 2011-06-16.xlsx]Sheet1'!$B$2:$H$2</c:f>
              <c:strCache>
                <c:ptCount val="7"/>
                <c:pt idx="0">
                  <c:v>Not useful</c:v>
                </c:pt>
                <c:pt idx="1">
                  <c:v>Slightly useful</c:v>
                </c:pt>
                <c:pt idx="2">
                  <c:v>Quite useful</c:v>
                </c:pt>
                <c:pt idx="3">
                  <c:v>Very useful</c:v>
                </c:pt>
                <c:pt idx="4">
                  <c:v>Not used</c:v>
                </c:pt>
                <c:pt idx="5">
                  <c:v>Not sure</c:v>
                </c:pt>
                <c:pt idx="6">
                  <c:v>Not applicable</c:v>
                </c:pt>
              </c:strCache>
            </c:strRef>
          </c:cat>
          <c:val>
            <c:numRef>
              <c:f>'[surveymonkey results at 2011-06-16.xlsx]Sheet1'!$B$5:$H$5</c:f>
              <c:numCache>
                <c:formatCode>General</c:formatCode>
                <c:ptCount val="7"/>
                <c:pt idx="0">
                  <c:v>4</c:v>
                </c:pt>
                <c:pt idx="1">
                  <c:v>0</c:v>
                </c:pt>
                <c:pt idx="2">
                  <c:v>3</c:v>
                </c:pt>
                <c:pt idx="3">
                  <c:v>7</c:v>
                </c:pt>
                <c:pt idx="4">
                  <c:v>4</c:v>
                </c:pt>
                <c:pt idx="5">
                  <c:v>0</c:v>
                </c:pt>
                <c:pt idx="6">
                  <c:v>5</c:v>
                </c:pt>
              </c:numCache>
            </c:numRef>
          </c:val>
        </c:ser>
        <c:dLbls>
          <c:showVal val="1"/>
        </c:dLbls>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smtClean="0"/>
              <a:t>How </a:t>
            </a:r>
            <a:r>
              <a:rPr lang="en-US" dirty="0"/>
              <a:t>relevant where the recommendations?</a:t>
            </a:r>
          </a:p>
        </c:rich>
      </c:tx>
      <c:layout/>
    </c:title>
    <c:view3D>
      <c:rotX val="30"/>
      <c:perspective val="30"/>
    </c:view3D>
    <c:plotArea>
      <c:layout/>
      <c:pie3DChart>
        <c:varyColors val="1"/>
        <c:ser>
          <c:idx val="0"/>
          <c:order val="0"/>
          <c:dLbls>
            <c:spPr>
              <a:solidFill>
                <a:schemeClr val="tx1"/>
              </a:solidFill>
            </c:spPr>
            <c:txPr>
              <a:bodyPr/>
              <a:lstStyle/>
              <a:p>
                <a:pPr>
                  <a:defRPr sz="1200">
                    <a:solidFill>
                      <a:schemeClr val="bg1"/>
                    </a:solidFill>
                  </a:defRPr>
                </a:pPr>
                <a:endParaRPr lang="en-US"/>
              </a:p>
            </c:txPr>
            <c:showCatName val="1"/>
            <c:showPercent val="1"/>
            <c:showLeaderLines val="1"/>
          </c:dLbls>
          <c:cat>
            <c:strRef>
              <c:f>'[surveymonkey results at 2011-06-16.xlsx]Sheet1'!$B$8:$G$8</c:f>
              <c:strCache>
                <c:ptCount val="6"/>
                <c:pt idx="0">
                  <c:v>Not relevant</c:v>
                </c:pt>
                <c:pt idx="1">
                  <c:v>Slightly relevant</c:v>
                </c:pt>
                <c:pt idx="2">
                  <c:v>Quite relevant</c:v>
                </c:pt>
                <c:pt idx="3">
                  <c:v>Very relevant</c:v>
                </c:pt>
                <c:pt idx="4">
                  <c:v>Not used</c:v>
                </c:pt>
                <c:pt idx="5">
                  <c:v>Not sure</c:v>
                </c:pt>
              </c:strCache>
            </c:strRef>
          </c:cat>
          <c:val>
            <c:numRef>
              <c:f>'[surveymonkey results at 2011-06-16.xlsx]Sheet1'!$B$9:$G$9</c:f>
              <c:numCache>
                <c:formatCode>General</c:formatCode>
                <c:ptCount val="6"/>
                <c:pt idx="0">
                  <c:v>8</c:v>
                </c:pt>
                <c:pt idx="1">
                  <c:v>3</c:v>
                </c:pt>
                <c:pt idx="2">
                  <c:v>7</c:v>
                </c:pt>
                <c:pt idx="3">
                  <c:v>4</c:v>
                </c:pt>
                <c:pt idx="4">
                  <c:v>1</c:v>
                </c:pt>
                <c:pt idx="5">
                  <c:v>0</c:v>
                </c:pt>
              </c:numCache>
            </c:numRef>
          </c:val>
        </c:ser>
        <c:dLbls>
          <c:showVal val="1"/>
        </c:dLbls>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view3D>
      <c:rotX val="30"/>
      <c:perspective val="30"/>
    </c:view3D>
    <c:plotArea>
      <c:layout/>
      <c:pie3DChart>
        <c:varyColors val="1"/>
        <c:ser>
          <c:idx val="0"/>
          <c:order val="0"/>
          <c:dLbls>
            <c:dLbl>
              <c:idx val="0"/>
              <c:layout>
                <c:manualLayout>
                  <c:x val="-0.20949693788276597"/>
                  <c:y val="4.9447360746573403E-2"/>
                </c:manualLayout>
              </c:layout>
              <c:tx>
                <c:rich>
                  <a:bodyPr/>
                  <a:lstStyle/>
                  <a:p>
                    <a:r>
                      <a:rPr lang="en-US" sz="1100" b="1">
                        <a:solidFill>
                          <a:schemeClr val="bg1"/>
                        </a:solidFill>
                      </a:rPr>
                      <a:t>Search
40%</a:t>
                    </a:r>
                  </a:p>
                </c:rich>
              </c:tx>
              <c:showCatName val="1"/>
              <c:showPercent val="1"/>
            </c:dLbl>
            <c:dLbl>
              <c:idx val="1"/>
              <c:layout>
                <c:manualLayout>
                  <c:x val="0.16301749781277436"/>
                  <c:y val="-0.33443277923593079"/>
                </c:manualLayout>
              </c:layout>
              <c:tx>
                <c:rich>
                  <a:bodyPr/>
                  <a:lstStyle/>
                  <a:p>
                    <a:r>
                      <a:rPr lang="en-US" sz="1100" b="1">
                        <a:solidFill>
                          <a:schemeClr val="bg1"/>
                        </a:solidFill>
                      </a:rPr>
                      <a:t>Course
36%</a:t>
                    </a:r>
                  </a:p>
                </c:rich>
              </c:tx>
              <c:showCatName val="1"/>
              <c:showPercent val="1"/>
            </c:dLbl>
            <c:dLbl>
              <c:idx val="2"/>
              <c:layout/>
              <c:tx>
                <c:rich>
                  <a:bodyPr/>
                  <a:lstStyle/>
                  <a:p>
                    <a:r>
                      <a:rPr lang="en-US" sz="1100" b="1">
                        <a:solidFill>
                          <a:schemeClr val="bg1"/>
                        </a:solidFill>
                      </a:rPr>
                      <a:t>Relationship
24%</a:t>
                    </a:r>
                  </a:p>
                </c:rich>
              </c:tx>
              <c:showCatName val="1"/>
              <c:showPercent val="1"/>
            </c:dLbl>
            <c:showCatName val="1"/>
            <c:showPercent val="1"/>
            <c:showLeaderLines val="1"/>
          </c:dLbls>
          <c:cat>
            <c:strRef>
              <c:f>'[RISE interface use 2011-06-15.xlsx]Sheet1'!$A$24:$A$26</c:f>
              <c:strCache>
                <c:ptCount val="3"/>
                <c:pt idx="0">
                  <c:v>Search</c:v>
                </c:pt>
                <c:pt idx="1">
                  <c:v>Course</c:v>
                </c:pt>
                <c:pt idx="2">
                  <c:v>Relationship</c:v>
                </c:pt>
              </c:strCache>
            </c:strRef>
          </c:cat>
          <c:val>
            <c:numRef>
              <c:f>'[RISE interface use 2011-06-15.xlsx]Sheet1'!$B$24:$B$26</c:f>
              <c:numCache>
                <c:formatCode>General</c:formatCode>
                <c:ptCount val="3"/>
                <c:pt idx="0">
                  <c:v>1481</c:v>
                </c:pt>
                <c:pt idx="1">
                  <c:v>1337</c:v>
                </c:pt>
                <c:pt idx="2">
                  <c:v>883</c:v>
                </c:pt>
              </c:numCache>
            </c:numRef>
          </c:val>
        </c:ser>
        <c:dLbls>
          <c:showVal val="1"/>
        </c:dLbls>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lgn="ctr">
              <a:defRPr/>
            </a:pPr>
            <a:r>
              <a:rPr lang="en-US" sz="1800" b="1" i="0" baseline="0" dirty="0" smtClean="0"/>
              <a:t>People using similar search terms often viewed</a:t>
            </a:r>
            <a:endParaRPr lang="en-GB" dirty="0"/>
          </a:p>
        </c:rich>
      </c:tx>
      <c:layout/>
    </c:title>
    <c:plotArea>
      <c:layout/>
      <c:barChart>
        <c:barDir val="col"/>
        <c:grouping val="clustered"/>
        <c:ser>
          <c:idx val="0"/>
          <c:order val="0"/>
          <c:tx>
            <c:strRef>
              <c:f>'[RISE interface use 2011-06-15.xlsx]Sheet1'!$A$3</c:f>
              <c:strCache>
                <c:ptCount val="1"/>
                <c:pt idx="0">
                  <c:v>Search</c:v>
                </c:pt>
              </c:strCache>
            </c:strRef>
          </c:tx>
          <c:val>
            <c:numRef>
              <c:f>'[RISE interface use 2011-06-15.xlsx]Sheet1'!$B$4:$B$7</c:f>
              <c:numCache>
                <c:formatCode>General</c:formatCode>
                <c:ptCount val="4"/>
                <c:pt idx="0">
                  <c:v>890</c:v>
                </c:pt>
                <c:pt idx="1">
                  <c:v>498</c:v>
                </c:pt>
                <c:pt idx="2">
                  <c:v>80</c:v>
                </c:pt>
                <c:pt idx="3">
                  <c:v>13</c:v>
                </c:pt>
              </c:numCache>
            </c:numRef>
          </c:val>
        </c:ser>
        <c:axId val="102952320"/>
        <c:axId val="103021568"/>
      </c:barChart>
      <c:catAx>
        <c:axId val="102952320"/>
        <c:scaling>
          <c:orientation val="minMax"/>
        </c:scaling>
        <c:axPos val="b"/>
        <c:tickLblPos val="nextTo"/>
        <c:crossAx val="103021568"/>
        <c:crosses val="autoZero"/>
        <c:auto val="1"/>
        <c:lblAlgn val="ctr"/>
        <c:lblOffset val="100"/>
      </c:catAx>
      <c:valAx>
        <c:axId val="103021568"/>
        <c:scaling>
          <c:orientation val="minMax"/>
        </c:scaling>
        <c:axPos val="l"/>
        <c:majorGridlines/>
        <c:numFmt formatCode="General" sourceLinked="1"/>
        <c:tickLblPos val="nextTo"/>
        <c:crossAx val="102952320"/>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sz="1800" b="1" i="0" baseline="0" dirty="0" smtClean="0"/>
              <a:t>People on your course(s) viewed</a:t>
            </a:r>
            <a:endParaRPr lang="en-GB" dirty="0"/>
          </a:p>
        </c:rich>
      </c:tx>
      <c:layout/>
    </c:title>
    <c:plotArea>
      <c:layout/>
      <c:barChart>
        <c:barDir val="col"/>
        <c:grouping val="clustered"/>
        <c:ser>
          <c:idx val="1"/>
          <c:order val="0"/>
          <c:tx>
            <c:strRef>
              <c:f>'[RISE interface use 2011-06-15.xlsx]Sheet1'!$A$9</c:f>
              <c:strCache>
                <c:ptCount val="1"/>
                <c:pt idx="0">
                  <c:v>Course</c:v>
                </c:pt>
              </c:strCache>
            </c:strRef>
          </c:tx>
          <c:val>
            <c:numRef>
              <c:f>'[RISE interface use 2011-06-15.xlsx]Sheet1'!$B$10:$B$13</c:f>
              <c:numCache>
                <c:formatCode>General</c:formatCode>
                <c:ptCount val="4"/>
                <c:pt idx="0">
                  <c:v>499</c:v>
                </c:pt>
                <c:pt idx="1">
                  <c:v>645</c:v>
                </c:pt>
                <c:pt idx="2">
                  <c:v>98</c:v>
                </c:pt>
                <c:pt idx="3">
                  <c:v>95</c:v>
                </c:pt>
              </c:numCache>
            </c:numRef>
          </c:val>
        </c:ser>
        <c:axId val="103116160"/>
        <c:axId val="103146624"/>
      </c:barChart>
      <c:catAx>
        <c:axId val="103116160"/>
        <c:scaling>
          <c:orientation val="minMax"/>
        </c:scaling>
        <c:axPos val="b"/>
        <c:tickLblPos val="nextTo"/>
        <c:crossAx val="103146624"/>
        <c:crosses val="autoZero"/>
        <c:auto val="1"/>
        <c:lblAlgn val="ctr"/>
        <c:lblOffset val="100"/>
      </c:catAx>
      <c:valAx>
        <c:axId val="103146624"/>
        <c:scaling>
          <c:orientation val="minMax"/>
        </c:scaling>
        <c:axPos val="l"/>
        <c:majorGridlines/>
        <c:numFmt formatCode="General" sourceLinked="1"/>
        <c:tickLblPos val="nextTo"/>
        <c:crossAx val="103116160"/>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lgn="ctr">
              <a:defRPr/>
            </a:pPr>
            <a:r>
              <a:rPr lang="en-US" sz="1800" b="1" i="0" baseline="0" dirty="0" smtClean="0"/>
              <a:t>These resources may be related to others you've viewed recently</a:t>
            </a:r>
            <a:endParaRPr lang="en-GB" sz="1800" b="1" i="0" baseline="0" dirty="0"/>
          </a:p>
        </c:rich>
      </c:tx>
      <c:layout/>
    </c:title>
    <c:plotArea>
      <c:layout/>
      <c:barChart>
        <c:barDir val="col"/>
        <c:grouping val="clustered"/>
        <c:ser>
          <c:idx val="2"/>
          <c:order val="0"/>
          <c:tx>
            <c:strRef>
              <c:f>'[RISE interface use 2011-06-15.xlsx]Sheet1'!$A$15</c:f>
              <c:strCache>
                <c:ptCount val="1"/>
                <c:pt idx="0">
                  <c:v>Relationship</c:v>
                </c:pt>
              </c:strCache>
            </c:strRef>
          </c:tx>
          <c:val>
            <c:numRef>
              <c:f>'[RISE interface use 2011-06-15.xlsx]Sheet1'!$B$16:$B$19</c:f>
              <c:numCache>
                <c:formatCode>General</c:formatCode>
                <c:ptCount val="4"/>
                <c:pt idx="0">
                  <c:v>459</c:v>
                </c:pt>
                <c:pt idx="1">
                  <c:v>236</c:v>
                </c:pt>
                <c:pt idx="2">
                  <c:v>62</c:v>
                </c:pt>
                <c:pt idx="3">
                  <c:v>126</c:v>
                </c:pt>
              </c:numCache>
            </c:numRef>
          </c:val>
        </c:ser>
        <c:axId val="103208448"/>
        <c:axId val="103209984"/>
      </c:barChart>
      <c:catAx>
        <c:axId val="103208448"/>
        <c:scaling>
          <c:orientation val="minMax"/>
        </c:scaling>
        <c:axPos val="b"/>
        <c:tickLblPos val="nextTo"/>
        <c:crossAx val="103209984"/>
        <c:crosses val="autoZero"/>
        <c:auto val="1"/>
        <c:lblAlgn val="ctr"/>
        <c:lblOffset val="100"/>
      </c:catAx>
      <c:valAx>
        <c:axId val="103209984"/>
        <c:scaling>
          <c:orientation val="minMax"/>
        </c:scaling>
        <c:axPos val="l"/>
        <c:majorGridlines/>
        <c:numFmt formatCode="General" sourceLinked="1"/>
        <c:tickLblPos val="nextTo"/>
        <c:crossAx val="103208448"/>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7.1426404225980414E-2"/>
          <c:y val="0.10119210541301668"/>
          <c:w val="0.75013868479267476"/>
          <c:h val="0.78939693004612643"/>
        </c:manualLayout>
      </c:layout>
      <c:barChart>
        <c:barDir val="col"/>
        <c:grouping val="stacked"/>
        <c:ser>
          <c:idx val="0"/>
          <c:order val="0"/>
          <c:tx>
            <c:strRef>
              <c:f>'[RISE interface use 2011-06-15.xlsx]Sheet1'!$A$3</c:f>
              <c:strCache>
                <c:ptCount val="1"/>
                <c:pt idx="0">
                  <c:v>Search</c:v>
                </c:pt>
              </c:strCache>
            </c:strRef>
          </c:tx>
          <c:val>
            <c:numRef>
              <c:f>'[RISE interface use 2011-06-15.xlsx]Sheet1'!$B$4:$B$7</c:f>
              <c:numCache>
                <c:formatCode>General</c:formatCode>
                <c:ptCount val="4"/>
                <c:pt idx="0">
                  <c:v>890</c:v>
                </c:pt>
                <c:pt idx="1">
                  <c:v>498</c:v>
                </c:pt>
                <c:pt idx="2">
                  <c:v>80</c:v>
                </c:pt>
                <c:pt idx="3">
                  <c:v>13</c:v>
                </c:pt>
              </c:numCache>
            </c:numRef>
          </c:val>
        </c:ser>
        <c:ser>
          <c:idx val="1"/>
          <c:order val="1"/>
          <c:tx>
            <c:strRef>
              <c:f>'[RISE interface use 2011-06-15.xlsx]Sheet1'!$A$9</c:f>
              <c:strCache>
                <c:ptCount val="1"/>
                <c:pt idx="0">
                  <c:v>Course</c:v>
                </c:pt>
              </c:strCache>
            </c:strRef>
          </c:tx>
          <c:val>
            <c:numRef>
              <c:f>'[RISE interface use 2011-06-15.xlsx]Sheet1'!$B$10:$B$13</c:f>
              <c:numCache>
                <c:formatCode>General</c:formatCode>
                <c:ptCount val="4"/>
                <c:pt idx="0">
                  <c:v>499</c:v>
                </c:pt>
                <c:pt idx="1">
                  <c:v>645</c:v>
                </c:pt>
                <c:pt idx="2">
                  <c:v>98</c:v>
                </c:pt>
                <c:pt idx="3">
                  <c:v>95</c:v>
                </c:pt>
              </c:numCache>
            </c:numRef>
          </c:val>
        </c:ser>
        <c:ser>
          <c:idx val="2"/>
          <c:order val="2"/>
          <c:tx>
            <c:strRef>
              <c:f>'[RISE interface use 2011-06-15.xlsx]Sheet1'!$A$15</c:f>
              <c:strCache>
                <c:ptCount val="1"/>
                <c:pt idx="0">
                  <c:v>Relationship</c:v>
                </c:pt>
              </c:strCache>
            </c:strRef>
          </c:tx>
          <c:val>
            <c:numRef>
              <c:f>'[RISE interface use 2011-06-15.xlsx]Sheet1'!$B$16:$B$19</c:f>
              <c:numCache>
                <c:formatCode>General</c:formatCode>
                <c:ptCount val="4"/>
                <c:pt idx="0">
                  <c:v>459</c:v>
                </c:pt>
                <c:pt idx="1">
                  <c:v>236</c:v>
                </c:pt>
                <c:pt idx="2">
                  <c:v>62</c:v>
                </c:pt>
                <c:pt idx="3">
                  <c:v>126</c:v>
                </c:pt>
              </c:numCache>
            </c:numRef>
          </c:val>
        </c:ser>
        <c:overlap val="100"/>
        <c:axId val="103294080"/>
        <c:axId val="103295616"/>
      </c:barChart>
      <c:catAx>
        <c:axId val="103294080"/>
        <c:scaling>
          <c:orientation val="minMax"/>
        </c:scaling>
        <c:axPos val="b"/>
        <c:tickLblPos val="nextTo"/>
        <c:crossAx val="103295616"/>
        <c:crosses val="autoZero"/>
        <c:auto val="1"/>
        <c:lblAlgn val="ctr"/>
        <c:lblOffset val="100"/>
      </c:catAx>
      <c:valAx>
        <c:axId val="103295616"/>
        <c:scaling>
          <c:orientation val="minMax"/>
        </c:scaling>
        <c:axPos val="l"/>
        <c:majorGridlines/>
        <c:numFmt formatCode="General" sourceLinked="1"/>
        <c:tickLblPos val="nextTo"/>
        <c:crossAx val="103294080"/>
        <c:crosses val="autoZero"/>
        <c:crossBetween val="between"/>
      </c:valAx>
    </c:plotArea>
    <c:legend>
      <c:legendPos val="r"/>
      <c:layout/>
    </c:legend>
    <c:plotVisOnly val="1"/>
  </c:chart>
  <c:externalData r:id="rId1"/>
</c:chartSpace>
</file>

<file path=ppt/diagrams/_rels/data18.xml.rels><?xml version="1.0" encoding="UTF-8" standalone="yes"?>
<Relationships xmlns="http://schemas.openxmlformats.org/package/2006/relationships"><Relationship Id="rId1" Type="http://schemas.openxmlformats.org/officeDocument/2006/relationships/image" Target="../media/image30.jpeg"/></Relationships>
</file>

<file path=ppt/diagrams/_rels/data2.xml.rels><?xml version="1.0" encoding="UTF-8" standalone="yes"?>
<Relationships xmlns="http://schemas.openxmlformats.org/package/2006/relationships"><Relationship Id="rId1" Type="http://schemas.openxmlformats.org/officeDocument/2006/relationships/hyperlink" Target="http://bit.ly/gwCmNS" TargetMode="External"/></Relationships>
</file>

<file path=ppt/diagrams/_rels/data9.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1" Type="http://schemas.openxmlformats.org/officeDocument/2006/relationships/hyperlink" Target="http://bit.ly/gwCmNS" TargetMode="External"/></Relationships>
</file>

<file path=ppt/diagrams/_rels/drawing9.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64B81-6917-4DCC-BD1F-1317E802B7FB}"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GB"/>
        </a:p>
      </dgm:t>
    </dgm:pt>
    <dgm:pt modelId="{5078985D-7F3B-4AA5-8503-EA174E77EBA2}">
      <dgm:prSet/>
      <dgm:spPr/>
      <dgm:t>
        <a:bodyPr/>
        <a:lstStyle/>
        <a:p>
          <a:r>
            <a:rPr lang="en-GB" dirty="0" smtClean="0"/>
            <a:t>Can you use search data to make recommendations?</a:t>
          </a:r>
          <a:endParaRPr lang="en-GB" dirty="0"/>
        </a:p>
      </dgm:t>
    </dgm:pt>
    <dgm:pt modelId="{83B0E088-7069-41F2-A305-97584465FDC6}" type="parTrans" cxnId="{39056084-C56A-40F0-95ED-775FE8E3D25A}">
      <dgm:prSet/>
      <dgm:spPr/>
      <dgm:t>
        <a:bodyPr/>
        <a:lstStyle/>
        <a:p>
          <a:endParaRPr lang="en-GB"/>
        </a:p>
      </dgm:t>
    </dgm:pt>
    <dgm:pt modelId="{7C2208F5-6D9D-48C6-97D4-2F01087F378C}" type="sibTrans" cxnId="{39056084-C56A-40F0-95ED-775FE8E3D25A}">
      <dgm:prSet/>
      <dgm:spPr/>
      <dgm:t>
        <a:bodyPr/>
        <a:lstStyle/>
        <a:p>
          <a:endParaRPr lang="en-GB"/>
        </a:p>
      </dgm:t>
    </dgm:pt>
    <dgm:pt modelId="{442E5562-6D37-4E4D-A28C-9A7265ACD7FE}">
      <dgm:prSet/>
      <dgm:spPr/>
      <dgm:t>
        <a:bodyPr/>
        <a:lstStyle/>
        <a:p>
          <a:r>
            <a:rPr lang="en-GB" dirty="0" smtClean="0"/>
            <a:t>Are recommendations useful for Discovery systems?</a:t>
          </a:r>
          <a:endParaRPr lang="en-GB" dirty="0"/>
        </a:p>
      </dgm:t>
    </dgm:pt>
    <dgm:pt modelId="{497B571D-1B96-427C-A5F9-56237EAAE226}" type="parTrans" cxnId="{A08FFBF3-432D-42E0-BBB4-ED4F300DDE09}">
      <dgm:prSet/>
      <dgm:spPr/>
      <dgm:t>
        <a:bodyPr/>
        <a:lstStyle/>
        <a:p>
          <a:endParaRPr lang="en-GB"/>
        </a:p>
      </dgm:t>
    </dgm:pt>
    <dgm:pt modelId="{805F2445-E49C-4591-8F81-98845A6ADFED}" type="sibTrans" cxnId="{A08FFBF3-432D-42E0-BBB4-ED4F300DDE09}">
      <dgm:prSet/>
      <dgm:spPr/>
      <dgm:t>
        <a:bodyPr/>
        <a:lstStyle/>
        <a:p>
          <a:endParaRPr lang="en-GB"/>
        </a:p>
      </dgm:t>
    </dgm:pt>
    <dgm:pt modelId="{280E57D1-C36C-4ECC-97AB-A988E92179BF}" type="pres">
      <dgm:prSet presAssocID="{AC964B81-6917-4DCC-BD1F-1317E802B7FB}" presName="diagram" presStyleCnt="0">
        <dgm:presLayoutVars>
          <dgm:dir/>
          <dgm:resizeHandles val="exact"/>
        </dgm:presLayoutVars>
      </dgm:prSet>
      <dgm:spPr/>
      <dgm:t>
        <a:bodyPr/>
        <a:lstStyle/>
        <a:p>
          <a:endParaRPr lang="en-GB"/>
        </a:p>
      </dgm:t>
    </dgm:pt>
    <dgm:pt modelId="{7C97E9E1-A1A0-4907-8BBE-B6E469240A6B}" type="pres">
      <dgm:prSet presAssocID="{5078985D-7F3B-4AA5-8503-EA174E77EBA2}" presName="node" presStyleLbl="node1" presStyleIdx="0" presStyleCnt="2">
        <dgm:presLayoutVars>
          <dgm:bulletEnabled val="1"/>
        </dgm:presLayoutVars>
      </dgm:prSet>
      <dgm:spPr/>
      <dgm:t>
        <a:bodyPr/>
        <a:lstStyle/>
        <a:p>
          <a:endParaRPr lang="en-GB"/>
        </a:p>
      </dgm:t>
    </dgm:pt>
    <dgm:pt modelId="{ACA8598D-210A-470D-9F85-9FAE523A7A22}" type="pres">
      <dgm:prSet presAssocID="{7C2208F5-6D9D-48C6-97D4-2F01087F378C}" presName="sibTrans" presStyleCnt="0"/>
      <dgm:spPr/>
    </dgm:pt>
    <dgm:pt modelId="{709A6032-AA22-4199-9E3D-139663DE5900}" type="pres">
      <dgm:prSet presAssocID="{442E5562-6D37-4E4D-A28C-9A7265ACD7FE}" presName="node" presStyleLbl="node1" presStyleIdx="1" presStyleCnt="2">
        <dgm:presLayoutVars>
          <dgm:bulletEnabled val="1"/>
        </dgm:presLayoutVars>
      </dgm:prSet>
      <dgm:spPr/>
      <dgm:t>
        <a:bodyPr/>
        <a:lstStyle/>
        <a:p>
          <a:endParaRPr lang="en-GB"/>
        </a:p>
      </dgm:t>
    </dgm:pt>
  </dgm:ptLst>
  <dgm:cxnLst>
    <dgm:cxn modelId="{39056084-C56A-40F0-95ED-775FE8E3D25A}" srcId="{AC964B81-6917-4DCC-BD1F-1317E802B7FB}" destId="{5078985D-7F3B-4AA5-8503-EA174E77EBA2}" srcOrd="0" destOrd="0" parTransId="{83B0E088-7069-41F2-A305-97584465FDC6}" sibTransId="{7C2208F5-6D9D-48C6-97D4-2F01087F378C}"/>
    <dgm:cxn modelId="{4BF19BA4-1CD2-4575-9629-AED6650B9683}" type="presOf" srcId="{5078985D-7F3B-4AA5-8503-EA174E77EBA2}" destId="{7C97E9E1-A1A0-4907-8BBE-B6E469240A6B}" srcOrd="0" destOrd="0" presId="urn:microsoft.com/office/officeart/2005/8/layout/default"/>
    <dgm:cxn modelId="{285ECC6D-7FB5-4473-A5F5-E7D69E6483DF}" type="presOf" srcId="{AC964B81-6917-4DCC-BD1F-1317E802B7FB}" destId="{280E57D1-C36C-4ECC-97AB-A988E92179BF}" srcOrd="0" destOrd="0" presId="urn:microsoft.com/office/officeart/2005/8/layout/default"/>
    <dgm:cxn modelId="{B135A9FA-A4F5-4D17-AD37-85272E5E734C}" type="presOf" srcId="{442E5562-6D37-4E4D-A28C-9A7265ACD7FE}" destId="{709A6032-AA22-4199-9E3D-139663DE5900}" srcOrd="0" destOrd="0" presId="urn:microsoft.com/office/officeart/2005/8/layout/default"/>
    <dgm:cxn modelId="{A08FFBF3-432D-42E0-BBB4-ED4F300DDE09}" srcId="{AC964B81-6917-4DCC-BD1F-1317E802B7FB}" destId="{442E5562-6D37-4E4D-A28C-9A7265ACD7FE}" srcOrd="1" destOrd="0" parTransId="{497B571D-1B96-427C-A5F9-56237EAAE226}" sibTransId="{805F2445-E49C-4591-8F81-98845A6ADFED}"/>
    <dgm:cxn modelId="{96AA698B-59BB-45E0-8AE3-8B1ACC1CEF50}" type="presParOf" srcId="{280E57D1-C36C-4ECC-97AB-A988E92179BF}" destId="{7C97E9E1-A1A0-4907-8BBE-B6E469240A6B}" srcOrd="0" destOrd="0" presId="urn:microsoft.com/office/officeart/2005/8/layout/default"/>
    <dgm:cxn modelId="{E2159903-188A-4388-8FEF-E719CBD93CC7}" type="presParOf" srcId="{280E57D1-C36C-4ECC-97AB-A988E92179BF}" destId="{ACA8598D-210A-470D-9F85-9FAE523A7A22}" srcOrd="1" destOrd="0" presId="urn:microsoft.com/office/officeart/2005/8/layout/default"/>
    <dgm:cxn modelId="{9FEE9235-AB65-4653-AA36-0677E76EAD7A}" type="presParOf" srcId="{280E57D1-C36C-4ECC-97AB-A988E92179BF}" destId="{709A6032-AA22-4199-9E3D-139663DE5900}" srcOrd="2"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4F34D8-5A13-4931-B5A7-36B4F1EC7952}"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n-GB"/>
        </a:p>
      </dgm:t>
    </dgm:pt>
    <dgm:pt modelId="{EBD001F6-3E5E-4B41-B05A-DE95C0B99C89}">
      <dgm:prSet/>
      <dgm:spPr/>
      <dgm:t>
        <a:bodyPr/>
        <a:lstStyle/>
        <a:p>
          <a:pPr rtl="0"/>
          <a:r>
            <a:rPr lang="en-GB" dirty="0" smtClean="0"/>
            <a:t>Remote host | Date/Time | </a:t>
          </a:r>
          <a:r>
            <a:rPr lang="en-GB" dirty="0" err="1" smtClean="0"/>
            <a:t>Oucu</a:t>
          </a:r>
          <a:r>
            <a:rPr lang="en-GB" dirty="0" smtClean="0"/>
            <a:t> | request | status | size of response | referrer | user agent | session</a:t>
          </a:r>
          <a:endParaRPr lang="en-GB" dirty="0"/>
        </a:p>
      </dgm:t>
    </dgm:pt>
    <dgm:pt modelId="{FB4CE4D8-638E-4858-89A0-335E738D8E66}" type="parTrans" cxnId="{7E7BF5C3-7E68-4EF6-8F34-DC28A4251D61}">
      <dgm:prSet/>
      <dgm:spPr/>
      <dgm:t>
        <a:bodyPr/>
        <a:lstStyle/>
        <a:p>
          <a:endParaRPr lang="en-GB"/>
        </a:p>
      </dgm:t>
    </dgm:pt>
    <dgm:pt modelId="{BF32460F-6438-4C39-9768-C981B0280880}" type="sibTrans" cxnId="{7E7BF5C3-7E68-4EF6-8F34-DC28A4251D61}">
      <dgm:prSet/>
      <dgm:spPr/>
      <dgm:t>
        <a:bodyPr/>
        <a:lstStyle/>
        <a:p>
          <a:endParaRPr lang="en-GB"/>
        </a:p>
      </dgm:t>
    </dgm:pt>
    <dgm:pt modelId="{08DAE05D-D575-4075-8BF1-28F55CC709AC}">
      <dgm:prSet/>
      <dgm:spPr/>
      <dgm:t>
        <a:bodyPr/>
        <a:lstStyle/>
        <a:p>
          <a:pPr rtl="0"/>
          <a:r>
            <a:rPr lang="en-GB" dirty="0" smtClean="0"/>
            <a:t>user type | course code(</a:t>
          </a:r>
          <a:r>
            <a:rPr lang="en-GB" dirty="0" err="1" smtClean="0"/>
            <a:t>s</a:t>
          </a:r>
          <a:r>
            <a:rPr lang="en-GB" dirty="0" smtClean="0"/>
            <a:t>)</a:t>
          </a:r>
          <a:endParaRPr lang="en-GB" dirty="0"/>
        </a:p>
      </dgm:t>
    </dgm:pt>
    <dgm:pt modelId="{017A66C3-6C97-4CDA-9B8E-457F218B8427}" type="parTrans" cxnId="{78A2E0A6-240C-4B65-981B-F4A286DFC1E5}">
      <dgm:prSet/>
      <dgm:spPr/>
      <dgm:t>
        <a:bodyPr/>
        <a:lstStyle/>
        <a:p>
          <a:endParaRPr lang="en-GB"/>
        </a:p>
      </dgm:t>
    </dgm:pt>
    <dgm:pt modelId="{70663109-D099-4C93-910A-916E571E75DE}" type="sibTrans" cxnId="{78A2E0A6-240C-4B65-981B-F4A286DFC1E5}">
      <dgm:prSet/>
      <dgm:spPr/>
      <dgm:t>
        <a:bodyPr/>
        <a:lstStyle/>
        <a:p>
          <a:endParaRPr lang="en-GB"/>
        </a:p>
      </dgm:t>
    </dgm:pt>
    <dgm:pt modelId="{B2314C5E-3C18-429D-AB36-4BF12C80FC97}" type="pres">
      <dgm:prSet presAssocID="{EE4F34D8-5A13-4931-B5A7-36B4F1EC7952}" presName="outerComposite" presStyleCnt="0">
        <dgm:presLayoutVars>
          <dgm:chMax val="5"/>
          <dgm:dir/>
          <dgm:resizeHandles val="exact"/>
        </dgm:presLayoutVars>
      </dgm:prSet>
      <dgm:spPr/>
      <dgm:t>
        <a:bodyPr/>
        <a:lstStyle/>
        <a:p>
          <a:endParaRPr lang="en-GB"/>
        </a:p>
      </dgm:t>
    </dgm:pt>
    <dgm:pt modelId="{51F04B86-17BD-4BBE-B25C-5AFA398CE892}" type="pres">
      <dgm:prSet presAssocID="{EE4F34D8-5A13-4931-B5A7-36B4F1EC7952}" presName="dummyMaxCanvas" presStyleCnt="0">
        <dgm:presLayoutVars/>
      </dgm:prSet>
      <dgm:spPr/>
      <dgm:t>
        <a:bodyPr/>
        <a:lstStyle/>
        <a:p>
          <a:endParaRPr lang="en-GB"/>
        </a:p>
      </dgm:t>
    </dgm:pt>
    <dgm:pt modelId="{7C983C54-CB36-4C9B-8622-8F28DF9A2C47}" type="pres">
      <dgm:prSet presAssocID="{EE4F34D8-5A13-4931-B5A7-36B4F1EC7952}" presName="TwoNodes_1" presStyleLbl="node1" presStyleIdx="0" presStyleCnt="2">
        <dgm:presLayoutVars>
          <dgm:bulletEnabled val="1"/>
        </dgm:presLayoutVars>
      </dgm:prSet>
      <dgm:spPr/>
      <dgm:t>
        <a:bodyPr/>
        <a:lstStyle/>
        <a:p>
          <a:endParaRPr lang="en-GB"/>
        </a:p>
      </dgm:t>
    </dgm:pt>
    <dgm:pt modelId="{B808D3D8-D038-4803-AB8C-C4118816CA70}" type="pres">
      <dgm:prSet presAssocID="{EE4F34D8-5A13-4931-B5A7-36B4F1EC7952}" presName="TwoNodes_2" presStyleLbl="node1" presStyleIdx="1" presStyleCnt="2">
        <dgm:presLayoutVars>
          <dgm:bulletEnabled val="1"/>
        </dgm:presLayoutVars>
      </dgm:prSet>
      <dgm:spPr/>
      <dgm:t>
        <a:bodyPr/>
        <a:lstStyle/>
        <a:p>
          <a:endParaRPr lang="en-GB"/>
        </a:p>
      </dgm:t>
    </dgm:pt>
    <dgm:pt modelId="{839D8199-BD23-4615-8C7F-7063BAA0D994}" type="pres">
      <dgm:prSet presAssocID="{EE4F34D8-5A13-4931-B5A7-36B4F1EC7952}" presName="TwoConn_1-2" presStyleLbl="fgAccFollowNode1" presStyleIdx="0" presStyleCnt="1">
        <dgm:presLayoutVars>
          <dgm:bulletEnabled val="1"/>
        </dgm:presLayoutVars>
      </dgm:prSet>
      <dgm:spPr/>
      <dgm:t>
        <a:bodyPr/>
        <a:lstStyle/>
        <a:p>
          <a:endParaRPr lang="en-GB"/>
        </a:p>
      </dgm:t>
    </dgm:pt>
    <dgm:pt modelId="{A1440E0A-CB94-4806-840D-BA0C662F6E8D}" type="pres">
      <dgm:prSet presAssocID="{EE4F34D8-5A13-4931-B5A7-36B4F1EC7952}" presName="TwoNodes_1_text" presStyleLbl="node1" presStyleIdx="1" presStyleCnt="2">
        <dgm:presLayoutVars>
          <dgm:bulletEnabled val="1"/>
        </dgm:presLayoutVars>
      </dgm:prSet>
      <dgm:spPr/>
      <dgm:t>
        <a:bodyPr/>
        <a:lstStyle/>
        <a:p>
          <a:endParaRPr lang="en-GB"/>
        </a:p>
      </dgm:t>
    </dgm:pt>
    <dgm:pt modelId="{A41E4FCD-6072-4412-8D60-1A87D907C829}" type="pres">
      <dgm:prSet presAssocID="{EE4F34D8-5A13-4931-B5A7-36B4F1EC7952}" presName="TwoNodes_2_text" presStyleLbl="node1" presStyleIdx="1" presStyleCnt="2">
        <dgm:presLayoutVars>
          <dgm:bulletEnabled val="1"/>
        </dgm:presLayoutVars>
      </dgm:prSet>
      <dgm:spPr/>
      <dgm:t>
        <a:bodyPr/>
        <a:lstStyle/>
        <a:p>
          <a:endParaRPr lang="en-GB"/>
        </a:p>
      </dgm:t>
    </dgm:pt>
  </dgm:ptLst>
  <dgm:cxnLst>
    <dgm:cxn modelId="{EEC2487B-E885-4A99-A12F-6FF903F6D2F9}" type="presOf" srcId="{08DAE05D-D575-4075-8BF1-28F55CC709AC}" destId="{A41E4FCD-6072-4412-8D60-1A87D907C829}" srcOrd="1" destOrd="0" presId="urn:microsoft.com/office/officeart/2005/8/layout/vProcess5"/>
    <dgm:cxn modelId="{4D1076E6-F441-41BD-9728-671765727B9D}" type="presOf" srcId="{EBD001F6-3E5E-4B41-B05A-DE95C0B99C89}" destId="{A1440E0A-CB94-4806-840D-BA0C662F6E8D}" srcOrd="1" destOrd="0" presId="urn:microsoft.com/office/officeart/2005/8/layout/vProcess5"/>
    <dgm:cxn modelId="{7E7BF5C3-7E68-4EF6-8F34-DC28A4251D61}" srcId="{EE4F34D8-5A13-4931-B5A7-36B4F1EC7952}" destId="{EBD001F6-3E5E-4B41-B05A-DE95C0B99C89}" srcOrd="0" destOrd="0" parTransId="{FB4CE4D8-638E-4858-89A0-335E738D8E66}" sibTransId="{BF32460F-6438-4C39-9768-C981B0280880}"/>
    <dgm:cxn modelId="{F512ACDB-2A70-4343-A6EC-A9994ED309DF}" type="presOf" srcId="{BF32460F-6438-4C39-9768-C981B0280880}" destId="{839D8199-BD23-4615-8C7F-7063BAA0D994}" srcOrd="0" destOrd="0" presId="urn:microsoft.com/office/officeart/2005/8/layout/vProcess5"/>
    <dgm:cxn modelId="{C8C5EB31-2EFF-490A-8354-A7A282BF4F96}" type="presOf" srcId="{08DAE05D-D575-4075-8BF1-28F55CC709AC}" destId="{B808D3D8-D038-4803-AB8C-C4118816CA70}" srcOrd="0" destOrd="0" presId="urn:microsoft.com/office/officeart/2005/8/layout/vProcess5"/>
    <dgm:cxn modelId="{27DC09F4-A37F-4EB4-9598-3072D38B11C4}" type="presOf" srcId="{EBD001F6-3E5E-4B41-B05A-DE95C0B99C89}" destId="{7C983C54-CB36-4C9B-8622-8F28DF9A2C47}" srcOrd="0" destOrd="0" presId="urn:microsoft.com/office/officeart/2005/8/layout/vProcess5"/>
    <dgm:cxn modelId="{78A2E0A6-240C-4B65-981B-F4A286DFC1E5}" srcId="{EE4F34D8-5A13-4931-B5A7-36B4F1EC7952}" destId="{08DAE05D-D575-4075-8BF1-28F55CC709AC}" srcOrd="1" destOrd="0" parTransId="{017A66C3-6C97-4CDA-9B8E-457F218B8427}" sibTransId="{70663109-D099-4C93-910A-916E571E75DE}"/>
    <dgm:cxn modelId="{9584AE26-3DA5-44FC-91BB-36183A517DE5}" type="presOf" srcId="{EE4F34D8-5A13-4931-B5A7-36B4F1EC7952}" destId="{B2314C5E-3C18-429D-AB36-4BF12C80FC97}" srcOrd="0" destOrd="0" presId="urn:microsoft.com/office/officeart/2005/8/layout/vProcess5"/>
    <dgm:cxn modelId="{08D3A6A2-9A2D-4D14-8992-7496732368FB}" type="presParOf" srcId="{B2314C5E-3C18-429D-AB36-4BF12C80FC97}" destId="{51F04B86-17BD-4BBE-B25C-5AFA398CE892}" srcOrd="0" destOrd="0" presId="urn:microsoft.com/office/officeart/2005/8/layout/vProcess5"/>
    <dgm:cxn modelId="{2CA72C3F-2FDA-4E5E-8D0C-D3022523D7D4}" type="presParOf" srcId="{B2314C5E-3C18-429D-AB36-4BF12C80FC97}" destId="{7C983C54-CB36-4C9B-8622-8F28DF9A2C47}" srcOrd="1" destOrd="0" presId="urn:microsoft.com/office/officeart/2005/8/layout/vProcess5"/>
    <dgm:cxn modelId="{EA4F8B80-3912-4092-BCF9-3313D9B85581}" type="presParOf" srcId="{B2314C5E-3C18-429D-AB36-4BF12C80FC97}" destId="{B808D3D8-D038-4803-AB8C-C4118816CA70}" srcOrd="2" destOrd="0" presId="urn:microsoft.com/office/officeart/2005/8/layout/vProcess5"/>
    <dgm:cxn modelId="{69F53207-3A61-424D-A774-DBEE6F37E7EA}" type="presParOf" srcId="{B2314C5E-3C18-429D-AB36-4BF12C80FC97}" destId="{839D8199-BD23-4615-8C7F-7063BAA0D994}" srcOrd="3" destOrd="0" presId="urn:microsoft.com/office/officeart/2005/8/layout/vProcess5"/>
    <dgm:cxn modelId="{381F7A5C-8C42-4BA7-864D-313B6F260BFA}" type="presParOf" srcId="{B2314C5E-3C18-429D-AB36-4BF12C80FC97}" destId="{A1440E0A-CB94-4806-840D-BA0C662F6E8D}" srcOrd="4" destOrd="0" presId="urn:microsoft.com/office/officeart/2005/8/layout/vProcess5"/>
    <dgm:cxn modelId="{4DCEB57C-D6C3-47B1-B814-CCCCE81BC079}" type="presParOf" srcId="{B2314C5E-3C18-429D-AB36-4BF12C80FC97}" destId="{A41E4FCD-6072-4412-8D60-1A87D907C829}" srcOrd="5"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B16E1A-5727-4EA9-9D14-2827C81D325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GB"/>
        </a:p>
      </dgm:t>
    </dgm:pt>
    <dgm:pt modelId="{9D944B2E-72CA-48D8-ACA9-523BA8C148DB}">
      <dgm:prSet/>
      <dgm:spPr/>
      <dgm:t>
        <a:bodyPr/>
        <a:lstStyle/>
        <a:p>
          <a:pPr rtl="0"/>
          <a:r>
            <a:rPr lang="en-GB" dirty="0" err="1" smtClean="0"/>
            <a:t>ISSNs</a:t>
          </a:r>
          <a:endParaRPr lang="en-GB" dirty="0"/>
        </a:p>
      </dgm:t>
    </dgm:pt>
    <dgm:pt modelId="{8B4D0B3F-1B1B-439A-8983-213D406616C4}" type="parTrans" cxnId="{8323AAE7-C18F-44C9-B8D9-95663A6C2E83}">
      <dgm:prSet/>
      <dgm:spPr/>
      <dgm:t>
        <a:bodyPr/>
        <a:lstStyle/>
        <a:p>
          <a:endParaRPr lang="en-GB"/>
        </a:p>
      </dgm:t>
    </dgm:pt>
    <dgm:pt modelId="{72103E95-A600-4280-8B79-226FEC464AD7}" type="sibTrans" cxnId="{8323AAE7-C18F-44C9-B8D9-95663A6C2E83}">
      <dgm:prSet/>
      <dgm:spPr/>
      <dgm:t>
        <a:bodyPr/>
        <a:lstStyle/>
        <a:p>
          <a:endParaRPr lang="en-GB"/>
        </a:p>
      </dgm:t>
    </dgm:pt>
    <dgm:pt modelId="{7098F940-D474-4ECB-B525-58FF0AE389D5}">
      <dgm:prSet/>
      <dgm:spPr/>
      <dgm:t>
        <a:bodyPr/>
        <a:lstStyle/>
        <a:p>
          <a:pPr rtl="0"/>
          <a:r>
            <a:rPr lang="en-GB" dirty="0" smtClean="0"/>
            <a:t>DOI</a:t>
          </a:r>
          <a:endParaRPr lang="en-GB" dirty="0"/>
        </a:p>
      </dgm:t>
    </dgm:pt>
    <dgm:pt modelId="{9BBB39A6-771A-4E00-BE59-02CCF91B8871}" type="parTrans" cxnId="{2F2D8E4B-8EE9-433D-B272-3C1A7DC8538D}">
      <dgm:prSet/>
      <dgm:spPr/>
      <dgm:t>
        <a:bodyPr/>
        <a:lstStyle/>
        <a:p>
          <a:endParaRPr lang="en-GB"/>
        </a:p>
      </dgm:t>
    </dgm:pt>
    <dgm:pt modelId="{D79F615F-109C-4627-A6CB-7A826E9B3DC5}" type="sibTrans" cxnId="{2F2D8E4B-8EE9-433D-B272-3C1A7DC8538D}">
      <dgm:prSet/>
      <dgm:spPr/>
      <dgm:t>
        <a:bodyPr/>
        <a:lstStyle/>
        <a:p>
          <a:endParaRPr lang="en-GB"/>
        </a:p>
      </dgm:t>
    </dgm:pt>
    <dgm:pt modelId="{816B0E78-A545-4E5C-9349-10C315405664}">
      <dgm:prSet/>
      <dgm:spPr/>
      <dgm:t>
        <a:bodyPr/>
        <a:lstStyle/>
        <a:p>
          <a:pPr rtl="0"/>
          <a:r>
            <a:rPr lang="en-GB" dirty="0" smtClean="0"/>
            <a:t>Article information</a:t>
          </a:r>
          <a:endParaRPr lang="en-GB" dirty="0"/>
        </a:p>
      </dgm:t>
    </dgm:pt>
    <dgm:pt modelId="{98E9A64D-12D3-43D6-BE33-6E8AFD5F2CDA}" type="parTrans" cxnId="{842EA400-96E6-46C8-9C4A-273830E28F97}">
      <dgm:prSet/>
      <dgm:spPr/>
      <dgm:t>
        <a:bodyPr/>
        <a:lstStyle/>
        <a:p>
          <a:endParaRPr lang="en-GB"/>
        </a:p>
      </dgm:t>
    </dgm:pt>
    <dgm:pt modelId="{8CDC2445-376D-4916-B592-173C27155FBF}" type="sibTrans" cxnId="{842EA400-96E6-46C8-9C4A-273830E28F97}">
      <dgm:prSet/>
      <dgm:spPr/>
      <dgm:t>
        <a:bodyPr/>
        <a:lstStyle/>
        <a:p>
          <a:endParaRPr lang="en-GB"/>
        </a:p>
      </dgm:t>
    </dgm:pt>
    <dgm:pt modelId="{03E37307-5924-4C79-82E8-6D2C6B8E7BAE}">
      <dgm:prSet/>
      <dgm:spPr/>
      <dgm:t>
        <a:bodyPr/>
        <a:lstStyle/>
        <a:p>
          <a:pPr rtl="0"/>
          <a:r>
            <a:rPr lang="en-GB" dirty="0" smtClean="0"/>
            <a:t>Subject terms</a:t>
          </a:r>
          <a:endParaRPr lang="en-GB" dirty="0"/>
        </a:p>
      </dgm:t>
    </dgm:pt>
    <dgm:pt modelId="{1A9075AD-A9D6-4A09-B45B-87C8CA9E9FE7}" type="sibTrans" cxnId="{BE0D3157-E8D2-4035-82FA-9E6F98C5656D}">
      <dgm:prSet/>
      <dgm:spPr/>
      <dgm:t>
        <a:bodyPr/>
        <a:lstStyle/>
        <a:p>
          <a:endParaRPr lang="en-GB"/>
        </a:p>
      </dgm:t>
    </dgm:pt>
    <dgm:pt modelId="{1461407E-8810-4592-B9CB-84E3A333DF36}" type="parTrans" cxnId="{BE0D3157-E8D2-4035-82FA-9E6F98C5656D}">
      <dgm:prSet/>
      <dgm:spPr/>
      <dgm:t>
        <a:bodyPr/>
        <a:lstStyle/>
        <a:p>
          <a:endParaRPr lang="en-GB"/>
        </a:p>
      </dgm:t>
    </dgm:pt>
    <dgm:pt modelId="{FD0C105A-427C-412E-BEEF-79A3638CA7DA}" type="pres">
      <dgm:prSet presAssocID="{B8B16E1A-5727-4EA9-9D14-2827C81D325E}" presName="diagram" presStyleCnt="0">
        <dgm:presLayoutVars>
          <dgm:dir/>
          <dgm:resizeHandles val="exact"/>
        </dgm:presLayoutVars>
      </dgm:prSet>
      <dgm:spPr/>
      <dgm:t>
        <a:bodyPr/>
        <a:lstStyle/>
        <a:p>
          <a:endParaRPr lang="en-GB"/>
        </a:p>
      </dgm:t>
    </dgm:pt>
    <dgm:pt modelId="{EDF368A6-F11A-4D5F-8969-05055809C6CB}" type="pres">
      <dgm:prSet presAssocID="{9D944B2E-72CA-48D8-ACA9-523BA8C148DB}" presName="node" presStyleLbl="node1" presStyleIdx="0" presStyleCnt="4">
        <dgm:presLayoutVars>
          <dgm:bulletEnabled val="1"/>
        </dgm:presLayoutVars>
      </dgm:prSet>
      <dgm:spPr/>
      <dgm:t>
        <a:bodyPr/>
        <a:lstStyle/>
        <a:p>
          <a:endParaRPr lang="en-GB"/>
        </a:p>
      </dgm:t>
    </dgm:pt>
    <dgm:pt modelId="{A9BE5A55-928C-4A06-939C-1FB5F07AFB64}" type="pres">
      <dgm:prSet presAssocID="{72103E95-A600-4280-8B79-226FEC464AD7}" presName="sibTrans" presStyleCnt="0"/>
      <dgm:spPr/>
    </dgm:pt>
    <dgm:pt modelId="{BBA6A34F-97D6-44EF-8B7E-A227F152889A}" type="pres">
      <dgm:prSet presAssocID="{7098F940-D474-4ECB-B525-58FF0AE389D5}" presName="node" presStyleLbl="node1" presStyleIdx="1" presStyleCnt="4">
        <dgm:presLayoutVars>
          <dgm:bulletEnabled val="1"/>
        </dgm:presLayoutVars>
      </dgm:prSet>
      <dgm:spPr/>
      <dgm:t>
        <a:bodyPr/>
        <a:lstStyle/>
        <a:p>
          <a:endParaRPr lang="en-GB"/>
        </a:p>
      </dgm:t>
    </dgm:pt>
    <dgm:pt modelId="{2CB6FEC1-463A-43F5-B882-3B1F6FDE4A57}" type="pres">
      <dgm:prSet presAssocID="{D79F615F-109C-4627-A6CB-7A826E9B3DC5}" presName="sibTrans" presStyleCnt="0"/>
      <dgm:spPr/>
    </dgm:pt>
    <dgm:pt modelId="{8CD0FB95-73E1-430E-B15A-E20C4ADAB59E}" type="pres">
      <dgm:prSet presAssocID="{816B0E78-A545-4E5C-9349-10C315405664}" presName="node" presStyleLbl="node1" presStyleIdx="2" presStyleCnt="4">
        <dgm:presLayoutVars>
          <dgm:bulletEnabled val="1"/>
        </dgm:presLayoutVars>
      </dgm:prSet>
      <dgm:spPr/>
      <dgm:t>
        <a:bodyPr/>
        <a:lstStyle/>
        <a:p>
          <a:endParaRPr lang="en-GB"/>
        </a:p>
      </dgm:t>
    </dgm:pt>
    <dgm:pt modelId="{F06A2361-E403-4165-9216-391F0514E100}" type="pres">
      <dgm:prSet presAssocID="{8CDC2445-376D-4916-B592-173C27155FBF}" presName="sibTrans" presStyleCnt="0"/>
      <dgm:spPr/>
    </dgm:pt>
    <dgm:pt modelId="{0752368A-62D7-4118-920C-7A76CD76F354}" type="pres">
      <dgm:prSet presAssocID="{03E37307-5924-4C79-82E8-6D2C6B8E7BAE}" presName="node" presStyleLbl="node1" presStyleIdx="3" presStyleCnt="4">
        <dgm:presLayoutVars>
          <dgm:bulletEnabled val="1"/>
        </dgm:presLayoutVars>
      </dgm:prSet>
      <dgm:spPr/>
      <dgm:t>
        <a:bodyPr/>
        <a:lstStyle/>
        <a:p>
          <a:endParaRPr lang="en-GB"/>
        </a:p>
      </dgm:t>
    </dgm:pt>
  </dgm:ptLst>
  <dgm:cxnLst>
    <dgm:cxn modelId="{BE0D3157-E8D2-4035-82FA-9E6F98C5656D}" srcId="{B8B16E1A-5727-4EA9-9D14-2827C81D325E}" destId="{03E37307-5924-4C79-82E8-6D2C6B8E7BAE}" srcOrd="3" destOrd="0" parTransId="{1461407E-8810-4592-B9CB-84E3A333DF36}" sibTransId="{1A9075AD-A9D6-4A09-B45B-87C8CA9E9FE7}"/>
    <dgm:cxn modelId="{F0D20E3B-F2B1-468F-8206-08F501E16EE2}" type="presOf" srcId="{03E37307-5924-4C79-82E8-6D2C6B8E7BAE}" destId="{0752368A-62D7-4118-920C-7A76CD76F354}" srcOrd="0" destOrd="0" presId="urn:microsoft.com/office/officeart/2005/8/layout/default"/>
    <dgm:cxn modelId="{842EA400-96E6-46C8-9C4A-273830E28F97}" srcId="{B8B16E1A-5727-4EA9-9D14-2827C81D325E}" destId="{816B0E78-A545-4E5C-9349-10C315405664}" srcOrd="2" destOrd="0" parTransId="{98E9A64D-12D3-43D6-BE33-6E8AFD5F2CDA}" sibTransId="{8CDC2445-376D-4916-B592-173C27155FBF}"/>
    <dgm:cxn modelId="{426A0C70-2D9A-481F-94FA-6DEF9E09A598}" type="presOf" srcId="{B8B16E1A-5727-4EA9-9D14-2827C81D325E}" destId="{FD0C105A-427C-412E-BEEF-79A3638CA7DA}" srcOrd="0" destOrd="0" presId="urn:microsoft.com/office/officeart/2005/8/layout/default"/>
    <dgm:cxn modelId="{2F2D8E4B-8EE9-433D-B272-3C1A7DC8538D}" srcId="{B8B16E1A-5727-4EA9-9D14-2827C81D325E}" destId="{7098F940-D474-4ECB-B525-58FF0AE389D5}" srcOrd="1" destOrd="0" parTransId="{9BBB39A6-771A-4E00-BE59-02CCF91B8871}" sibTransId="{D79F615F-109C-4627-A6CB-7A826E9B3DC5}"/>
    <dgm:cxn modelId="{666D6296-425F-4F16-A19F-531AD89CB715}" type="presOf" srcId="{7098F940-D474-4ECB-B525-58FF0AE389D5}" destId="{BBA6A34F-97D6-44EF-8B7E-A227F152889A}" srcOrd="0" destOrd="0" presId="urn:microsoft.com/office/officeart/2005/8/layout/default"/>
    <dgm:cxn modelId="{8323AAE7-C18F-44C9-B8D9-95663A6C2E83}" srcId="{B8B16E1A-5727-4EA9-9D14-2827C81D325E}" destId="{9D944B2E-72CA-48D8-ACA9-523BA8C148DB}" srcOrd="0" destOrd="0" parTransId="{8B4D0B3F-1B1B-439A-8983-213D406616C4}" sibTransId="{72103E95-A600-4280-8B79-226FEC464AD7}"/>
    <dgm:cxn modelId="{54D84429-EDB7-45A3-A292-AD5CBEA8248E}" type="presOf" srcId="{9D944B2E-72CA-48D8-ACA9-523BA8C148DB}" destId="{EDF368A6-F11A-4D5F-8969-05055809C6CB}" srcOrd="0" destOrd="0" presId="urn:microsoft.com/office/officeart/2005/8/layout/default"/>
    <dgm:cxn modelId="{FD4F81A4-590F-4C0B-B934-3DD88AC1E540}" type="presOf" srcId="{816B0E78-A545-4E5C-9349-10C315405664}" destId="{8CD0FB95-73E1-430E-B15A-E20C4ADAB59E}" srcOrd="0" destOrd="0" presId="urn:microsoft.com/office/officeart/2005/8/layout/default"/>
    <dgm:cxn modelId="{F9676BB7-A226-4994-99A0-62E93A6FBC4B}" type="presParOf" srcId="{FD0C105A-427C-412E-BEEF-79A3638CA7DA}" destId="{EDF368A6-F11A-4D5F-8969-05055809C6CB}" srcOrd="0" destOrd="0" presId="urn:microsoft.com/office/officeart/2005/8/layout/default"/>
    <dgm:cxn modelId="{1D13E65B-5B38-4AAC-BCDA-1020F2CD7BA2}" type="presParOf" srcId="{FD0C105A-427C-412E-BEEF-79A3638CA7DA}" destId="{A9BE5A55-928C-4A06-939C-1FB5F07AFB64}" srcOrd="1" destOrd="0" presId="urn:microsoft.com/office/officeart/2005/8/layout/default"/>
    <dgm:cxn modelId="{E3529A36-BE6E-4035-A99A-8AC6B1D3D3F4}" type="presParOf" srcId="{FD0C105A-427C-412E-BEEF-79A3638CA7DA}" destId="{BBA6A34F-97D6-44EF-8B7E-A227F152889A}" srcOrd="2" destOrd="0" presId="urn:microsoft.com/office/officeart/2005/8/layout/default"/>
    <dgm:cxn modelId="{78EB7158-32C8-4AC9-B179-C4663A0A1C44}" type="presParOf" srcId="{FD0C105A-427C-412E-BEEF-79A3638CA7DA}" destId="{2CB6FEC1-463A-43F5-B882-3B1F6FDE4A57}" srcOrd="3" destOrd="0" presId="urn:microsoft.com/office/officeart/2005/8/layout/default"/>
    <dgm:cxn modelId="{B299733E-A95A-4275-9A80-2D64B713893B}" type="presParOf" srcId="{FD0C105A-427C-412E-BEEF-79A3638CA7DA}" destId="{8CD0FB95-73E1-430E-B15A-E20C4ADAB59E}" srcOrd="4" destOrd="0" presId="urn:microsoft.com/office/officeart/2005/8/layout/default"/>
    <dgm:cxn modelId="{BB958D35-1123-4D27-A162-FC96EF478C8F}" type="presParOf" srcId="{FD0C105A-427C-412E-BEEF-79A3638CA7DA}" destId="{F06A2361-E403-4165-9216-391F0514E100}" srcOrd="5" destOrd="0" presId="urn:microsoft.com/office/officeart/2005/8/layout/default"/>
    <dgm:cxn modelId="{E1A4DD8D-AD86-4665-9BF5-630949FCDFA4}" type="presParOf" srcId="{FD0C105A-427C-412E-BEEF-79A3638CA7DA}" destId="{0752368A-62D7-4118-920C-7A76CD76F354}" srcOrd="6" destOrd="0" presId="urn:microsoft.com/office/officeart/2005/8/layout/defaul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6AFC58-C6A8-4450-83E3-718473EFA19B}"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GB"/>
        </a:p>
      </dgm:t>
    </dgm:pt>
    <dgm:pt modelId="{70E50C30-6A53-4AFF-8F40-E5D1D61BB160}">
      <dgm:prSet/>
      <dgm:spPr>
        <a:solidFill>
          <a:srgbClr val="008000"/>
        </a:solidFill>
        <a:effectLst/>
      </dgm:spPr>
      <dgm:t>
        <a:bodyPr/>
        <a:lstStyle/>
        <a:p>
          <a:pPr rtl="0"/>
          <a:r>
            <a:rPr lang="en-US" dirty="0" smtClean="0">
              <a:solidFill>
                <a:schemeClr val="bg1"/>
              </a:solidFill>
            </a:rPr>
            <a:t>People on course ‘A’ viewed resource ‘B’</a:t>
          </a:r>
          <a:endParaRPr lang="en-GB" dirty="0">
            <a:solidFill>
              <a:schemeClr val="bg1"/>
            </a:solidFill>
          </a:endParaRPr>
        </a:p>
      </dgm:t>
    </dgm:pt>
    <dgm:pt modelId="{E7EDBD63-194F-4813-AE09-B2E9017CB441}" type="parTrans" cxnId="{E1107C69-C814-46B1-AA52-78B24D85F533}">
      <dgm:prSet/>
      <dgm:spPr/>
      <dgm:t>
        <a:bodyPr/>
        <a:lstStyle/>
        <a:p>
          <a:endParaRPr lang="en-GB"/>
        </a:p>
      </dgm:t>
    </dgm:pt>
    <dgm:pt modelId="{D6C1A254-584E-48B1-BCCB-79CDFE8BE427}" type="sibTrans" cxnId="{E1107C69-C814-46B1-AA52-78B24D85F533}">
      <dgm:prSet/>
      <dgm:spPr/>
      <dgm:t>
        <a:bodyPr/>
        <a:lstStyle/>
        <a:p>
          <a:endParaRPr lang="en-GB"/>
        </a:p>
      </dgm:t>
    </dgm:pt>
    <dgm:pt modelId="{7D40D52D-55E2-4307-8DBE-87FF04DCAB52}">
      <dgm:prSet/>
      <dgm:spPr>
        <a:solidFill>
          <a:srgbClr val="7030A0"/>
        </a:solidFill>
      </dgm:spPr>
      <dgm:t>
        <a:bodyPr/>
        <a:lstStyle/>
        <a:p>
          <a:pPr rtl="0"/>
          <a:r>
            <a:rPr lang="en-US" dirty="0" smtClean="0">
              <a:solidFill>
                <a:schemeClr val="bg1"/>
              </a:solidFill>
            </a:rPr>
            <a:t>People who looked at resource ‘C’ also looked at resource ‘D’</a:t>
          </a:r>
          <a:endParaRPr lang="en-US" dirty="0">
            <a:solidFill>
              <a:schemeClr val="bg1"/>
            </a:solidFill>
          </a:endParaRPr>
        </a:p>
      </dgm:t>
    </dgm:pt>
    <dgm:pt modelId="{353B63E8-BBBE-43A4-98CA-4AB0607DDEA0}" type="sibTrans" cxnId="{EB80274A-5E3F-4AC9-BCAA-0F7462DB6AA3}">
      <dgm:prSet/>
      <dgm:spPr/>
      <dgm:t>
        <a:bodyPr/>
        <a:lstStyle/>
        <a:p>
          <a:endParaRPr lang="en-GB"/>
        </a:p>
      </dgm:t>
    </dgm:pt>
    <dgm:pt modelId="{FC9D1477-5AD4-4FDA-B9EB-88226E777384}" type="parTrans" cxnId="{EB80274A-5E3F-4AC9-BCAA-0F7462DB6AA3}">
      <dgm:prSet/>
      <dgm:spPr/>
      <dgm:t>
        <a:bodyPr/>
        <a:lstStyle/>
        <a:p>
          <a:endParaRPr lang="en-GB"/>
        </a:p>
      </dgm:t>
    </dgm:pt>
    <dgm:pt modelId="{B3863466-DECD-413F-AF53-A4160CC4A41F}" type="pres">
      <dgm:prSet presAssocID="{826AFC58-C6A8-4450-83E3-718473EFA19B}" presName="theList" presStyleCnt="0">
        <dgm:presLayoutVars>
          <dgm:dir/>
          <dgm:animLvl val="lvl"/>
          <dgm:resizeHandles val="exact"/>
        </dgm:presLayoutVars>
      </dgm:prSet>
      <dgm:spPr/>
      <dgm:t>
        <a:bodyPr/>
        <a:lstStyle/>
        <a:p>
          <a:endParaRPr lang="en-GB"/>
        </a:p>
      </dgm:t>
    </dgm:pt>
    <dgm:pt modelId="{0EDC2911-63B3-4A01-905C-0A6B937BC3FD}" type="pres">
      <dgm:prSet presAssocID="{70E50C30-6A53-4AFF-8F40-E5D1D61BB160}" presName="compNode" presStyleCnt="0"/>
      <dgm:spPr/>
    </dgm:pt>
    <dgm:pt modelId="{57DF1CBA-23E3-4831-849C-5331CBBA2717}" type="pres">
      <dgm:prSet presAssocID="{70E50C30-6A53-4AFF-8F40-E5D1D61BB160}" presName="aNode" presStyleLbl="bgShp" presStyleIdx="0" presStyleCnt="2"/>
      <dgm:spPr/>
      <dgm:t>
        <a:bodyPr/>
        <a:lstStyle/>
        <a:p>
          <a:endParaRPr lang="en-GB"/>
        </a:p>
      </dgm:t>
    </dgm:pt>
    <dgm:pt modelId="{8CA8CA37-636F-4C94-B5A1-F39BE7C017A9}" type="pres">
      <dgm:prSet presAssocID="{70E50C30-6A53-4AFF-8F40-E5D1D61BB160}" presName="textNode" presStyleLbl="bgShp" presStyleIdx="0" presStyleCnt="2"/>
      <dgm:spPr/>
      <dgm:t>
        <a:bodyPr/>
        <a:lstStyle/>
        <a:p>
          <a:endParaRPr lang="en-GB"/>
        </a:p>
      </dgm:t>
    </dgm:pt>
    <dgm:pt modelId="{8858029B-912A-4E11-B83D-45451690A4B1}" type="pres">
      <dgm:prSet presAssocID="{70E50C30-6A53-4AFF-8F40-E5D1D61BB160}" presName="compChildNode" presStyleCnt="0"/>
      <dgm:spPr/>
    </dgm:pt>
    <dgm:pt modelId="{C9434423-7354-4A77-A0E3-9CA473C91872}" type="pres">
      <dgm:prSet presAssocID="{70E50C30-6A53-4AFF-8F40-E5D1D61BB160}" presName="theInnerList" presStyleCnt="0"/>
      <dgm:spPr/>
    </dgm:pt>
    <dgm:pt modelId="{AF1B72AB-5B16-4B06-9F8B-5910DF281F95}" type="pres">
      <dgm:prSet presAssocID="{70E50C30-6A53-4AFF-8F40-E5D1D61BB160}" presName="aSpace" presStyleCnt="0"/>
      <dgm:spPr/>
    </dgm:pt>
    <dgm:pt modelId="{7DCE7E7F-8958-40D8-9623-A913D735BDFF}" type="pres">
      <dgm:prSet presAssocID="{7D40D52D-55E2-4307-8DBE-87FF04DCAB52}" presName="compNode" presStyleCnt="0"/>
      <dgm:spPr/>
    </dgm:pt>
    <dgm:pt modelId="{DF409018-3712-4053-B104-ABEED394998C}" type="pres">
      <dgm:prSet presAssocID="{7D40D52D-55E2-4307-8DBE-87FF04DCAB52}" presName="aNode" presStyleLbl="bgShp" presStyleIdx="1" presStyleCnt="2" custLinFactNeighborX="1089"/>
      <dgm:spPr/>
      <dgm:t>
        <a:bodyPr/>
        <a:lstStyle/>
        <a:p>
          <a:endParaRPr lang="en-GB"/>
        </a:p>
      </dgm:t>
    </dgm:pt>
    <dgm:pt modelId="{92A522FC-53D0-4383-A582-89E1A1AD6094}" type="pres">
      <dgm:prSet presAssocID="{7D40D52D-55E2-4307-8DBE-87FF04DCAB52}" presName="textNode" presStyleLbl="bgShp" presStyleIdx="1" presStyleCnt="2"/>
      <dgm:spPr/>
      <dgm:t>
        <a:bodyPr/>
        <a:lstStyle/>
        <a:p>
          <a:endParaRPr lang="en-GB"/>
        </a:p>
      </dgm:t>
    </dgm:pt>
    <dgm:pt modelId="{060CBCA2-4F09-4E35-9E35-48D1BB4F98E3}" type="pres">
      <dgm:prSet presAssocID="{7D40D52D-55E2-4307-8DBE-87FF04DCAB52}" presName="compChildNode" presStyleCnt="0"/>
      <dgm:spPr/>
    </dgm:pt>
    <dgm:pt modelId="{55612AE7-8A9E-4420-8FCC-3FF6199E44D6}" type="pres">
      <dgm:prSet presAssocID="{7D40D52D-55E2-4307-8DBE-87FF04DCAB52}" presName="theInnerList" presStyleCnt="0"/>
      <dgm:spPr/>
    </dgm:pt>
  </dgm:ptLst>
  <dgm:cxnLst>
    <dgm:cxn modelId="{5826C560-F00F-455A-A61D-24FCFFCE2347}" type="presOf" srcId="{7D40D52D-55E2-4307-8DBE-87FF04DCAB52}" destId="{92A522FC-53D0-4383-A582-89E1A1AD6094}" srcOrd="1" destOrd="0" presId="urn:microsoft.com/office/officeart/2005/8/layout/lProcess2"/>
    <dgm:cxn modelId="{B8E65010-6527-469B-AF48-22CCF0C888B6}" type="presOf" srcId="{70E50C30-6A53-4AFF-8F40-E5D1D61BB160}" destId="{57DF1CBA-23E3-4831-849C-5331CBBA2717}" srcOrd="0" destOrd="0" presId="urn:microsoft.com/office/officeart/2005/8/layout/lProcess2"/>
    <dgm:cxn modelId="{E1107C69-C814-46B1-AA52-78B24D85F533}" srcId="{826AFC58-C6A8-4450-83E3-718473EFA19B}" destId="{70E50C30-6A53-4AFF-8F40-E5D1D61BB160}" srcOrd="0" destOrd="0" parTransId="{E7EDBD63-194F-4813-AE09-B2E9017CB441}" sibTransId="{D6C1A254-584E-48B1-BCCB-79CDFE8BE427}"/>
    <dgm:cxn modelId="{EB80274A-5E3F-4AC9-BCAA-0F7462DB6AA3}" srcId="{826AFC58-C6A8-4450-83E3-718473EFA19B}" destId="{7D40D52D-55E2-4307-8DBE-87FF04DCAB52}" srcOrd="1" destOrd="0" parTransId="{FC9D1477-5AD4-4FDA-B9EB-88226E777384}" sibTransId="{353B63E8-BBBE-43A4-98CA-4AB0607DDEA0}"/>
    <dgm:cxn modelId="{470E8C60-4295-4529-B7F7-C7465A3280B6}" type="presOf" srcId="{70E50C30-6A53-4AFF-8F40-E5D1D61BB160}" destId="{8CA8CA37-636F-4C94-B5A1-F39BE7C017A9}" srcOrd="1" destOrd="0" presId="urn:microsoft.com/office/officeart/2005/8/layout/lProcess2"/>
    <dgm:cxn modelId="{FB5870B5-D155-4F56-B270-8D6072374872}" type="presOf" srcId="{7D40D52D-55E2-4307-8DBE-87FF04DCAB52}" destId="{DF409018-3712-4053-B104-ABEED394998C}" srcOrd="0" destOrd="0" presId="urn:microsoft.com/office/officeart/2005/8/layout/lProcess2"/>
    <dgm:cxn modelId="{C2F4A543-1F44-4228-B462-F0AF27161511}" type="presOf" srcId="{826AFC58-C6A8-4450-83E3-718473EFA19B}" destId="{B3863466-DECD-413F-AF53-A4160CC4A41F}" srcOrd="0" destOrd="0" presId="urn:microsoft.com/office/officeart/2005/8/layout/lProcess2"/>
    <dgm:cxn modelId="{D3964DF1-D59D-4D45-92AD-FC7A3804AF71}" type="presParOf" srcId="{B3863466-DECD-413F-AF53-A4160CC4A41F}" destId="{0EDC2911-63B3-4A01-905C-0A6B937BC3FD}" srcOrd="0" destOrd="0" presId="urn:microsoft.com/office/officeart/2005/8/layout/lProcess2"/>
    <dgm:cxn modelId="{8214DAA4-14A1-449F-ABAB-A5CF9BD08ED2}" type="presParOf" srcId="{0EDC2911-63B3-4A01-905C-0A6B937BC3FD}" destId="{57DF1CBA-23E3-4831-849C-5331CBBA2717}" srcOrd="0" destOrd="0" presId="urn:microsoft.com/office/officeart/2005/8/layout/lProcess2"/>
    <dgm:cxn modelId="{89CE3B3F-9D3F-4A1C-B0EB-950394D27211}" type="presParOf" srcId="{0EDC2911-63B3-4A01-905C-0A6B937BC3FD}" destId="{8CA8CA37-636F-4C94-B5A1-F39BE7C017A9}" srcOrd="1" destOrd="0" presId="urn:microsoft.com/office/officeart/2005/8/layout/lProcess2"/>
    <dgm:cxn modelId="{C4811599-3041-4FF6-9D43-2D69C486F28C}" type="presParOf" srcId="{0EDC2911-63B3-4A01-905C-0A6B937BC3FD}" destId="{8858029B-912A-4E11-B83D-45451690A4B1}" srcOrd="2" destOrd="0" presId="urn:microsoft.com/office/officeart/2005/8/layout/lProcess2"/>
    <dgm:cxn modelId="{18A5827F-EC91-489F-A612-0CC5C91093D1}" type="presParOf" srcId="{8858029B-912A-4E11-B83D-45451690A4B1}" destId="{C9434423-7354-4A77-A0E3-9CA473C91872}" srcOrd="0" destOrd="0" presId="urn:microsoft.com/office/officeart/2005/8/layout/lProcess2"/>
    <dgm:cxn modelId="{5F7AC5EC-D35F-43EC-9476-104F8DB04CE4}" type="presParOf" srcId="{B3863466-DECD-413F-AF53-A4160CC4A41F}" destId="{AF1B72AB-5B16-4B06-9F8B-5910DF281F95}" srcOrd="1" destOrd="0" presId="urn:microsoft.com/office/officeart/2005/8/layout/lProcess2"/>
    <dgm:cxn modelId="{AA0C31E0-6A16-472F-A1BB-1F94D4311545}" type="presParOf" srcId="{B3863466-DECD-413F-AF53-A4160CC4A41F}" destId="{7DCE7E7F-8958-40D8-9623-A913D735BDFF}" srcOrd="2" destOrd="0" presId="urn:microsoft.com/office/officeart/2005/8/layout/lProcess2"/>
    <dgm:cxn modelId="{0D4FE5BC-48EB-43D2-908B-7E1D83BF3558}" type="presParOf" srcId="{7DCE7E7F-8958-40D8-9623-A913D735BDFF}" destId="{DF409018-3712-4053-B104-ABEED394998C}" srcOrd="0" destOrd="0" presId="urn:microsoft.com/office/officeart/2005/8/layout/lProcess2"/>
    <dgm:cxn modelId="{2FC825B7-5AF1-4982-A261-3E436A4AD6AD}" type="presParOf" srcId="{7DCE7E7F-8958-40D8-9623-A913D735BDFF}" destId="{92A522FC-53D0-4383-A582-89E1A1AD6094}" srcOrd="1" destOrd="0" presId="urn:microsoft.com/office/officeart/2005/8/layout/lProcess2"/>
    <dgm:cxn modelId="{1FBDB5D1-BD51-487F-926B-BAF17CDDA6A2}" type="presParOf" srcId="{7DCE7E7F-8958-40D8-9623-A913D735BDFF}" destId="{060CBCA2-4F09-4E35-9E35-48D1BB4F98E3}" srcOrd="2" destOrd="0" presId="urn:microsoft.com/office/officeart/2005/8/layout/lProcess2"/>
    <dgm:cxn modelId="{5A94FA67-15A6-4730-8EA0-98C2B829A85B}" type="presParOf" srcId="{060CBCA2-4F09-4E35-9E35-48D1BB4F98E3}" destId="{55612AE7-8A9E-4420-8FCC-3FF6199E44D6}"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4F34D8-5A13-4931-B5A7-36B4F1EC7952}"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n-GB"/>
        </a:p>
      </dgm:t>
    </dgm:pt>
    <dgm:pt modelId="{EBD001F6-3E5E-4B41-B05A-DE95C0B99C89}">
      <dgm:prSet/>
      <dgm:spPr/>
      <dgm:t>
        <a:bodyPr/>
        <a:lstStyle/>
        <a:p>
          <a:pPr rtl="0"/>
          <a:r>
            <a:rPr lang="en-GB" dirty="0" smtClean="0"/>
            <a:t>Remote host | Date/Time | </a:t>
          </a:r>
          <a:r>
            <a:rPr lang="en-GB" dirty="0" err="1" smtClean="0"/>
            <a:t>Oucu</a:t>
          </a:r>
          <a:r>
            <a:rPr lang="en-GB" dirty="0" smtClean="0"/>
            <a:t> | request | status | size of response | referrer | user agent | session</a:t>
          </a:r>
          <a:endParaRPr lang="en-GB" dirty="0"/>
        </a:p>
      </dgm:t>
    </dgm:pt>
    <dgm:pt modelId="{FB4CE4D8-638E-4858-89A0-335E738D8E66}" type="parTrans" cxnId="{7E7BF5C3-7E68-4EF6-8F34-DC28A4251D61}">
      <dgm:prSet/>
      <dgm:spPr/>
      <dgm:t>
        <a:bodyPr/>
        <a:lstStyle/>
        <a:p>
          <a:endParaRPr lang="en-GB"/>
        </a:p>
      </dgm:t>
    </dgm:pt>
    <dgm:pt modelId="{BF32460F-6438-4C39-9768-C981B0280880}" type="sibTrans" cxnId="{7E7BF5C3-7E68-4EF6-8F34-DC28A4251D61}">
      <dgm:prSet/>
      <dgm:spPr/>
      <dgm:t>
        <a:bodyPr/>
        <a:lstStyle/>
        <a:p>
          <a:endParaRPr lang="en-GB"/>
        </a:p>
      </dgm:t>
    </dgm:pt>
    <dgm:pt modelId="{08DAE05D-D575-4075-8BF1-28F55CC709AC}">
      <dgm:prSet/>
      <dgm:spPr/>
      <dgm:t>
        <a:bodyPr/>
        <a:lstStyle/>
        <a:p>
          <a:pPr rtl="0"/>
          <a:r>
            <a:rPr lang="en-GB" dirty="0" smtClean="0"/>
            <a:t>user type | course code(</a:t>
          </a:r>
          <a:r>
            <a:rPr lang="en-GB" dirty="0" err="1" smtClean="0"/>
            <a:t>s</a:t>
          </a:r>
          <a:r>
            <a:rPr lang="en-GB" dirty="0" smtClean="0"/>
            <a:t>)</a:t>
          </a:r>
          <a:endParaRPr lang="en-GB" dirty="0"/>
        </a:p>
      </dgm:t>
    </dgm:pt>
    <dgm:pt modelId="{017A66C3-6C97-4CDA-9B8E-457F218B8427}" type="parTrans" cxnId="{78A2E0A6-240C-4B65-981B-F4A286DFC1E5}">
      <dgm:prSet/>
      <dgm:spPr/>
      <dgm:t>
        <a:bodyPr/>
        <a:lstStyle/>
        <a:p>
          <a:endParaRPr lang="en-GB"/>
        </a:p>
      </dgm:t>
    </dgm:pt>
    <dgm:pt modelId="{70663109-D099-4C93-910A-916E571E75DE}" type="sibTrans" cxnId="{78A2E0A6-240C-4B65-981B-F4A286DFC1E5}">
      <dgm:prSet/>
      <dgm:spPr/>
      <dgm:t>
        <a:bodyPr/>
        <a:lstStyle/>
        <a:p>
          <a:endParaRPr lang="en-GB"/>
        </a:p>
      </dgm:t>
    </dgm:pt>
    <dgm:pt modelId="{7D36CA20-B7CE-469A-8844-C944BBDF42ED}">
      <dgm:prSet/>
      <dgm:spPr/>
      <dgm:t>
        <a:bodyPr/>
        <a:lstStyle/>
        <a:p>
          <a:pPr rtl="0"/>
          <a:r>
            <a:rPr lang="en-GB" smtClean="0"/>
            <a:t>Searches in RISE</a:t>
          </a:r>
          <a:endParaRPr lang="en-US" dirty="0"/>
        </a:p>
      </dgm:t>
    </dgm:pt>
    <dgm:pt modelId="{3C98EC48-76F2-4B95-87CA-C3A9F129A4C7}" type="parTrans" cxnId="{F672968D-DEB6-443A-A7AF-23907EEDFDBE}">
      <dgm:prSet/>
      <dgm:spPr/>
      <dgm:t>
        <a:bodyPr/>
        <a:lstStyle/>
        <a:p>
          <a:endParaRPr lang="en-GB"/>
        </a:p>
      </dgm:t>
    </dgm:pt>
    <dgm:pt modelId="{4C236E29-B4E4-4554-AD4F-2B8CAC5BAA15}" type="sibTrans" cxnId="{F672968D-DEB6-443A-A7AF-23907EEDFDBE}">
      <dgm:prSet/>
      <dgm:spPr/>
      <dgm:t>
        <a:bodyPr/>
        <a:lstStyle/>
        <a:p>
          <a:endParaRPr lang="en-GB"/>
        </a:p>
      </dgm:t>
    </dgm:pt>
    <dgm:pt modelId="{B2314C5E-3C18-429D-AB36-4BF12C80FC97}" type="pres">
      <dgm:prSet presAssocID="{EE4F34D8-5A13-4931-B5A7-36B4F1EC7952}" presName="outerComposite" presStyleCnt="0">
        <dgm:presLayoutVars>
          <dgm:chMax val="5"/>
          <dgm:dir/>
          <dgm:resizeHandles val="exact"/>
        </dgm:presLayoutVars>
      </dgm:prSet>
      <dgm:spPr/>
      <dgm:t>
        <a:bodyPr/>
        <a:lstStyle/>
        <a:p>
          <a:endParaRPr lang="en-GB"/>
        </a:p>
      </dgm:t>
    </dgm:pt>
    <dgm:pt modelId="{51F04B86-17BD-4BBE-B25C-5AFA398CE892}" type="pres">
      <dgm:prSet presAssocID="{EE4F34D8-5A13-4931-B5A7-36B4F1EC7952}" presName="dummyMaxCanvas" presStyleCnt="0">
        <dgm:presLayoutVars/>
      </dgm:prSet>
      <dgm:spPr/>
      <dgm:t>
        <a:bodyPr/>
        <a:lstStyle/>
        <a:p>
          <a:endParaRPr lang="en-GB"/>
        </a:p>
      </dgm:t>
    </dgm:pt>
    <dgm:pt modelId="{95A94B1E-1FA3-43B3-91D1-BA66E391D9EE}" type="pres">
      <dgm:prSet presAssocID="{EE4F34D8-5A13-4931-B5A7-36B4F1EC7952}" presName="ThreeNodes_1" presStyleLbl="node1" presStyleIdx="0" presStyleCnt="3">
        <dgm:presLayoutVars>
          <dgm:bulletEnabled val="1"/>
        </dgm:presLayoutVars>
      </dgm:prSet>
      <dgm:spPr/>
      <dgm:t>
        <a:bodyPr/>
        <a:lstStyle/>
        <a:p>
          <a:endParaRPr lang="en-GB"/>
        </a:p>
      </dgm:t>
    </dgm:pt>
    <dgm:pt modelId="{2DDCEE40-33DA-4513-BEB7-753842CA5B4C}" type="pres">
      <dgm:prSet presAssocID="{EE4F34D8-5A13-4931-B5A7-36B4F1EC7952}" presName="ThreeNodes_2" presStyleLbl="node1" presStyleIdx="1" presStyleCnt="3">
        <dgm:presLayoutVars>
          <dgm:bulletEnabled val="1"/>
        </dgm:presLayoutVars>
      </dgm:prSet>
      <dgm:spPr/>
      <dgm:t>
        <a:bodyPr/>
        <a:lstStyle/>
        <a:p>
          <a:endParaRPr lang="en-GB"/>
        </a:p>
      </dgm:t>
    </dgm:pt>
    <dgm:pt modelId="{E666D9E4-0EC4-4984-9F51-03E46492F951}" type="pres">
      <dgm:prSet presAssocID="{EE4F34D8-5A13-4931-B5A7-36B4F1EC7952}" presName="ThreeNodes_3" presStyleLbl="node1" presStyleIdx="2" presStyleCnt="3">
        <dgm:presLayoutVars>
          <dgm:bulletEnabled val="1"/>
        </dgm:presLayoutVars>
      </dgm:prSet>
      <dgm:spPr/>
      <dgm:t>
        <a:bodyPr/>
        <a:lstStyle/>
        <a:p>
          <a:endParaRPr lang="en-GB"/>
        </a:p>
      </dgm:t>
    </dgm:pt>
    <dgm:pt modelId="{DB681054-4C21-4B02-ACC7-24DA1140CD7B}" type="pres">
      <dgm:prSet presAssocID="{EE4F34D8-5A13-4931-B5A7-36B4F1EC7952}" presName="ThreeConn_1-2" presStyleLbl="fgAccFollowNode1" presStyleIdx="0" presStyleCnt="2">
        <dgm:presLayoutVars>
          <dgm:bulletEnabled val="1"/>
        </dgm:presLayoutVars>
      </dgm:prSet>
      <dgm:spPr/>
      <dgm:t>
        <a:bodyPr/>
        <a:lstStyle/>
        <a:p>
          <a:endParaRPr lang="en-GB"/>
        </a:p>
      </dgm:t>
    </dgm:pt>
    <dgm:pt modelId="{CFD5E877-1CCE-43FA-AA84-D3F8577EEDD1}" type="pres">
      <dgm:prSet presAssocID="{EE4F34D8-5A13-4931-B5A7-36B4F1EC7952}" presName="ThreeConn_2-3" presStyleLbl="fgAccFollowNode1" presStyleIdx="1" presStyleCnt="2">
        <dgm:presLayoutVars>
          <dgm:bulletEnabled val="1"/>
        </dgm:presLayoutVars>
      </dgm:prSet>
      <dgm:spPr/>
      <dgm:t>
        <a:bodyPr/>
        <a:lstStyle/>
        <a:p>
          <a:endParaRPr lang="en-GB"/>
        </a:p>
      </dgm:t>
    </dgm:pt>
    <dgm:pt modelId="{941AA21D-9B28-41AF-8722-85AC61122BFA}" type="pres">
      <dgm:prSet presAssocID="{EE4F34D8-5A13-4931-B5A7-36B4F1EC7952}" presName="ThreeNodes_1_text" presStyleLbl="node1" presStyleIdx="2" presStyleCnt="3">
        <dgm:presLayoutVars>
          <dgm:bulletEnabled val="1"/>
        </dgm:presLayoutVars>
      </dgm:prSet>
      <dgm:spPr/>
      <dgm:t>
        <a:bodyPr/>
        <a:lstStyle/>
        <a:p>
          <a:endParaRPr lang="en-GB"/>
        </a:p>
      </dgm:t>
    </dgm:pt>
    <dgm:pt modelId="{A861E3B4-D341-43D6-ACC6-B9268254275B}" type="pres">
      <dgm:prSet presAssocID="{EE4F34D8-5A13-4931-B5A7-36B4F1EC7952}" presName="ThreeNodes_2_text" presStyleLbl="node1" presStyleIdx="2" presStyleCnt="3">
        <dgm:presLayoutVars>
          <dgm:bulletEnabled val="1"/>
        </dgm:presLayoutVars>
      </dgm:prSet>
      <dgm:spPr/>
      <dgm:t>
        <a:bodyPr/>
        <a:lstStyle/>
        <a:p>
          <a:endParaRPr lang="en-GB"/>
        </a:p>
      </dgm:t>
    </dgm:pt>
    <dgm:pt modelId="{72AE8AFC-A285-49AE-9A24-74388F39CBEC}" type="pres">
      <dgm:prSet presAssocID="{EE4F34D8-5A13-4931-B5A7-36B4F1EC7952}" presName="ThreeNodes_3_text" presStyleLbl="node1" presStyleIdx="2" presStyleCnt="3">
        <dgm:presLayoutVars>
          <dgm:bulletEnabled val="1"/>
        </dgm:presLayoutVars>
      </dgm:prSet>
      <dgm:spPr/>
      <dgm:t>
        <a:bodyPr/>
        <a:lstStyle/>
        <a:p>
          <a:endParaRPr lang="en-GB"/>
        </a:p>
      </dgm:t>
    </dgm:pt>
  </dgm:ptLst>
  <dgm:cxnLst>
    <dgm:cxn modelId="{F2FD9361-150B-47E0-8EC2-F3F65AB4016D}" type="presOf" srcId="{EE4F34D8-5A13-4931-B5A7-36B4F1EC7952}" destId="{B2314C5E-3C18-429D-AB36-4BF12C80FC97}" srcOrd="0" destOrd="0" presId="urn:microsoft.com/office/officeart/2005/8/layout/vProcess5"/>
    <dgm:cxn modelId="{98B2D0F9-68F6-4E61-B072-6F5349E4CFD6}" type="presOf" srcId="{EBD001F6-3E5E-4B41-B05A-DE95C0B99C89}" destId="{95A94B1E-1FA3-43B3-91D1-BA66E391D9EE}" srcOrd="0" destOrd="0" presId="urn:microsoft.com/office/officeart/2005/8/layout/vProcess5"/>
    <dgm:cxn modelId="{90EB3BDD-A556-4672-BAAB-2058415A6620}" type="presOf" srcId="{08DAE05D-D575-4075-8BF1-28F55CC709AC}" destId="{2DDCEE40-33DA-4513-BEB7-753842CA5B4C}" srcOrd="0" destOrd="0" presId="urn:microsoft.com/office/officeart/2005/8/layout/vProcess5"/>
    <dgm:cxn modelId="{7E7BF5C3-7E68-4EF6-8F34-DC28A4251D61}" srcId="{EE4F34D8-5A13-4931-B5A7-36B4F1EC7952}" destId="{EBD001F6-3E5E-4B41-B05A-DE95C0B99C89}" srcOrd="0" destOrd="0" parTransId="{FB4CE4D8-638E-4858-89A0-335E738D8E66}" sibTransId="{BF32460F-6438-4C39-9768-C981B0280880}"/>
    <dgm:cxn modelId="{8EFFE319-DF18-4422-AC8F-9232E4770897}" type="presOf" srcId="{7D36CA20-B7CE-469A-8844-C944BBDF42ED}" destId="{72AE8AFC-A285-49AE-9A24-74388F39CBEC}" srcOrd="1" destOrd="0" presId="urn:microsoft.com/office/officeart/2005/8/layout/vProcess5"/>
    <dgm:cxn modelId="{78A2E0A6-240C-4B65-981B-F4A286DFC1E5}" srcId="{EE4F34D8-5A13-4931-B5A7-36B4F1EC7952}" destId="{08DAE05D-D575-4075-8BF1-28F55CC709AC}" srcOrd="1" destOrd="0" parTransId="{017A66C3-6C97-4CDA-9B8E-457F218B8427}" sibTransId="{70663109-D099-4C93-910A-916E571E75DE}"/>
    <dgm:cxn modelId="{A4749B26-9454-49D8-96FE-ACE6EFDE06E2}" type="presOf" srcId="{7D36CA20-B7CE-469A-8844-C944BBDF42ED}" destId="{E666D9E4-0EC4-4984-9F51-03E46492F951}" srcOrd="0" destOrd="0" presId="urn:microsoft.com/office/officeart/2005/8/layout/vProcess5"/>
    <dgm:cxn modelId="{6A859A66-E34E-4930-B4E1-6375B499C379}" type="presOf" srcId="{08DAE05D-D575-4075-8BF1-28F55CC709AC}" destId="{A861E3B4-D341-43D6-ACC6-B9268254275B}" srcOrd="1" destOrd="0" presId="urn:microsoft.com/office/officeart/2005/8/layout/vProcess5"/>
    <dgm:cxn modelId="{78867652-DC92-4B11-BAE4-E82FFF4B9561}" type="presOf" srcId="{EBD001F6-3E5E-4B41-B05A-DE95C0B99C89}" destId="{941AA21D-9B28-41AF-8722-85AC61122BFA}" srcOrd="1" destOrd="0" presId="urn:microsoft.com/office/officeart/2005/8/layout/vProcess5"/>
    <dgm:cxn modelId="{0A7BDA47-C203-4FCB-AD60-2490021F537F}" type="presOf" srcId="{70663109-D099-4C93-910A-916E571E75DE}" destId="{CFD5E877-1CCE-43FA-AA84-D3F8577EEDD1}" srcOrd="0" destOrd="0" presId="urn:microsoft.com/office/officeart/2005/8/layout/vProcess5"/>
    <dgm:cxn modelId="{E6600AD0-BE4D-41BC-8ED7-CBA281CCB2FE}" type="presOf" srcId="{BF32460F-6438-4C39-9768-C981B0280880}" destId="{DB681054-4C21-4B02-ACC7-24DA1140CD7B}" srcOrd="0" destOrd="0" presId="urn:microsoft.com/office/officeart/2005/8/layout/vProcess5"/>
    <dgm:cxn modelId="{F672968D-DEB6-443A-A7AF-23907EEDFDBE}" srcId="{EE4F34D8-5A13-4931-B5A7-36B4F1EC7952}" destId="{7D36CA20-B7CE-469A-8844-C944BBDF42ED}" srcOrd="2" destOrd="0" parTransId="{3C98EC48-76F2-4B95-87CA-C3A9F129A4C7}" sibTransId="{4C236E29-B4E4-4554-AD4F-2B8CAC5BAA15}"/>
    <dgm:cxn modelId="{6E587AC0-03C4-430E-9B18-35AEC905EA1D}" type="presParOf" srcId="{B2314C5E-3C18-429D-AB36-4BF12C80FC97}" destId="{51F04B86-17BD-4BBE-B25C-5AFA398CE892}" srcOrd="0" destOrd="0" presId="urn:microsoft.com/office/officeart/2005/8/layout/vProcess5"/>
    <dgm:cxn modelId="{16C8A0CE-4531-4416-8274-33D10B2772B1}" type="presParOf" srcId="{B2314C5E-3C18-429D-AB36-4BF12C80FC97}" destId="{95A94B1E-1FA3-43B3-91D1-BA66E391D9EE}" srcOrd="1" destOrd="0" presId="urn:microsoft.com/office/officeart/2005/8/layout/vProcess5"/>
    <dgm:cxn modelId="{A315E5EA-D567-4076-B24D-760C4DF5C55B}" type="presParOf" srcId="{B2314C5E-3C18-429D-AB36-4BF12C80FC97}" destId="{2DDCEE40-33DA-4513-BEB7-753842CA5B4C}" srcOrd="2" destOrd="0" presId="urn:microsoft.com/office/officeart/2005/8/layout/vProcess5"/>
    <dgm:cxn modelId="{3CC6883A-D773-4A73-B580-3EAE3589A09A}" type="presParOf" srcId="{B2314C5E-3C18-429D-AB36-4BF12C80FC97}" destId="{E666D9E4-0EC4-4984-9F51-03E46492F951}" srcOrd="3" destOrd="0" presId="urn:microsoft.com/office/officeart/2005/8/layout/vProcess5"/>
    <dgm:cxn modelId="{195DEC29-289A-4AD8-9A0A-796821F6FC41}" type="presParOf" srcId="{B2314C5E-3C18-429D-AB36-4BF12C80FC97}" destId="{DB681054-4C21-4B02-ACC7-24DA1140CD7B}" srcOrd="4" destOrd="0" presId="urn:microsoft.com/office/officeart/2005/8/layout/vProcess5"/>
    <dgm:cxn modelId="{70971649-B904-40BD-8E50-AA74238CB025}" type="presParOf" srcId="{B2314C5E-3C18-429D-AB36-4BF12C80FC97}" destId="{CFD5E877-1CCE-43FA-AA84-D3F8577EEDD1}" srcOrd="5" destOrd="0" presId="urn:microsoft.com/office/officeart/2005/8/layout/vProcess5"/>
    <dgm:cxn modelId="{06584A70-5A86-4569-80D3-C99C7C66F6DF}" type="presParOf" srcId="{B2314C5E-3C18-429D-AB36-4BF12C80FC97}" destId="{941AA21D-9B28-41AF-8722-85AC61122BFA}" srcOrd="6" destOrd="0" presId="urn:microsoft.com/office/officeart/2005/8/layout/vProcess5"/>
    <dgm:cxn modelId="{A9CD9E0C-0C5B-4FF9-AC66-15863F7FDFFA}" type="presParOf" srcId="{B2314C5E-3C18-429D-AB36-4BF12C80FC97}" destId="{A861E3B4-D341-43D6-ACC6-B9268254275B}" srcOrd="7" destOrd="0" presId="urn:microsoft.com/office/officeart/2005/8/layout/vProcess5"/>
    <dgm:cxn modelId="{DF6EDAFA-4736-4B7B-8A84-279B2C080428}" type="presParOf" srcId="{B2314C5E-3C18-429D-AB36-4BF12C80FC97}" destId="{72AE8AFC-A285-49AE-9A24-74388F39CBEC}"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6AFC58-C6A8-4450-83E3-718473EFA19B}"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en-GB"/>
        </a:p>
      </dgm:t>
    </dgm:pt>
    <dgm:pt modelId="{70E50C30-6A53-4AFF-8F40-E5D1D61BB160}">
      <dgm:prSet/>
      <dgm:spPr>
        <a:solidFill>
          <a:srgbClr val="008000"/>
        </a:solidFill>
        <a:effectLst/>
      </dgm:spPr>
      <dgm:t>
        <a:bodyPr/>
        <a:lstStyle/>
        <a:p>
          <a:pPr rtl="0"/>
          <a:r>
            <a:rPr lang="en-US" dirty="0" smtClean="0">
              <a:solidFill>
                <a:schemeClr val="bg1"/>
              </a:solidFill>
            </a:rPr>
            <a:t>People on course ‘A’ viewed resource ‘B’</a:t>
          </a:r>
          <a:endParaRPr lang="en-GB" dirty="0">
            <a:solidFill>
              <a:schemeClr val="bg1"/>
            </a:solidFill>
          </a:endParaRPr>
        </a:p>
      </dgm:t>
    </dgm:pt>
    <dgm:pt modelId="{E7EDBD63-194F-4813-AE09-B2E9017CB441}" type="parTrans" cxnId="{E1107C69-C814-46B1-AA52-78B24D85F533}">
      <dgm:prSet/>
      <dgm:spPr/>
      <dgm:t>
        <a:bodyPr/>
        <a:lstStyle/>
        <a:p>
          <a:endParaRPr lang="en-GB"/>
        </a:p>
      </dgm:t>
    </dgm:pt>
    <dgm:pt modelId="{D6C1A254-584E-48B1-BCCB-79CDFE8BE427}" type="sibTrans" cxnId="{E1107C69-C814-46B1-AA52-78B24D85F533}">
      <dgm:prSet/>
      <dgm:spPr/>
      <dgm:t>
        <a:bodyPr/>
        <a:lstStyle/>
        <a:p>
          <a:endParaRPr lang="en-GB"/>
        </a:p>
      </dgm:t>
    </dgm:pt>
    <dgm:pt modelId="{2C99EE1F-DDC0-4B9F-A6C9-C1B816CB15B1}">
      <dgm:prSet/>
      <dgm:spPr>
        <a:solidFill>
          <a:srgbClr val="C00000"/>
        </a:solidFill>
      </dgm:spPr>
      <dgm:t>
        <a:bodyPr/>
        <a:lstStyle/>
        <a:p>
          <a:pPr rtl="0"/>
          <a:r>
            <a:rPr lang="en-US" dirty="0" smtClean="0">
              <a:solidFill>
                <a:schemeClr val="bg1"/>
              </a:solidFill>
            </a:rPr>
            <a:t>People who searched for subject ‘E’ looked at resource ‘F’</a:t>
          </a:r>
          <a:endParaRPr lang="en-GB" dirty="0">
            <a:solidFill>
              <a:schemeClr val="bg1"/>
            </a:solidFill>
          </a:endParaRPr>
        </a:p>
      </dgm:t>
    </dgm:pt>
    <dgm:pt modelId="{F25CCB83-7646-4DC3-934F-3E12D0BFD467}" type="sibTrans" cxnId="{539A9D1C-5113-4B36-9119-6EBE8652D87A}">
      <dgm:prSet/>
      <dgm:spPr/>
      <dgm:t>
        <a:bodyPr/>
        <a:lstStyle/>
        <a:p>
          <a:endParaRPr lang="en-GB"/>
        </a:p>
      </dgm:t>
    </dgm:pt>
    <dgm:pt modelId="{69E67ACC-48D8-482B-91AD-E166B836B68C}" type="parTrans" cxnId="{539A9D1C-5113-4B36-9119-6EBE8652D87A}">
      <dgm:prSet/>
      <dgm:spPr/>
      <dgm:t>
        <a:bodyPr/>
        <a:lstStyle/>
        <a:p>
          <a:endParaRPr lang="en-GB"/>
        </a:p>
      </dgm:t>
    </dgm:pt>
    <dgm:pt modelId="{13710218-74A8-4E15-A792-9193C60FDC08}">
      <dgm:prSet/>
      <dgm:spPr>
        <a:solidFill>
          <a:srgbClr val="7030A0"/>
        </a:solidFill>
      </dgm:spPr>
      <dgm:t>
        <a:bodyPr/>
        <a:lstStyle/>
        <a:p>
          <a:pPr rtl="0"/>
          <a:r>
            <a:rPr lang="en-US" dirty="0" smtClean="0">
              <a:solidFill>
                <a:schemeClr val="bg1"/>
              </a:solidFill>
            </a:rPr>
            <a:t>People who looked at resource ‘C’ also looked at resource ‘D’</a:t>
          </a:r>
          <a:endParaRPr lang="en-GB" dirty="0">
            <a:solidFill>
              <a:schemeClr val="bg1"/>
            </a:solidFill>
          </a:endParaRPr>
        </a:p>
      </dgm:t>
    </dgm:pt>
    <dgm:pt modelId="{B3596397-4297-4191-BC18-4DF54762C5AB}" type="parTrans" cxnId="{D2965408-4088-4238-AF2A-07CA7009DC83}">
      <dgm:prSet/>
      <dgm:spPr/>
      <dgm:t>
        <a:bodyPr/>
        <a:lstStyle/>
        <a:p>
          <a:endParaRPr lang="en-GB"/>
        </a:p>
      </dgm:t>
    </dgm:pt>
    <dgm:pt modelId="{01BBB1A2-9248-4F7A-ACD8-791ED95E39D5}" type="sibTrans" cxnId="{D2965408-4088-4238-AF2A-07CA7009DC83}">
      <dgm:prSet/>
      <dgm:spPr/>
      <dgm:t>
        <a:bodyPr/>
        <a:lstStyle/>
        <a:p>
          <a:endParaRPr lang="en-GB"/>
        </a:p>
      </dgm:t>
    </dgm:pt>
    <dgm:pt modelId="{B3863466-DECD-413F-AF53-A4160CC4A41F}" type="pres">
      <dgm:prSet presAssocID="{826AFC58-C6A8-4450-83E3-718473EFA19B}" presName="theList" presStyleCnt="0">
        <dgm:presLayoutVars>
          <dgm:dir/>
          <dgm:animLvl val="lvl"/>
          <dgm:resizeHandles val="exact"/>
        </dgm:presLayoutVars>
      </dgm:prSet>
      <dgm:spPr/>
      <dgm:t>
        <a:bodyPr/>
        <a:lstStyle/>
        <a:p>
          <a:endParaRPr lang="en-GB"/>
        </a:p>
      </dgm:t>
    </dgm:pt>
    <dgm:pt modelId="{0EDC2911-63B3-4A01-905C-0A6B937BC3FD}" type="pres">
      <dgm:prSet presAssocID="{70E50C30-6A53-4AFF-8F40-E5D1D61BB160}" presName="compNode" presStyleCnt="0"/>
      <dgm:spPr/>
    </dgm:pt>
    <dgm:pt modelId="{57DF1CBA-23E3-4831-849C-5331CBBA2717}" type="pres">
      <dgm:prSet presAssocID="{70E50C30-6A53-4AFF-8F40-E5D1D61BB160}" presName="aNode" presStyleLbl="bgShp" presStyleIdx="0" presStyleCnt="3"/>
      <dgm:spPr/>
      <dgm:t>
        <a:bodyPr/>
        <a:lstStyle/>
        <a:p>
          <a:endParaRPr lang="en-GB"/>
        </a:p>
      </dgm:t>
    </dgm:pt>
    <dgm:pt modelId="{8CA8CA37-636F-4C94-B5A1-F39BE7C017A9}" type="pres">
      <dgm:prSet presAssocID="{70E50C30-6A53-4AFF-8F40-E5D1D61BB160}" presName="textNode" presStyleLbl="bgShp" presStyleIdx="0" presStyleCnt="3"/>
      <dgm:spPr/>
      <dgm:t>
        <a:bodyPr/>
        <a:lstStyle/>
        <a:p>
          <a:endParaRPr lang="en-GB"/>
        </a:p>
      </dgm:t>
    </dgm:pt>
    <dgm:pt modelId="{8858029B-912A-4E11-B83D-45451690A4B1}" type="pres">
      <dgm:prSet presAssocID="{70E50C30-6A53-4AFF-8F40-E5D1D61BB160}" presName="compChildNode" presStyleCnt="0"/>
      <dgm:spPr/>
    </dgm:pt>
    <dgm:pt modelId="{C9434423-7354-4A77-A0E3-9CA473C91872}" type="pres">
      <dgm:prSet presAssocID="{70E50C30-6A53-4AFF-8F40-E5D1D61BB160}" presName="theInnerList" presStyleCnt="0"/>
      <dgm:spPr/>
    </dgm:pt>
    <dgm:pt modelId="{AF1B72AB-5B16-4B06-9F8B-5910DF281F95}" type="pres">
      <dgm:prSet presAssocID="{70E50C30-6A53-4AFF-8F40-E5D1D61BB160}" presName="aSpace" presStyleCnt="0"/>
      <dgm:spPr/>
    </dgm:pt>
    <dgm:pt modelId="{0DB2F10C-183F-48C6-A1BE-96D2E613BEBF}" type="pres">
      <dgm:prSet presAssocID="{13710218-74A8-4E15-A792-9193C60FDC08}" presName="compNode" presStyleCnt="0"/>
      <dgm:spPr/>
    </dgm:pt>
    <dgm:pt modelId="{4BB54128-4CDF-4FCC-8FF3-EC2019B4079D}" type="pres">
      <dgm:prSet presAssocID="{13710218-74A8-4E15-A792-9193C60FDC08}" presName="aNode" presStyleLbl="bgShp" presStyleIdx="1" presStyleCnt="3" custLinFactNeighborX="1089"/>
      <dgm:spPr/>
      <dgm:t>
        <a:bodyPr/>
        <a:lstStyle/>
        <a:p>
          <a:endParaRPr lang="en-GB"/>
        </a:p>
      </dgm:t>
    </dgm:pt>
    <dgm:pt modelId="{BF5C79F8-5C71-4B79-A7F4-A015E8AFFD09}" type="pres">
      <dgm:prSet presAssocID="{13710218-74A8-4E15-A792-9193C60FDC08}" presName="textNode" presStyleLbl="bgShp" presStyleIdx="1" presStyleCnt="3"/>
      <dgm:spPr/>
      <dgm:t>
        <a:bodyPr/>
        <a:lstStyle/>
        <a:p>
          <a:endParaRPr lang="en-GB"/>
        </a:p>
      </dgm:t>
    </dgm:pt>
    <dgm:pt modelId="{87877723-EBAE-4B7A-BCD2-CE788FAFDD90}" type="pres">
      <dgm:prSet presAssocID="{13710218-74A8-4E15-A792-9193C60FDC08}" presName="compChildNode" presStyleCnt="0"/>
      <dgm:spPr/>
    </dgm:pt>
    <dgm:pt modelId="{496E6C4E-757E-437F-A09F-77EC19B1E95A}" type="pres">
      <dgm:prSet presAssocID="{13710218-74A8-4E15-A792-9193C60FDC08}" presName="theInnerList" presStyleCnt="0"/>
      <dgm:spPr/>
    </dgm:pt>
    <dgm:pt modelId="{5B6D32E3-E290-4C73-B684-B70B94D1FEA4}" type="pres">
      <dgm:prSet presAssocID="{13710218-74A8-4E15-A792-9193C60FDC08}" presName="aSpace" presStyleCnt="0"/>
      <dgm:spPr/>
    </dgm:pt>
    <dgm:pt modelId="{9089A020-3400-4F26-A609-9A08AB4C8C26}" type="pres">
      <dgm:prSet presAssocID="{2C99EE1F-DDC0-4B9F-A6C9-C1B816CB15B1}" presName="compNode" presStyleCnt="0"/>
      <dgm:spPr/>
    </dgm:pt>
    <dgm:pt modelId="{68442D46-6EFA-45E2-BE84-104EEC1099C2}" type="pres">
      <dgm:prSet presAssocID="{2C99EE1F-DDC0-4B9F-A6C9-C1B816CB15B1}" presName="aNode" presStyleLbl="bgShp" presStyleIdx="2" presStyleCnt="3"/>
      <dgm:spPr/>
      <dgm:t>
        <a:bodyPr/>
        <a:lstStyle/>
        <a:p>
          <a:endParaRPr lang="en-GB"/>
        </a:p>
      </dgm:t>
    </dgm:pt>
    <dgm:pt modelId="{CA94C0BA-20DC-4B96-ABB2-9D55C29A12D6}" type="pres">
      <dgm:prSet presAssocID="{2C99EE1F-DDC0-4B9F-A6C9-C1B816CB15B1}" presName="textNode" presStyleLbl="bgShp" presStyleIdx="2" presStyleCnt="3"/>
      <dgm:spPr/>
      <dgm:t>
        <a:bodyPr/>
        <a:lstStyle/>
        <a:p>
          <a:endParaRPr lang="en-GB"/>
        </a:p>
      </dgm:t>
    </dgm:pt>
    <dgm:pt modelId="{0D5F2378-4845-434F-86D0-5A280501A5E7}" type="pres">
      <dgm:prSet presAssocID="{2C99EE1F-DDC0-4B9F-A6C9-C1B816CB15B1}" presName="compChildNode" presStyleCnt="0"/>
      <dgm:spPr/>
    </dgm:pt>
    <dgm:pt modelId="{1E81DB0E-4B07-4134-B6F1-5ECB1F1758F3}" type="pres">
      <dgm:prSet presAssocID="{2C99EE1F-DDC0-4B9F-A6C9-C1B816CB15B1}" presName="theInnerList" presStyleCnt="0"/>
      <dgm:spPr/>
    </dgm:pt>
  </dgm:ptLst>
  <dgm:cxnLst>
    <dgm:cxn modelId="{8A36C996-955D-40EB-B7D7-E86279E09D6D}" type="presOf" srcId="{70E50C30-6A53-4AFF-8F40-E5D1D61BB160}" destId="{8CA8CA37-636F-4C94-B5A1-F39BE7C017A9}" srcOrd="1" destOrd="0" presId="urn:microsoft.com/office/officeart/2005/8/layout/lProcess2"/>
    <dgm:cxn modelId="{3EFDF186-3158-48ED-A3D4-F3AE45A680E8}" type="presOf" srcId="{2C99EE1F-DDC0-4B9F-A6C9-C1B816CB15B1}" destId="{CA94C0BA-20DC-4B96-ABB2-9D55C29A12D6}" srcOrd="1" destOrd="0" presId="urn:microsoft.com/office/officeart/2005/8/layout/lProcess2"/>
    <dgm:cxn modelId="{D2965408-4088-4238-AF2A-07CA7009DC83}" srcId="{826AFC58-C6A8-4450-83E3-718473EFA19B}" destId="{13710218-74A8-4E15-A792-9193C60FDC08}" srcOrd="1" destOrd="0" parTransId="{B3596397-4297-4191-BC18-4DF54762C5AB}" sibTransId="{01BBB1A2-9248-4F7A-ACD8-791ED95E39D5}"/>
    <dgm:cxn modelId="{E1107C69-C814-46B1-AA52-78B24D85F533}" srcId="{826AFC58-C6A8-4450-83E3-718473EFA19B}" destId="{70E50C30-6A53-4AFF-8F40-E5D1D61BB160}" srcOrd="0" destOrd="0" parTransId="{E7EDBD63-194F-4813-AE09-B2E9017CB441}" sibTransId="{D6C1A254-584E-48B1-BCCB-79CDFE8BE427}"/>
    <dgm:cxn modelId="{7C50DDB3-A312-41EE-8292-6E0D4A965809}" type="presOf" srcId="{13710218-74A8-4E15-A792-9193C60FDC08}" destId="{4BB54128-4CDF-4FCC-8FF3-EC2019B4079D}" srcOrd="0" destOrd="0" presId="urn:microsoft.com/office/officeart/2005/8/layout/lProcess2"/>
    <dgm:cxn modelId="{DD4A51DA-44FD-4B7D-9E4C-670460D120E6}" type="presOf" srcId="{70E50C30-6A53-4AFF-8F40-E5D1D61BB160}" destId="{57DF1CBA-23E3-4831-849C-5331CBBA2717}" srcOrd="0" destOrd="0" presId="urn:microsoft.com/office/officeart/2005/8/layout/lProcess2"/>
    <dgm:cxn modelId="{1D37BBEE-F24A-4302-BAAF-7B34073AD788}" type="presOf" srcId="{2C99EE1F-DDC0-4B9F-A6C9-C1B816CB15B1}" destId="{68442D46-6EFA-45E2-BE84-104EEC1099C2}" srcOrd="0" destOrd="0" presId="urn:microsoft.com/office/officeart/2005/8/layout/lProcess2"/>
    <dgm:cxn modelId="{53AC4FEC-7CC2-4215-8C08-2EAE3906E0CF}" type="presOf" srcId="{13710218-74A8-4E15-A792-9193C60FDC08}" destId="{BF5C79F8-5C71-4B79-A7F4-A015E8AFFD09}" srcOrd="1" destOrd="0" presId="urn:microsoft.com/office/officeart/2005/8/layout/lProcess2"/>
    <dgm:cxn modelId="{C8B28135-72AC-41EA-8685-BADD60EFDBE5}" type="presOf" srcId="{826AFC58-C6A8-4450-83E3-718473EFA19B}" destId="{B3863466-DECD-413F-AF53-A4160CC4A41F}" srcOrd="0" destOrd="0" presId="urn:microsoft.com/office/officeart/2005/8/layout/lProcess2"/>
    <dgm:cxn modelId="{539A9D1C-5113-4B36-9119-6EBE8652D87A}" srcId="{826AFC58-C6A8-4450-83E3-718473EFA19B}" destId="{2C99EE1F-DDC0-4B9F-A6C9-C1B816CB15B1}" srcOrd="2" destOrd="0" parTransId="{69E67ACC-48D8-482B-91AD-E166B836B68C}" sibTransId="{F25CCB83-7646-4DC3-934F-3E12D0BFD467}"/>
    <dgm:cxn modelId="{A957D4F1-FF33-44D8-989C-6327EB15C06D}" type="presParOf" srcId="{B3863466-DECD-413F-AF53-A4160CC4A41F}" destId="{0EDC2911-63B3-4A01-905C-0A6B937BC3FD}" srcOrd="0" destOrd="0" presId="urn:microsoft.com/office/officeart/2005/8/layout/lProcess2"/>
    <dgm:cxn modelId="{6935420F-AE18-4A31-904E-FE5D25F448BE}" type="presParOf" srcId="{0EDC2911-63B3-4A01-905C-0A6B937BC3FD}" destId="{57DF1CBA-23E3-4831-849C-5331CBBA2717}" srcOrd="0" destOrd="0" presId="urn:microsoft.com/office/officeart/2005/8/layout/lProcess2"/>
    <dgm:cxn modelId="{A6B404AA-E450-4F5A-86C8-825795375202}" type="presParOf" srcId="{0EDC2911-63B3-4A01-905C-0A6B937BC3FD}" destId="{8CA8CA37-636F-4C94-B5A1-F39BE7C017A9}" srcOrd="1" destOrd="0" presId="urn:microsoft.com/office/officeart/2005/8/layout/lProcess2"/>
    <dgm:cxn modelId="{8306A645-3005-49CA-96F2-D70212EFFEE1}" type="presParOf" srcId="{0EDC2911-63B3-4A01-905C-0A6B937BC3FD}" destId="{8858029B-912A-4E11-B83D-45451690A4B1}" srcOrd="2" destOrd="0" presId="urn:microsoft.com/office/officeart/2005/8/layout/lProcess2"/>
    <dgm:cxn modelId="{800BDE1B-514A-43C9-A82F-FC9546E7F827}" type="presParOf" srcId="{8858029B-912A-4E11-B83D-45451690A4B1}" destId="{C9434423-7354-4A77-A0E3-9CA473C91872}" srcOrd="0" destOrd="0" presId="urn:microsoft.com/office/officeart/2005/8/layout/lProcess2"/>
    <dgm:cxn modelId="{A2B54975-BBB3-4684-887F-90AD5A7D350A}" type="presParOf" srcId="{B3863466-DECD-413F-AF53-A4160CC4A41F}" destId="{AF1B72AB-5B16-4B06-9F8B-5910DF281F95}" srcOrd="1" destOrd="0" presId="urn:microsoft.com/office/officeart/2005/8/layout/lProcess2"/>
    <dgm:cxn modelId="{F020B208-07C0-4163-8F26-AB7069BB524C}" type="presParOf" srcId="{B3863466-DECD-413F-AF53-A4160CC4A41F}" destId="{0DB2F10C-183F-48C6-A1BE-96D2E613BEBF}" srcOrd="2" destOrd="0" presId="urn:microsoft.com/office/officeart/2005/8/layout/lProcess2"/>
    <dgm:cxn modelId="{C8904720-F5F2-4434-A7B0-EDD908B70779}" type="presParOf" srcId="{0DB2F10C-183F-48C6-A1BE-96D2E613BEBF}" destId="{4BB54128-4CDF-4FCC-8FF3-EC2019B4079D}" srcOrd="0" destOrd="0" presId="urn:microsoft.com/office/officeart/2005/8/layout/lProcess2"/>
    <dgm:cxn modelId="{1B735DD0-296C-410D-AD78-6E426DD0E329}" type="presParOf" srcId="{0DB2F10C-183F-48C6-A1BE-96D2E613BEBF}" destId="{BF5C79F8-5C71-4B79-A7F4-A015E8AFFD09}" srcOrd="1" destOrd="0" presId="urn:microsoft.com/office/officeart/2005/8/layout/lProcess2"/>
    <dgm:cxn modelId="{FD3DFC52-D913-4D64-BA6D-73FD7183E4A1}" type="presParOf" srcId="{0DB2F10C-183F-48C6-A1BE-96D2E613BEBF}" destId="{87877723-EBAE-4B7A-BCD2-CE788FAFDD90}" srcOrd="2" destOrd="0" presId="urn:microsoft.com/office/officeart/2005/8/layout/lProcess2"/>
    <dgm:cxn modelId="{C0543F5B-9086-4818-BAFB-82C06A03D2B7}" type="presParOf" srcId="{87877723-EBAE-4B7A-BCD2-CE788FAFDD90}" destId="{496E6C4E-757E-437F-A09F-77EC19B1E95A}" srcOrd="0" destOrd="0" presId="urn:microsoft.com/office/officeart/2005/8/layout/lProcess2"/>
    <dgm:cxn modelId="{83AC96E6-A041-4322-BAFD-8041F168F8FA}" type="presParOf" srcId="{B3863466-DECD-413F-AF53-A4160CC4A41F}" destId="{5B6D32E3-E290-4C73-B684-B70B94D1FEA4}" srcOrd="3" destOrd="0" presId="urn:microsoft.com/office/officeart/2005/8/layout/lProcess2"/>
    <dgm:cxn modelId="{955766E3-C3CB-4FA6-94DA-5FD10A9D00C0}" type="presParOf" srcId="{B3863466-DECD-413F-AF53-A4160CC4A41F}" destId="{9089A020-3400-4F26-A609-9A08AB4C8C26}" srcOrd="4" destOrd="0" presId="urn:microsoft.com/office/officeart/2005/8/layout/lProcess2"/>
    <dgm:cxn modelId="{91C73887-113F-4AB6-90E9-0F1FEA71139E}" type="presParOf" srcId="{9089A020-3400-4F26-A609-9A08AB4C8C26}" destId="{68442D46-6EFA-45E2-BE84-104EEC1099C2}" srcOrd="0" destOrd="0" presId="urn:microsoft.com/office/officeart/2005/8/layout/lProcess2"/>
    <dgm:cxn modelId="{D4B48C22-C2D2-4AE7-899B-DC21A02C5852}" type="presParOf" srcId="{9089A020-3400-4F26-A609-9A08AB4C8C26}" destId="{CA94C0BA-20DC-4B96-ABB2-9D55C29A12D6}" srcOrd="1" destOrd="0" presId="urn:microsoft.com/office/officeart/2005/8/layout/lProcess2"/>
    <dgm:cxn modelId="{2B60A07E-F36E-415F-8321-20A207DCCD0F}" type="presParOf" srcId="{9089A020-3400-4F26-A609-9A08AB4C8C26}" destId="{0D5F2378-4845-434F-86D0-5A280501A5E7}" srcOrd="2" destOrd="0" presId="urn:microsoft.com/office/officeart/2005/8/layout/lProcess2"/>
    <dgm:cxn modelId="{18D2276A-B98C-4900-B907-0DCC9BBE1B0A}" type="presParOf" srcId="{0D5F2378-4845-434F-86D0-5A280501A5E7}" destId="{1E81DB0E-4B07-4134-B6F1-5ECB1F1758F3}"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8BF4DA-0612-437F-87C2-2B5CBEC9D10C}"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GB"/>
        </a:p>
      </dgm:t>
    </dgm:pt>
    <dgm:pt modelId="{BBF35191-E25A-4F86-9775-844B8FFD027C}">
      <dgm:prSet/>
      <dgm:spPr/>
      <dgm:t>
        <a:bodyPr/>
        <a:lstStyle/>
        <a:p>
          <a:pPr rtl="0"/>
          <a:r>
            <a:rPr lang="en-US" dirty="0" smtClean="0"/>
            <a:t>Added a privacy policy to RISE, EDS and SFX interfaces</a:t>
          </a:r>
          <a:endParaRPr lang="en-GB" dirty="0"/>
        </a:p>
      </dgm:t>
    </dgm:pt>
    <dgm:pt modelId="{D26B9021-1F62-453D-B05C-B75B086CAE8F}" type="parTrans" cxnId="{498BFD70-140D-4F3C-B696-A35DC5613924}">
      <dgm:prSet/>
      <dgm:spPr/>
      <dgm:t>
        <a:bodyPr/>
        <a:lstStyle/>
        <a:p>
          <a:endParaRPr lang="en-GB"/>
        </a:p>
      </dgm:t>
    </dgm:pt>
    <dgm:pt modelId="{29FC379A-247A-4883-9599-704E82932C38}" type="sibTrans" cxnId="{498BFD70-140D-4F3C-B696-A35DC5613924}">
      <dgm:prSet/>
      <dgm:spPr/>
      <dgm:t>
        <a:bodyPr/>
        <a:lstStyle/>
        <a:p>
          <a:endParaRPr lang="en-GB"/>
        </a:p>
      </dgm:t>
    </dgm:pt>
    <dgm:pt modelId="{9DA7D33F-94EA-4A8B-BBB6-C140662A070B}">
      <dgm:prSet/>
      <dgm:spPr/>
      <dgm:t>
        <a:bodyPr/>
        <a:lstStyle/>
        <a:p>
          <a:pPr rtl="0"/>
          <a:r>
            <a:rPr lang="en-US" dirty="0" smtClean="0"/>
            <a:t>Provided an opt-out feature</a:t>
          </a:r>
          <a:endParaRPr lang="en-GB" dirty="0"/>
        </a:p>
      </dgm:t>
    </dgm:pt>
    <dgm:pt modelId="{76C14B7C-52A2-4366-A66F-5F9AF1952F46}" type="parTrans" cxnId="{E360980E-E106-47AD-9DC4-992E7A498DD2}">
      <dgm:prSet/>
      <dgm:spPr/>
      <dgm:t>
        <a:bodyPr/>
        <a:lstStyle/>
        <a:p>
          <a:endParaRPr lang="en-GB"/>
        </a:p>
      </dgm:t>
    </dgm:pt>
    <dgm:pt modelId="{E8DB092B-C5A3-45A1-B730-B627C5BBE33D}" type="sibTrans" cxnId="{E360980E-E106-47AD-9DC4-992E7A498DD2}">
      <dgm:prSet/>
      <dgm:spPr/>
      <dgm:t>
        <a:bodyPr/>
        <a:lstStyle/>
        <a:p>
          <a:endParaRPr lang="en-GB"/>
        </a:p>
      </dgm:t>
    </dgm:pt>
    <dgm:pt modelId="{6A0E6BDF-9728-4371-8990-7BD5213BC2E6}" type="pres">
      <dgm:prSet presAssocID="{A98BF4DA-0612-437F-87C2-2B5CBEC9D10C}" presName="Name0" presStyleCnt="0">
        <dgm:presLayoutVars>
          <dgm:dir/>
          <dgm:resizeHandles val="exact"/>
        </dgm:presLayoutVars>
      </dgm:prSet>
      <dgm:spPr/>
      <dgm:t>
        <a:bodyPr/>
        <a:lstStyle/>
        <a:p>
          <a:endParaRPr lang="en-GB"/>
        </a:p>
      </dgm:t>
    </dgm:pt>
    <dgm:pt modelId="{9A218DE7-A91B-42C7-B149-5420F355981D}" type="pres">
      <dgm:prSet presAssocID="{A98BF4DA-0612-437F-87C2-2B5CBEC9D10C}" presName="arrow" presStyleLbl="bgShp" presStyleIdx="0" presStyleCnt="1"/>
      <dgm:spPr>
        <a:solidFill>
          <a:srgbClr val="0070C0"/>
        </a:solidFill>
      </dgm:spPr>
    </dgm:pt>
    <dgm:pt modelId="{368023B2-5143-46B5-BEE0-79F1B2AE4B01}" type="pres">
      <dgm:prSet presAssocID="{A98BF4DA-0612-437F-87C2-2B5CBEC9D10C}" presName="points" presStyleCnt="0"/>
      <dgm:spPr/>
    </dgm:pt>
    <dgm:pt modelId="{AE5FB570-5722-49EC-B36F-09CADD7BC08B}" type="pres">
      <dgm:prSet presAssocID="{BBF35191-E25A-4F86-9775-844B8FFD027C}" presName="compositeA" presStyleCnt="0"/>
      <dgm:spPr/>
    </dgm:pt>
    <dgm:pt modelId="{85834A0E-32AF-494E-BE0F-3C15A319FE65}" type="pres">
      <dgm:prSet presAssocID="{BBF35191-E25A-4F86-9775-844B8FFD027C}" presName="textA" presStyleLbl="revTx" presStyleIdx="0" presStyleCnt="2">
        <dgm:presLayoutVars>
          <dgm:bulletEnabled val="1"/>
        </dgm:presLayoutVars>
      </dgm:prSet>
      <dgm:spPr/>
      <dgm:t>
        <a:bodyPr/>
        <a:lstStyle/>
        <a:p>
          <a:endParaRPr lang="en-GB"/>
        </a:p>
      </dgm:t>
    </dgm:pt>
    <dgm:pt modelId="{A34560C9-1EF3-4F44-AA8D-30601B350754}" type="pres">
      <dgm:prSet presAssocID="{BBF35191-E25A-4F86-9775-844B8FFD027C}" presName="circleA" presStyleLbl="node1" presStyleIdx="0" presStyleCnt="2"/>
      <dgm:spPr>
        <a:solidFill>
          <a:srgbClr val="FF0000"/>
        </a:solidFill>
      </dgm:spPr>
    </dgm:pt>
    <dgm:pt modelId="{7FA19928-C0CD-4A14-BC99-1CFEE6DC4367}" type="pres">
      <dgm:prSet presAssocID="{BBF35191-E25A-4F86-9775-844B8FFD027C}" presName="spaceA" presStyleCnt="0"/>
      <dgm:spPr/>
    </dgm:pt>
    <dgm:pt modelId="{F524E6F3-72E0-4313-9A65-3078EAB9A6DD}" type="pres">
      <dgm:prSet presAssocID="{29FC379A-247A-4883-9599-704E82932C38}" presName="space" presStyleCnt="0"/>
      <dgm:spPr/>
    </dgm:pt>
    <dgm:pt modelId="{E8E06E3B-B6B0-48BE-959D-4E5A2ABBCA3A}" type="pres">
      <dgm:prSet presAssocID="{9DA7D33F-94EA-4A8B-BBB6-C140662A070B}" presName="compositeB" presStyleCnt="0"/>
      <dgm:spPr/>
    </dgm:pt>
    <dgm:pt modelId="{AEDD4CD2-4559-48A8-B77B-756C3240B898}" type="pres">
      <dgm:prSet presAssocID="{9DA7D33F-94EA-4A8B-BBB6-C140662A070B}" presName="textB" presStyleLbl="revTx" presStyleIdx="1" presStyleCnt="2">
        <dgm:presLayoutVars>
          <dgm:bulletEnabled val="1"/>
        </dgm:presLayoutVars>
      </dgm:prSet>
      <dgm:spPr/>
      <dgm:t>
        <a:bodyPr/>
        <a:lstStyle/>
        <a:p>
          <a:endParaRPr lang="en-GB"/>
        </a:p>
      </dgm:t>
    </dgm:pt>
    <dgm:pt modelId="{2FDD78DB-44BB-4E99-9279-A2F42D5923BC}" type="pres">
      <dgm:prSet presAssocID="{9DA7D33F-94EA-4A8B-BBB6-C140662A070B}" presName="circleB" presStyleLbl="node1" presStyleIdx="1" presStyleCnt="2"/>
      <dgm:spPr>
        <a:solidFill>
          <a:srgbClr val="FF0000"/>
        </a:solidFill>
      </dgm:spPr>
    </dgm:pt>
    <dgm:pt modelId="{640FD071-588D-4913-9506-89CBCBEF793D}" type="pres">
      <dgm:prSet presAssocID="{9DA7D33F-94EA-4A8B-BBB6-C140662A070B}" presName="spaceB" presStyleCnt="0"/>
      <dgm:spPr/>
    </dgm:pt>
  </dgm:ptLst>
  <dgm:cxnLst>
    <dgm:cxn modelId="{C817C7F1-6FF2-4BE8-B3C1-94D8BE0FAFB8}" type="presOf" srcId="{A98BF4DA-0612-437F-87C2-2B5CBEC9D10C}" destId="{6A0E6BDF-9728-4371-8990-7BD5213BC2E6}" srcOrd="0" destOrd="0" presId="urn:microsoft.com/office/officeart/2005/8/layout/hProcess11"/>
    <dgm:cxn modelId="{883D1B08-4BF7-4A11-8FE4-66246563E9B7}" type="presOf" srcId="{9DA7D33F-94EA-4A8B-BBB6-C140662A070B}" destId="{AEDD4CD2-4559-48A8-B77B-756C3240B898}" srcOrd="0" destOrd="0" presId="urn:microsoft.com/office/officeart/2005/8/layout/hProcess11"/>
    <dgm:cxn modelId="{E360980E-E106-47AD-9DC4-992E7A498DD2}" srcId="{A98BF4DA-0612-437F-87C2-2B5CBEC9D10C}" destId="{9DA7D33F-94EA-4A8B-BBB6-C140662A070B}" srcOrd="1" destOrd="0" parTransId="{76C14B7C-52A2-4366-A66F-5F9AF1952F46}" sibTransId="{E8DB092B-C5A3-45A1-B730-B627C5BBE33D}"/>
    <dgm:cxn modelId="{6DE6E10D-D9AE-4090-BCE5-75BFF0EA6F68}" type="presOf" srcId="{BBF35191-E25A-4F86-9775-844B8FFD027C}" destId="{85834A0E-32AF-494E-BE0F-3C15A319FE65}" srcOrd="0" destOrd="0" presId="urn:microsoft.com/office/officeart/2005/8/layout/hProcess11"/>
    <dgm:cxn modelId="{498BFD70-140D-4F3C-B696-A35DC5613924}" srcId="{A98BF4DA-0612-437F-87C2-2B5CBEC9D10C}" destId="{BBF35191-E25A-4F86-9775-844B8FFD027C}" srcOrd="0" destOrd="0" parTransId="{D26B9021-1F62-453D-B05C-B75B086CAE8F}" sibTransId="{29FC379A-247A-4883-9599-704E82932C38}"/>
    <dgm:cxn modelId="{D13D183E-4B36-42AF-B14D-7B0DE5553402}" type="presParOf" srcId="{6A0E6BDF-9728-4371-8990-7BD5213BC2E6}" destId="{9A218DE7-A91B-42C7-B149-5420F355981D}" srcOrd="0" destOrd="0" presId="urn:microsoft.com/office/officeart/2005/8/layout/hProcess11"/>
    <dgm:cxn modelId="{1E959BF9-980A-4552-B5E7-89333DE5DC2F}" type="presParOf" srcId="{6A0E6BDF-9728-4371-8990-7BD5213BC2E6}" destId="{368023B2-5143-46B5-BEE0-79F1B2AE4B01}" srcOrd="1" destOrd="0" presId="urn:microsoft.com/office/officeart/2005/8/layout/hProcess11"/>
    <dgm:cxn modelId="{AB85B1A8-0A10-4959-BC0B-841B9CEAB18A}" type="presParOf" srcId="{368023B2-5143-46B5-BEE0-79F1B2AE4B01}" destId="{AE5FB570-5722-49EC-B36F-09CADD7BC08B}" srcOrd="0" destOrd="0" presId="urn:microsoft.com/office/officeart/2005/8/layout/hProcess11"/>
    <dgm:cxn modelId="{B53AEBF4-2ACE-4D0F-BAE9-37094CEF2AE3}" type="presParOf" srcId="{AE5FB570-5722-49EC-B36F-09CADD7BC08B}" destId="{85834A0E-32AF-494E-BE0F-3C15A319FE65}" srcOrd="0" destOrd="0" presId="urn:microsoft.com/office/officeart/2005/8/layout/hProcess11"/>
    <dgm:cxn modelId="{374C3AFA-71B4-427E-B765-D37BE9654174}" type="presParOf" srcId="{AE5FB570-5722-49EC-B36F-09CADD7BC08B}" destId="{A34560C9-1EF3-4F44-AA8D-30601B350754}" srcOrd="1" destOrd="0" presId="urn:microsoft.com/office/officeart/2005/8/layout/hProcess11"/>
    <dgm:cxn modelId="{1F50AD3C-E1CA-4D8F-BD30-C4D31D0B0A8C}" type="presParOf" srcId="{AE5FB570-5722-49EC-B36F-09CADD7BC08B}" destId="{7FA19928-C0CD-4A14-BC99-1CFEE6DC4367}" srcOrd="2" destOrd="0" presId="urn:microsoft.com/office/officeart/2005/8/layout/hProcess11"/>
    <dgm:cxn modelId="{2FD1AC1E-09EB-4B96-854B-8FDECD0A9D37}" type="presParOf" srcId="{368023B2-5143-46B5-BEE0-79F1B2AE4B01}" destId="{F524E6F3-72E0-4313-9A65-3078EAB9A6DD}" srcOrd="1" destOrd="0" presId="urn:microsoft.com/office/officeart/2005/8/layout/hProcess11"/>
    <dgm:cxn modelId="{89EFD44F-6E5A-40C6-9346-CE78BDD03051}" type="presParOf" srcId="{368023B2-5143-46B5-BEE0-79F1B2AE4B01}" destId="{E8E06E3B-B6B0-48BE-959D-4E5A2ABBCA3A}" srcOrd="2" destOrd="0" presId="urn:microsoft.com/office/officeart/2005/8/layout/hProcess11"/>
    <dgm:cxn modelId="{51C9C297-2010-4B95-AEA8-637D50666051}" type="presParOf" srcId="{E8E06E3B-B6B0-48BE-959D-4E5A2ABBCA3A}" destId="{AEDD4CD2-4559-48A8-B77B-756C3240B898}" srcOrd="0" destOrd="0" presId="urn:microsoft.com/office/officeart/2005/8/layout/hProcess11"/>
    <dgm:cxn modelId="{FC13C617-A7E6-4E0C-A339-5A207A37F956}" type="presParOf" srcId="{E8E06E3B-B6B0-48BE-959D-4E5A2ABBCA3A}" destId="{2FDD78DB-44BB-4E99-9279-A2F42D5923BC}" srcOrd="1" destOrd="0" presId="urn:microsoft.com/office/officeart/2005/8/layout/hProcess11"/>
    <dgm:cxn modelId="{74328877-1FC6-4EFF-8663-695D7A13EBC7}" type="presParOf" srcId="{E8E06E3B-B6B0-48BE-959D-4E5A2ABBCA3A}" destId="{640FD071-588D-4913-9506-89CBCBEF793D}"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8BF4DA-0612-437F-87C2-2B5CBEC9D10C}" type="doc">
      <dgm:prSet loTypeId="urn:microsoft.com/office/officeart/2005/8/layout/matrix2" loCatId="matrix" qsTypeId="urn:microsoft.com/office/officeart/2005/8/quickstyle/3d2" qsCatId="3D" csTypeId="urn:microsoft.com/office/officeart/2005/8/colors/colorful2" csCatId="colorful" phldr="1"/>
      <dgm:spPr/>
      <dgm:t>
        <a:bodyPr/>
        <a:lstStyle/>
        <a:p>
          <a:endParaRPr lang="en-GB"/>
        </a:p>
      </dgm:t>
    </dgm:pt>
    <dgm:pt modelId="{9DA7D33F-94EA-4A8B-BBB6-C140662A070B}">
      <dgm:prSet/>
      <dgm:spPr/>
      <dgm:t>
        <a:bodyPr/>
        <a:lstStyle/>
        <a:p>
          <a:pPr rtl="0"/>
          <a:r>
            <a:rPr lang="en-GB" dirty="0" smtClean="0"/>
            <a:t>Release data openly</a:t>
          </a:r>
          <a:endParaRPr lang="en-GB" dirty="0"/>
        </a:p>
      </dgm:t>
    </dgm:pt>
    <dgm:pt modelId="{76C14B7C-52A2-4366-A66F-5F9AF1952F46}" type="parTrans" cxnId="{E360980E-E106-47AD-9DC4-992E7A498DD2}">
      <dgm:prSet/>
      <dgm:spPr/>
      <dgm:t>
        <a:bodyPr/>
        <a:lstStyle/>
        <a:p>
          <a:endParaRPr lang="en-GB"/>
        </a:p>
      </dgm:t>
    </dgm:pt>
    <dgm:pt modelId="{E8DB092B-C5A3-45A1-B730-B627C5BBE33D}" type="sibTrans" cxnId="{E360980E-E106-47AD-9DC4-992E7A498DD2}">
      <dgm:prSet/>
      <dgm:spPr/>
      <dgm:t>
        <a:bodyPr/>
        <a:lstStyle/>
        <a:p>
          <a:endParaRPr lang="en-GB"/>
        </a:p>
      </dgm:t>
    </dgm:pt>
    <dgm:pt modelId="{A0109F26-3718-48A8-8C77-A383D00AB443}">
      <dgm:prSet/>
      <dgm:spPr/>
      <dgm:t>
        <a:bodyPr/>
        <a:lstStyle/>
        <a:p>
          <a:pPr rtl="0"/>
          <a:r>
            <a:rPr lang="en-GB" dirty="0" smtClean="0"/>
            <a:t>E-Resource accesses</a:t>
          </a:r>
          <a:endParaRPr lang="en-GB" dirty="0"/>
        </a:p>
      </dgm:t>
    </dgm:pt>
    <dgm:pt modelId="{E12EF9B2-ECD6-477D-92A7-7AB044036008}" type="parTrans" cxnId="{7557D86C-BAA4-4D9E-A387-1B81579A66CA}">
      <dgm:prSet/>
      <dgm:spPr/>
      <dgm:t>
        <a:bodyPr/>
        <a:lstStyle/>
        <a:p>
          <a:endParaRPr lang="en-GB"/>
        </a:p>
      </dgm:t>
    </dgm:pt>
    <dgm:pt modelId="{7D6936D3-85E2-4BA3-AC86-822CBD8B175D}" type="sibTrans" cxnId="{7557D86C-BAA4-4D9E-A387-1B81579A66CA}">
      <dgm:prSet/>
      <dgm:spPr/>
      <dgm:t>
        <a:bodyPr/>
        <a:lstStyle/>
        <a:p>
          <a:endParaRPr lang="en-GB"/>
        </a:p>
      </dgm:t>
    </dgm:pt>
    <dgm:pt modelId="{77C3BA55-8168-4085-B47D-37BD7FFC6E4A}">
      <dgm:prSet/>
      <dgm:spPr/>
      <dgm:t>
        <a:bodyPr/>
        <a:lstStyle/>
        <a:p>
          <a:pPr rtl="0"/>
          <a:r>
            <a:rPr lang="en-GB" dirty="0" smtClean="0"/>
            <a:t>Search terms</a:t>
          </a:r>
          <a:endParaRPr lang="en-GB" dirty="0"/>
        </a:p>
      </dgm:t>
    </dgm:pt>
    <dgm:pt modelId="{8426F329-5114-49D9-9C9D-082F13DCBF77}" type="parTrans" cxnId="{EE2E724F-273E-4EAD-9E02-1C0BF10DE3E1}">
      <dgm:prSet/>
      <dgm:spPr/>
      <dgm:t>
        <a:bodyPr/>
        <a:lstStyle/>
        <a:p>
          <a:endParaRPr lang="en-GB"/>
        </a:p>
      </dgm:t>
    </dgm:pt>
    <dgm:pt modelId="{0DD2F806-BCFD-4B9E-BB30-612910165CA0}" type="sibTrans" cxnId="{EE2E724F-273E-4EAD-9E02-1C0BF10DE3E1}">
      <dgm:prSet/>
      <dgm:spPr/>
      <dgm:t>
        <a:bodyPr/>
        <a:lstStyle/>
        <a:p>
          <a:endParaRPr lang="en-GB"/>
        </a:p>
      </dgm:t>
    </dgm:pt>
    <dgm:pt modelId="{58FE8D3E-CFBF-46FA-BE94-94B7B881C0AC}">
      <dgm:prSet/>
      <dgm:spPr/>
      <dgm:t>
        <a:bodyPr/>
        <a:lstStyle/>
        <a:p>
          <a:pPr rtl="0"/>
          <a:r>
            <a:rPr lang="en-GB" dirty="0" smtClean="0"/>
            <a:t>Course subjects</a:t>
          </a:r>
          <a:endParaRPr lang="en-GB" dirty="0"/>
        </a:p>
      </dgm:t>
    </dgm:pt>
    <dgm:pt modelId="{271A2890-6351-4A46-8958-565B665440A8}" type="parTrans" cxnId="{1AF8E8A8-DB89-4A04-B62E-CCEC44203365}">
      <dgm:prSet/>
      <dgm:spPr/>
      <dgm:t>
        <a:bodyPr/>
        <a:lstStyle/>
        <a:p>
          <a:endParaRPr lang="en-GB"/>
        </a:p>
      </dgm:t>
    </dgm:pt>
    <dgm:pt modelId="{EDF59023-78BC-41C6-90ED-3900CB6BEB70}" type="sibTrans" cxnId="{1AF8E8A8-DB89-4A04-B62E-CCEC44203365}">
      <dgm:prSet/>
      <dgm:spPr/>
      <dgm:t>
        <a:bodyPr/>
        <a:lstStyle/>
        <a:p>
          <a:endParaRPr lang="en-GB"/>
        </a:p>
      </dgm:t>
    </dgm:pt>
    <dgm:pt modelId="{D4F43B54-F43F-4199-BDFC-5F3E3F8D4284}" type="pres">
      <dgm:prSet presAssocID="{A98BF4DA-0612-437F-87C2-2B5CBEC9D10C}" presName="matrix" presStyleCnt="0">
        <dgm:presLayoutVars>
          <dgm:chMax val="1"/>
          <dgm:dir/>
          <dgm:resizeHandles val="exact"/>
        </dgm:presLayoutVars>
      </dgm:prSet>
      <dgm:spPr/>
      <dgm:t>
        <a:bodyPr/>
        <a:lstStyle/>
        <a:p>
          <a:endParaRPr lang="en-GB"/>
        </a:p>
      </dgm:t>
    </dgm:pt>
    <dgm:pt modelId="{65B683AB-A0C3-4620-961C-32FFD362FF26}" type="pres">
      <dgm:prSet presAssocID="{A98BF4DA-0612-437F-87C2-2B5CBEC9D10C}" presName="axisShape" presStyleLbl="bgShp" presStyleIdx="0" presStyleCnt="1"/>
      <dgm:spPr/>
    </dgm:pt>
    <dgm:pt modelId="{DC7EC523-4B5A-4FBE-BC0D-239C729CB026}" type="pres">
      <dgm:prSet presAssocID="{A98BF4DA-0612-437F-87C2-2B5CBEC9D10C}" presName="rect1" presStyleLbl="node1" presStyleIdx="0" presStyleCnt="4">
        <dgm:presLayoutVars>
          <dgm:chMax val="0"/>
          <dgm:chPref val="0"/>
          <dgm:bulletEnabled val="1"/>
        </dgm:presLayoutVars>
      </dgm:prSet>
      <dgm:spPr/>
      <dgm:t>
        <a:bodyPr/>
        <a:lstStyle/>
        <a:p>
          <a:endParaRPr lang="en-GB"/>
        </a:p>
      </dgm:t>
    </dgm:pt>
    <dgm:pt modelId="{B766C996-2494-4D9F-9CA9-BA3FEF7B7266}" type="pres">
      <dgm:prSet presAssocID="{A98BF4DA-0612-437F-87C2-2B5CBEC9D10C}" presName="rect2" presStyleLbl="node1" presStyleIdx="1" presStyleCnt="4">
        <dgm:presLayoutVars>
          <dgm:chMax val="0"/>
          <dgm:chPref val="0"/>
          <dgm:bulletEnabled val="1"/>
        </dgm:presLayoutVars>
      </dgm:prSet>
      <dgm:spPr/>
      <dgm:t>
        <a:bodyPr/>
        <a:lstStyle/>
        <a:p>
          <a:endParaRPr lang="en-GB"/>
        </a:p>
      </dgm:t>
    </dgm:pt>
    <dgm:pt modelId="{1B60E30B-05F3-4EF4-8B45-BED43C89E491}" type="pres">
      <dgm:prSet presAssocID="{A98BF4DA-0612-437F-87C2-2B5CBEC9D10C}" presName="rect3" presStyleLbl="node1" presStyleIdx="2" presStyleCnt="4">
        <dgm:presLayoutVars>
          <dgm:chMax val="0"/>
          <dgm:chPref val="0"/>
          <dgm:bulletEnabled val="1"/>
        </dgm:presLayoutVars>
      </dgm:prSet>
      <dgm:spPr/>
      <dgm:t>
        <a:bodyPr/>
        <a:lstStyle/>
        <a:p>
          <a:endParaRPr lang="en-GB"/>
        </a:p>
      </dgm:t>
    </dgm:pt>
    <dgm:pt modelId="{AD145E55-9AB7-44F8-BDFD-729B2D081183}" type="pres">
      <dgm:prSet presAssocID="{A98BF4DA-0612-437F-87C2-2B5CBEC9D10C}" presName="rect4" presStyleLbl="node1" presStyleIdx="3" presStyleCnt="4">
        <dgm:presLayoutVars>
          <dgm:chMax val="0"/>
          <dgm:chPref val="0"/>
          <dgm:bulletEnabled val="1"/>
        </dgm:presLayoutVars>
      </dgm:prSet>
      <dgm:spPr/>
      <dgm:t>
        <a:bodyPr/>
        <a:lstStyle/>
        <a:p>
          <a:endParaRPr lang="en-GB"/>
        </a:p>
      </dgm:t>
    </dgm:pt>
  </dgm:ptLst>
  <dgm:cxnLst>
    <dgm:cxn modelId="{F7EDE482-B41B-4A2D-A94A-AA36FD184CFA}" type="presOf" srcId="{77C3BA55-8168-4085-B47D-37BD7FFC6E4A}" destId="{1B60E30B-05F3-4EF4-8B45-BED43C89E491}" srcOrd="0" destOrd="0" presId="urn:microsoft.com/office/officeart/2005/8/layout/matrix2"/>
    <dgm:cxn modelId="{1AF8E8A8-DB89-4A04-B62E-CCEC44203365}" srcId="{A98BF4DA-0612-437F-87C2-2B5CBEC9D10C}" destId="{58FE8D3E-CFBF-46FA-BE94-94B7B881C0AC}" srcOrd="3" destOrd="0" parTransId="{271A2890-6351-4A46-8958-565B665440A8}" sibTransId="{EDF59023-78BC-41C6-90ED-3900CB6BEB70}"/>
    <dgm:cxn modelId="{49023F69-F84C-41D7-A332-3033B29D8C6A}" type="presOf" srcId="{58FE8D3E-CFBF-46FA-BE94-94B7B881C0AC}" destId="{AD145E55-9AB7-44F8-BDFD-729B2D081183}" srcOrd="0" destOrd="0" presId="urn:microsoft.com/office/officeart/2005/8/layout/matrix2"/>
    <dgm:cxn modelId="{7557D86C-BAA4-4D9E-A387-1B81579A66CA}" srcId="{A98BF4DA-0612-437F-87C2-2B5CBEC9D10C}" destId="{A0109F26-3718-48A8-8C77-A383D00AB443}" srcOrd="1" destOrd="0" parTransId="{E12EF9B2-ECD6-477D-92A7-7AB044036008}" sibTransId="{7D6936D3-85E2-4BA3-AC86-822CBD8B175D}"/>
    <dgm:cxn modelId="{E360980E-E106-47AD-9DC4-992E7A498DD2}" srcId="{A98BF4DA-0612-437F-87C2-2B5CBEC9D10C}" destId="{9DA7D33F-94EA-4A8B-BBB6-C140662A070B}" srcOrd="0" destOrd="0" parTransId="{76C14B7C-52A2-4366-A66F-5F9AF1952F46}" sibTransId="{E8DB092B-C5A3-45A1-B730-B627C5BBE33D}"/>
    <dgm:cxn modelId="{EE2E724F-273E-4EAD-9E02-1C0BF10DE3E1}" srcId="{A98BF4DA-0612-437F-87C2-2B5CBEC9D10C}" destId="{77C3BA55-8168-4085-B47D-37BD7FFC6E4A}" srcOrd="2" destOrd="0" parTransId="{8426F329-5114-49D9-9C9D-082F13DCBF77}" sibTransId="{0DD2F806-BCFD-4B9E-BB30-612910165CA0}"/>
    <dgm:cxn modelId="{692BAE00-C6B0-4494-88C0-82CD4BC14DBA}" type="presOf" srcId="{A0109F26-3718-48A8-8C77-A383D00AB443}" destId="{B766C996-2494-4D9F-9CA9-BA3FEF7B7266}" srcOrd="0" destOrd="0" presId="urn:microsoft.com/office/officeart/2005/8/layout/matrix2"/>
    <dgm:cxn modelId="{A4D54DCF-8243-49EC-82FA-7B488282C927}" type="presOf" srcId="{A98BF4DA-0612-437F-87C2-2B5CBEC9D10C}" destId="{D4F43B54-F43F-4199-BDFC-5F3E3F8D4284}" srcOrd="0" destOrd="0" presId="urn:microsoft.com/office/officeart/2005/8/layout/matrix2"/>
    <dgm:cxn modelId="{91076894-3C4B-402F-9391-E08B389B7D8B}" type="presOf" srcId="{9DA7D33F-94EA-4A8B-BBB6-C140662A070B}" destId="{DC7EC523-4B5A-4FBE-BC0D-239C729CB026}" srcOrd="0" destOrd="0" presId="urn:microsoft.com/office/officeart/2005/8/layout/matrix2"/>
    <dgm:cxn modelId="{2752B676-65AA-49C3-A4EC-A2FD5C5D6A25}" type="presParOf" srcId="{D4F43B54-F43F-4199-BDFC-5F3E3F8D4284}" destId="{65B683AB-A0C3-4620-961C-32FFD362FF26}" srcOrd="0" destOrd="0" presId="urn:microsoft.com/office/officeart/2005/8/layout/matrix2"/>
    <dgm:cxn modelId="{0744C3EE-A4B0-4B4F-92B1-6DCD5ED9BE8F}" type="presParOf" srcId="{D4F43B54-F43F-4199-BDFC-5F3E3F8D4284}" destId="{DC7EC523-4B5A-4FBE-BC0D-239C729CB026}" srcOrd="1" destOrd="0" presId="urn:microsoft.com/office/officeart/2005/8/layout/matrix2"/>
    <dgm:cxn modelId="{26954203-D382-485E-A911-0D0637616647}" type="presParOf" srcId="{D4F43B54-F43F-4199-BDFC-5F3E3F8D4284}" destId="{B766C996-2494-4D9F-9CA9-BA3FEF7B7266}" srcOrd="2" destOrd="0" presId="urn:microsoft.com/office/officeart/2005/8/layout/matrix2"/>
    <dgm:cxn modelId="{7E9C2754-45B7-4EA2-A8D2-FB68CBF0B58E}" type="presParOf" srcId="{D4F43B54-F43F-4199-BDFC-5F3E3F8D4284}" destId="{1B60E30B-05F3-4EF4-8B45-BED43C89E491}" srcOrd="3" destOrd="0" presId="urn:microsoft.com/office/officeart/2005/8/layout/matrix2"/>
    <dgm:cxn modelId="{DB2976CB-DA71-4DA2-9096-D6937EB1585B}" type="presParOf" srcId="{D4F43B54-F43F-4199-BDFC-5F3E3F8D4284}" destId="{AD145E55-9AB7-44F8-BDFD-729B2D081183}"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395593-410A-4352-B1AD-6FF693618EE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B505F35F-D429-40BC-B701-B3A88173D3F5}">
      <dgm:prSet/>
      <dgm:spPr/>
      <dgm:t>
        <a:bodyPr/>
        <a:lstStyle/>
        <a:p>
          <a:pPr rtl="0"/>
          <a:r>
            <a:rPr lang="en-GB" dirty="0" smtClean="0"/>
            <a:t>Ensure compliance with Data Protection requirements</a:t>
          </a:r>
          <a:endParaRPr lang="en-GB" dirty="0"/>
        </a:p>
      </dgm:t>
    </dgm:pt>
    <dgm:pt modelId="{ADA4A6FF-E9A8-430E-9E53-42B81CA1AD1F}" type="parTrans" cxnId="{64B2EBAA-5D92-44D8-B888-E7D54B83AE64}">
      <dgm:prSet/>
      <dgm:spPr/>
      <dgm:t>
        <a:bodyPr/>
        <a:lstStyle/>
        <a:p>
          <a:endParaRPr lang="en-GB"/>
        </a:p>
      </dgm:t>
    </dgm:pt>
    <dgm:pt modelId="{06388899-E346-41C0-8C0E-1F4D3E11EE3A}" type="sibTrans" cxnId="{64B2EBAA-5D92-44D8-B888-E7D54B83AE64}">
      <dgm:prSet/>
      <dgm:spPr/>
      <dgm:t>
        <a:bodyPr/>
        <a:lstStyle/>
        <a:p>
          <a:endParaRPr lang="en-GB"/>
        </a:p>
      </dgm:t>
    </dgm:pt>
    <dgm:pt modelId="{75392FDE-333D-480C-8CBB-96B5DD30707D}">
      <dgm:prSet/>
      <dgm:spPr/>
      <dgm:t>
        <a:bodyPr/>
        <a:lstStyle/>
        <a:p>
          <a:pPr rtl="0"/>
          <a:r>
            <a:rPr lang="en-GB" smtClean="0"/>
            <a:t>Get agreement to release data</a:t>
          </a:r>
          <a:endParaRPr lang="en-GB" dirty="0"/>
        </a:p>
      </dgm:t>
    </dgm:pt>
    <dgm:pt modelId="{4235F202-F416-45BF-B901-1C2FF4D0D8B4}" type="parTrans" cxnId="{705D9063-D14F-4EE5-AB3F-124B404E22AF}">
      <dgm:prSet/>
      <dgm:spPr/>
    </dgm:pt>
    <dgm:pt modelId="{77881904-4F30-4DD5-BACD-363381A5580D}" type="sibTrans" cxnId="{705D9063-D14F-4EE5-AB3F-124B404E22AF}">
      <dgm:prSet/>
      <dgm:spPr/>
    </dgm:pt>
    <dgm:pt modelId="{4D538CC9-984F-4B67-A71A-37454F47726D}" type="pres">
      <dgm:prSet presAssocID="{6C395593-410A-4352-B1AD-6FF693618EE9}" presName="CompostProcess" presStyleCnt="0">
        <dgm:presLayoutVars>
          <dgm:dir/>
          <dgm:resizeHandles val="exact"/>
        </dgm:presLayoutVars>
      </dgm:prSet>
      <dgm:spPr/>
      <dgm:t>
        <a:bodyPr/>
        <a:lstStyle/>
        <a:p>
          <a:endParaRPr lang="en-GB"/>
        </a:p>
      </dgm:t>
    </dgm:pt>
    <dgm:pt modelId="{44E16618-621F-4771-A59E-9C8317260038}" type="pres">
      <dgm:prSet presAssocID="{6C395593-410A-4352-B1AD-6FF693618EE9}" presName="arrow" presStyleLbl="bgShp" presStyleIdx="0" presStyleCnt="1" custLinFactNeighborX="226" custLinFactNeighborY="-32995"/>
      <dgm:spPr/>
    </dgm:pt>
    <dgm:pt modelId="{CE3965BC-5F57-4EE5-8A42-45E70C115C35}" type="pres">
      <dgm:prSet presAssocID="{6C395593-410A-4352-B1AD-6FF693618EE9}" presName="linearProcess" presStyleCnt="0"/>
      <dgm:spPr/>
    </dgm:pt>
    <dgm:pt modelId="{36781389-7419-443C-8A15-5FD2E865228E}" type="pres">
      <dgm:prSet presAssocID="{B505F35F-D429-40BC-B701-B3A88173D3F5}" presName="textNode" presStyleLbl="node1" presStyleIdx="0" presStyleCnt="2">
        <dgm:presLayoutVars>
          <dgm:bulletEnabled val="1"/>
        </dgm:presLayoutVars>
      </dgm:prSet>
      <dgm:spPr/>
      <dgm:t>
        <a:bodyPr/>
        <a:lstStyle/>
        <a:p>
          <a:endParaRPr lang="en-GB"/>
        </a:p>
      </dgm:t>
    </dgm:pt>
    <dgm:pt modelId="{A8AB20FE-727D-45E4-9A60-F8D19D603223}" type="pres">
      <dgm:prSet presAssocID="{06388899-E346-41C0-8C0E-1F4D3E11EE3A}" presName="sibTrans" presStyleCnt="0"/>
      <dgm:spPr/>
    </dgm:pt>
    <dgm:pt modelId="{9B29BC78-19CC-45C4-9A86-F8C29EBE290E}" type="pres">
      <dgm:prSet presAssocID="{75392FDE-333D-480C-8CBB-96B5DD30707D}" presName="textNode" presStyleLbl="node1" presStyleIdx="1" presStyleCnt="2">
        <dgm:presLayoutVars>
          <dgm:bulletEnabled val="1"/>
        </dgm:presLayoutVars>
      </dgm:prSet>
      <dgm:spPr/>
      <dgm:t>
        <a:bodyPr/>
        <a:lstStyle/>
        <a:p>
          <a:endParaRPr lang="en-GB"/>
        </a:p>
      </dgm:t>
    </dgm:pt>
  </dgm:ptLst>
  <dgm:cxnLst>
    <dgm:cxn modelId="{64B2EBAA-5D92-44D8-B888-E7D54B83AE64}" srcId="{6C395593-410A-4352-B1AD-6FF693618EE9}" destId="{B505F35F-D429-40BC-B701-B3A88173D3F5}" srcOrd="0" destOrd="0" parTransId="{ADA4A6FF-E9A8-430E-9E53-42B81CA1AD1F}" sibTransId="{06388899-E346-41C0-8C0E-1F4D3E11EE3A}"/>
    <dgm:cxn modelId="{49E66665-0C47-4567-BF78-F12AFFF753F3}" type="presOf" srcId="{75392FDE-333D-480C-8CBB-96B5DD30707D}" destId="{9B29BC78-19CC-45C4-9A86-F8C29EBE290E}" srcOrd="0" destOrd="0" presId="urn:microsoft.com/office/officeart/2005/8/layout/hProcess9"/>
    <dgm:cxn modelId="{2725AAD1-0E27-46A9-8AED-F7809365AC8F}" type="presOf" srcId="{6C395593-410A-4352-B1AD-6FF693618EE9}" destId="{4D538CC9-984F-4B67-A71A-37454F47726D}" srcOrd="0" destOrd="0" presId="urn:microsoft.com/office/officeart/2005/8/layout/hProcess9"/>
    <dgm:cxn modelId="{120373DA-CFB5-4628-8A4F-9A7EA1150609}" type="presOf" srcId="{B505F35F-D429-40BC-B701-B3A88173D3F5}" destId="{36781389-7419-443C-8A15-5FD2E865228E}" srcOrd="0" destOrd="0" presId="urn:microsoft.com/office/officeart/2005/8/layout/hProcess9"/>
    <dgm:cxn modelId="{705D9063-D14F-4EE5-AB3F-124B404E22AF}" srcId="{6C395593-410A-4352-B1AD-6FF693618EE9}" destId="{75392FDE-333D-480C-8CBB-96B5DD30707D}" srcOrd="1" destOrd="0" parTransId="{4235F202-F416-45BF-B901-1C2FF4D0D8B4}" sibTransId="{77881904-4F30-4DD5-BACD-363381A5580D}"/>
    <dgm:cxn modelId="{169C8C16-E903-4E5B-B9BA-BBB56A5E72E4}" type="presParOf" srcId="{4D538CC9-984F-4B67-A71A-37454F47726D}" destId="{44E16618-621F-4771-A59E-9C8317260038}" srcOrd="0" destOrd="0" presId="urn:microsoft.com/office/officeart/2005/8/layout/hProcess9"/>
    <dgm:cxn modelId="{0F7EE3F5-08A0-455C-8F60-DDD6504F05BF}" type="presParOf" srcId="{4D538CC9-984F-4B67-A71A-37454F47726D}" destId="{CE3965BC-5F57-4EE5-8A42-45E70C115C35}" srcOrd="1" destOrd="0" presId="urn:microsoft.com/office/officeart/2005/8/layout/hProcess9"/>
    <dgm:cxn modelId="{36C09E2F-92AF-4F9A-B6DB-63F3961D4D15}" type="presParOf" srcId="{CE3965BC-5F57-4EE5-8A42-45E70C115C35}" destId="{36781389-7419-443C-8A15-5FD2E865228E}" srcOrd="0" destOrd="0" presId="urn:microsoft.com/office/officeart/2005/8/layout/hProcess9"/>
    <dgm:cxn modelId="{6D7BF82E-3D27-441A-B902-FDFCA38E3483}" type="presParOf" srcId="{CE3965BC-5F57-4EE5-8A42-45E70C115C35}" destId="{A8AB20FE-727D-45E4-9A60-F8D19D603223}" srcOrd="1" destOrd="0" presId="urn:microsoft.com/office/officeart/2005/8/layout/hProcess9"/>
    <dgm:cxn modelId="{6A6A3D0E-46B8-4029-B5E4-1E8B303FA3D3}" type="presParOf" srcId="{CE3965BC-5F57-4EE5-8A42-45E70C115C35}" destId="{9B29BC78-19CC-45C4-9A86-F8C29EBE290E}" srcOrd="2"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98BF4DA-0612-437F-87C2-2B5CBEC9D10C}" type="doc">
      <dgm:prSet loTypeId="urn:microsoft.com/office/officeart/2005/8/layout/hProcess11" loCatId="process" qsTypeId="urn:microsoft.com/office/officeart/2005/8/quickstyle/3d2" qsCatId="3D" csTypeId="urn:microsoft.com/office/officeart/2005/8/colors/colorful1" csCatId="colorful" phldr="1"/>
      <dgm:spPr/>
      <dgm:t>
        <a:bodyPr/>
        <a:lstStyle/>
        <a:p>
          <a:endParaRPr lang="en-GB"/>
        </a:p>
      </dgm:t>
    </dgm:pt>
    <dgm:pt modelId="{9DA7D33F-94EA-4A8B-BBB6-C140662A070B}">
      <dgm:prSet/>
      <dgm:spPr/>
      <dgm:t>
        <a:bodyPr/>
        <a:lstStyle/>
        <a:p>
          <a:pPr rtl="0"/>
          <a:r>
            <a:rPr lang="en-US" dirty="0" smtClean="0"/>
            <a:t>Remove the user name</a:t>
          </a:r>
          <a:endParaRPr lang="en-GB" dirty="0"/>
        </a:p>
      </dgm:t>
    </dgm:pt>
    <dgm:pt modelId="{76C14B7C-52A2-4366-A66F-5F9AF1952F46}" type="parTrans" cxnId="{E360980E-E106-47AD-9DC4-992E7A498DD2}">
      <dgm:prSet/>
      <dgm:spPr/>
      <dgm:t>
        <a:bodyPr/>
        <a:lstStyle/>
        <a:p>
          <a:endParaRPr lang="en-GB"/>
        </a:p>
      </dgm:t>
    </dgm:pt>
    <dgm:pt modelId="{E8DB092B-C5A3-45A1-B730-B627C5BBE33D}" type="sibTrans" cxnId="{E360980E-E106-47AD-9DC4-992E7A498DD2}">
      <dgm:prSet/>
      <dgm:spPr/>
      <dgm:t>
        <a:bodyPr/>
        <a:lstStyle/>
        <a:p>
          <a:endParaRPr lang="en-GB"/>
        </a:p>
      </dgm:t>
    </dgm:pt>
    <dgm:pt modelId="{2A2E6AC9-6B31-4A18-B087-5BC242A2A8E5}">
      <dgm:prSet/>
      <dgm:spPr/>
      <dgm:t>
        <a:bodyPr/>
        <a:lstStyle/>
        <a:p>
          <a:pPr rtl="0"/>
          <a:r>
            <a:rPr lang="en-GB" dirty="0" smtClean="0"/>
            <a:t>Remove all records for courses with less than x students</a:t>
          </a:r>
          <a:endParaRPr lang="en-GB" dirty="0"/>
        </a:p>
      </dgm:t>
    </dgm:pt>
    <dgm:pt modelId="{DE4FF0F4-0419-4003-B08D-53C9C656A36C}" type="parTrans" cxnId="{ECEEE13F-A6D9-4140-B33C-68EDA84F4C76}">
      <dgm:prSet/>
      <dgm:spPr/>
      <dgm:t>
        <a:bodyPr/>
        <a:lstStyle/>
        <a:p>
          <a:endParaRPr lang="en-GB"/>
        </a:p>
      </dgm:t>
    </dgm:pt>
    <dgm:pt modelId="{D0FB3A1C-D69B-4FC5-9E9B-46FC83DB6979}" type="sibTrans" cxnId="{ECEEE13F-A6D9-4140-B33C-68EDA84F4C76}">
      <dgm:prSet/>
      <dgm:spPr/>
      <dgm:t>
        <a:bodyPr/>
        <a:lstStyle/>
        <a:p>
          <a:endParaRPr lang="en-GB"/>
        </a:p>
      </dgm:t>
    </dgm:pt>
    <dgm:pt modelId="{D335972F-E7B2-44A3-8BA1-98080D7CBC3F}">
      <dgm:prSet/>
      <dgm:spPr/>
      <dgm:t>
        <a:bodyPr/>
        <a:lstStyle/>
        <a:p>
          <a:pPr rtl="0"/>
          <a:r>
            <a:rPr lang="en-GB" dirty="0" smtClean="0"/>
            <a:t>Replace the course code with a generic subject</a:t>
          </a:r>
          <a:endParaRPr lang="en-GB" dirty="0"/>
        </a:p>
      </dgm:t>
    </dgm:pt>
    <dgm:pt modelId="{286B698D-8B3C-4EB9-8636-6F894C24E236}" type="parTrans" cxnId="{3D357DC8-0C43-41A4-AD6B-26C8A4D251A2}">
      <dgm:prSet/>
      <dgm:spPr/>
      <dgm:t>
        <a:bodyPr/>
        <a:lstStyle/>
        <a:p>
          <a:endParaRPr lang="en-GB"/>
        </a:p>
      </dgm:t>
    </dgm:pt>
    <dgm:pt modelId="{F0DB73EA-2321-44B8-9DE5-97B824AA30BF}" type="sibTrans" cxnId="{3D357DC8-0C43-41A4-AD6B-26C8A4D251A2}">
      <dgm:prSet/>
      <dgm:spPr/>
      <dgm:t>
        <a:bodyPr/>
        <a:lstStyle/>
        <a:p>
          <a:endParaRPr lang="en-GB"/>
        </a:p>
      </dgm:t>
    </dgm:pt>
    <dgm:pt modelId="{C148DED3-D574-4193-93E7-3A70F9CD84BE}" type="pres">
      <dgm:prSet presAssocID="{A98BF4DA-0612-437F-87C2-2B5CBEC9D10C}" presName="Name0" presStyleCnt="0">
        <dgm:presLayoutVars>
          <dgm:dir/>
          <dgm:resizeHandles val="exact"/>
        </dgm:presLayoutVars>
      </dgm:prSet>
      <dgm:spPr/>
      <dgm:t>
        <a:bodyPr/>
        <a:lstStyle/>
        <a:p>
          <a:endParaRPr lang="en-GB"/>
        </a:p>
      </dgm:t>
    </dgm:pt>
    <dgm:pt modelId="{30E5989E-2D43-472C-A822-F52B49338F06}" type="pres">
      <dgm:prSet presAssocID="{A98BF4DA-0612-437F-87C2-2B5CBEC9D10C}" presName="arrow" presStyleLbl="bgShp" presStyleIdx="0" presStyleCnt="1"/>
      <dgm:spPr/>
    </dgm:pt>
    <dgm:pt modelId="{07FFE9C8-EAEE-4B00-8CC0-0FB1444650FC}" type="pres">
      <dgm:prSet presAssocID="{A98BF4DA-0612-437F-87C2-2B5CBEC9D10C}" presName="points" presStyleCnt="0"/>
      <dgm:spPr/>
    </dgm:pt>
    <dgm:pt modelId="{DEDC82EE-50B2-4BCB-BF2C-5CE7302557CD}" type="pres">
      <dgm:prSet presAssocID="{9DA7D33F-94EA-4A8B-BBB6-C140662A070B}" presName="compositeA" presStyleCnt="0"/>
      <dgm:spPr/>
    </dgm:pt>
    <dgm:pt modelId="{D6492C2E-EBC5-4BDE-B582-8AA49AA64654}" type="pres">
      <dgm:prSet presAssocID="{9DA7D33F-94EA-4A8B-BBB6-C140662A070B}" presName="textA" presStyleLbl="revTx" presStyleIdx="0" presStyleCnt="3">
        <dgm:presLayoutVars>
          <dgm:bulletEnabled val="1"/>
        </dgm:presLayoutVars>
      </dgm:prSet>
      <dgm:spPr/>
      <dgm:t>
        <a:bodyPr/>
        <a:lstStyle/>
        <a:p>
          <a:endParaRPr lang="en-GB"/>
        </a:p>
      </dgm:t>
    </dgm:pt>
    <dgm:pt modelId="{FE7917CE-480C-4866-A91A-B47EAC15F873}" type="pres">
      <dgm:prSet presAssocID="{9DA7D33F-94EA-4A8B-BBB6-C140662A070B}" presName="circleA" presStyleLbl="node1" presStyleIdx="0" presStyleCnt="3"/>
      <dgm:spPr>
        <a:blipFill rotWithShape="0">
          <a:blip xmlns:r="http://schemas.openxmlformats.org/officeDocument/2006/relationships" r:embed="rId1"/>
          <a:stretch>
            <a:fillRect/>
          </a:stretch>
        </a:blipFill>
      </dgm:spPr>
      <dgm:t>
        <a:bodyPr/>
        <a:lstStyle/>
        <a:p>
          <a:endParaRPr lang="en-GB"/>
        </a:p>
      </dgm:t>
    </dgm:pt>
    <dgm:pt modelId="{FBF0F892-5E10-4D6C-91D1-1073165AB9DB}" type="pres">
      <dgm:prSet presAssocID="{9DA7D33F-94EA-4A8B-BBB6-C140662A070B}" presName="spaceA" presStyleCnt="0"/>
      <dgm:spPr/>
    </dgm:pt>
    <dgm:pt modelId="{0B4F6D64-061E-4FB7-A16D-C3F9724CB161}" type="pres">
      <dgm:prSet presAssocID="{E8DB092B-C5A3-45A1-B730-B627C5BBE33D}" presName="space" presStyleCnt="0"/>
      <dgm:spPr/>
    </dgm:pt>
    <dgm:pt modelId="{A57C415E-DB6F-438C-B30E-4DD83076272B}" type="pres">
      <dgm:prSet presAssocID="{2A2E6AC9-6B31-4A18-B087-5BC242A2A8E5}" presName="compositeB" presStyleCnt="0"/>
      <dgm:spPr/>
    </dgm:pt>
    <dgm:pt modelId="{3BF10DEE-82CC-4652-A3D3-8BF16A0382AA}" type="pres">
      <dgm:prSet presAssocID="{2A2E6AC9-6B31-4A18-B087-5BC242A2A8E5}" presName="textB" presStyleLbl="revTx" presStyleIdx="1" presStyleCnt="3">
        <dgm:presLayoutVars>
          <dgm:bulletEnabled val="1"/>
        </dgm:presLayoutVars>
      </dgm:prSet>
      <dgm:spPr/>
      <dgm:t>
        <a:bodyPr/>
        <a:lstStyle/>
        <a:p>
          <a:endParaRPr lang="en-GB"/>
        </a:p>
      </dgm:t>
    </dgm:pt>
    <dgm:pt modelId="{9EFB513D-4678-43AD-A870-6B338F64654D}" type="pres">
      <dgm:prSet presAssocID="{2A2E6AC9-6B31-4A18-B087-5BC242A2A8E5}" presName="circleB" presStyleLbl="node1" presStyleIdx="1" presStyleCnt="3"/>
      <dgm:spPr>
        <a:blipFill rotWithShape="0">
          <a:blip xmlns:r="http://schemas.openxmlformats.org/officeDocument/2006/relationships" r:embed="rId1"/>
          <a:stretch>
            <a:fillRect/>
          </a:stretch>
        </a:blipFill>
      </dgm:spPr>
      <dgm:t>
        <a:bodyPr/>
        <a:lstStyle/>
        <a:p>
          <a:endParaRPr lang="en-GB"/>
        </a:p>
      </dgm:t>
    </dgm:pt>
    <dgm:pt modelId="{822E647F-240B-491C-83F8-4BA3D903455C}" type="pres">
      <dgm:prSet presAssocID="{2A2E6AC9-6B31-4A18-B087-5BC242A2A8E5}" presName="spaceB" presStyleCnt="0"/>
      <dgm:spPr/>
    </dgm:pt>
    <dgm:pt modelId="{034F509F-2EBD-4B70-B931-75B33A07A35C}" type="pres">
      <dgm:prSet presAssocID="{D0FB3A1C-D69B-4FC5-9E9B-46FC83DB6979}" presName="space" presStyleCnt="0"/>
      <dgm:spPr/>
    </dgm:pt>
    <dgm:pt modelId="{C79F1F01-94A3-4001-814F-19DA6A14BF85}" type="pres">
      <dgm:prSet presAssocID="{D335972F-E7B2-44A3-8BA1-98080D7CBC3F}" presName="compositeA" presStyleCnt="0"/>
      <dgm:spPr/>
    </dgm:pt>
    <dgm:pt modelId="{D38BCB36-71D5-47D1-A38F-19991167F0AE}" type="pres">
      <dgm:prSet presAssocID="{D335972F-E7B2-44A3-8BA1-98080D7CBC3F}" presName="textA" presStyleLbl="revTx" presStyleIdx="2" presStyleCnt="3">
        <dgm:presLayoutVars>
          <dgm:bulletEnabled val="1"/>
        </dgm:presLayoutVars>
      </dgm:prSet>
      <dgm:spPr/>
      <dgm:t>
        <a:bodyPr/>
        <a:lstStyle/>
        <a:p>
          <a:endParaRPr lang="en-GB"/>
        </a:p>
      </dgm:t>
    </dgm:pt>
    <dgm:pt modelId="{C723EC50-6BA6-4D5C-B381-D5DAEE12F270}" type="pres">
      <dgm:prSet presAssocID="{D335972F-E7B2-44A3-8BA1-98080D7CBC3F}" presName="circleA" presStyleLbl="node1" presStyleIdx="2" presStyleCnt="3"/>
      <dgm:spPr>
        <a:blipFill rotWithShape="0">
          <a:blip xmlns:r="http://schemas.openxmlformats.org/officeDocument/2006/relationships" r:embed="rId1"/>
          <a:stretch>
            <a:fillRect/>
          </a:stretch>
        </a:blipFill>
      </dgm:spPr>
      <dgm:t>
        <a:bodyPr/>
        <a:lstStyle/>
        <a:p>
          <a:endParaRPr lang="en-GB"/>
        </a:p>
      </dgm:t>
    </dgm:pt>
    <dgm:pt modelId="{2426170C-9E48-4216-8DD3-E7EE09989C94}" type="pres">
      <dgm:prSet presAssocID="{D335972F-E7B2-44A3-8BA1-98080D7CBC3F}" presName="spaceA" presStyleCnt="0"/>
      <dgm:spPr/>
    </dgm:pt>
  </dgm:ptLst>
  <dgm:cxnLst>
    <dgm:cxn modelId="{ECEEE13F-A6D9-4140-B33C-68EDA84F4C76}" srcId="{A98BF4DA-0612-437F-87C2-2B5CBEC9D10C}" destId="{2A2E6AC9-6B31-4A18-B087-5BC242A2A8E5}" srcOrd="1" destOrd="0" parTransId="{DE4FF0F4-0419-4003-B08D-53C9C656A36C}" sibTransId="{D0FB3A1C-D69B-4FC5-9E9B-46FC83DB6979}"/>
    <dgm:cxn modelId="{3D357DC8-0C43-41A4-AD6B-26C8A4D251A2}" srcId="{A98BF4DA-0612-437F-87C2-2B5CBEC9D10C}" destId="{D335972F-E7B2-44A3-8BA1-98080D7CBC3F}" srcOrd="2" destOrd="0" parTransId="{286B698D-8B3C-4EB9-8636-6F894C24E236}" sibTransId="{F0DB73EA-2321-44B8-9DE5-97B824AA30BF}"/>
    <dgm:cxn modelId="{E360980E-E106-47AD-9DC4-992E7A498DD2}" srcId="{A98BF4DA-0612-437F-87C2-2B5CBEC9D10C}" destId="{9DA7D33F-94EA-4A8B-BBB6-C140662A070B}" srcOrd="0" destOrd="0" parTransId="{76C14B7C-52A2-4366-A66F-5F9AF1952F46}" sibTransId="{E8DB092B-C5A3-45A1-B730-B627C5BBE33D}"/>
    <dgm:cxn modelId="{4EC4C7A7-8F8A-4CDB-908D-8377C7E6E964}" type="presOf" srcId="{A98BF4DA-0612-437F-87C2-2B5CBEC9D10C}" destId="{C148DED3-D574-4193-93E7-3A70F9CD84BE}" srcOrd="0" destOrd="0" presId="urn:microsoft.com/office/officeart/2005/8/layout/hProcess11"/>
    <dgm:cxn modelId="{83C8B52B-9B1F-4DB8-B73D-2141A009E6ED}" type="presOf" srcId="{D335972F-E7B2-44A3-8BA1-98080D7CBC3F}" destId="{D38BCB36-71D5-47D1-A38F-19991167F0AE}" srcOrd="0" destOrd="0" presId="urn:microsoft.com/office/officeart/2005/8/layout/hProcess11"/>
    <dgm:cxn modelId="{6E579E88-2171-47B3-9313-D6A727A29F17}" type="presOf" srcId="{2A2E6AC9-6B31-4A18-B087-5BC242A2A8E5}" destId="{3BF10DEE-82CC-4652-A3D3-8BF16A0382AA}" srcOrd="0" destOrd="0" presId="urn:microsoft.com/office/officeart/2005/8/layout/hProcess11"/>
    <dgm:cxn modelId="{C89DEF66-D2C3-4294-AE14-224EB9C25FD5}" type="presOf" srcId="{9DA7D33F-94EA-4A8B-BBB6-C140662A070B}" destId="{D6492C2E-EBC5-4BDE-B582-8AA49AA64654}" srcOrd="0" destOrd="0" presId="urn:microsoft.com/office/officeart/2005/8/layout/hProcess11"/>
    <dgm:cxn modelId="{8790B4DA-8572-4F43-901C-8AFE47BF1D63}" type="presParOf" srcId="{C148DED3-D574-4193-93E7-3A70F9CD84BE}" destId="{30E5989E-2D43-472C-A822-F52B49338F06}" srcOrd="0" destOrd="0" presId="urn:microsoft.com/office/officeart/2005/8/layout/hProcess11"/>
    <dgm:cxn modelId="{220EDA2D-0DEA-440A-8970-72FF5FA187F4}" type="presParOf" srcId="{C148DED3-D574-4193-93E7-3A70F9CD84BE}" destId="{07FFE9C8-EAEE-4B00-8CC0-0FB1444650FC}" srcOrd="1" destOrd="0" presId="urn:microsoft.com/office/officeart/2005/8/layout/hProcess11"/>
    <dgm:cxn modelId="{35278678-FBAF-4FA2-B180-B108289797F9}" type="presParOf" srcId="{07FFE9C8-EAEE-4B00-8CC0-0FB1444650FC}" destId="{DEDC82EE-50B2-4BCB-BF2C-5CE7302557CD}" srcOrd="0" destOrd="0" presId="urn:microsoft.com/office/officeart/2005/8/layout/hProcess11"/>
    <dgm:cxn modelId="{4E6C53D2-5683-4D72-B7CC-20B354442E2D}" type="presParOf" srcId="{DEDC82EE-50B2-4BCB-BF2C-5CE7302557CD}" destId="{D6492C2E-EBC5-4BDE-B582-8AA49AA64654}" srcOrd="0" destOrd="0" presId="urn:microsoft.com/office/officeart/2005/8/layout/hProcess11"/>
    <dgm:cxn modelId="{1B6C6E83-D057-48DE-AEE0-4F11B870924B}" type="presParOf" srcId="{DEDC82EE-50B2-4BCB-BF2C-5CE7302557CD}" destId="{FE7917CE-480C-4866-A91A-B47EAC15F873}" srcOrd="1" destOrd="0" presId="urn:microsoft.com/office/officeart/2005/8/layout/hProcess11"/>
    <dgm:cxn modelId="{1772F542-B6EF-451B-9806-8876D1BA8656}" type="presParOf" srcId="{DEDC82EE-50B2-4BCB-BF2C-5CE7302557CD}" destId="{FBF0F892-5E10-4D6C-91D1-1073165AB9DB}" srcOrd="2" destOrd="0" presId="urn:microsoft.com/office/officeart/2005/8/layout/hProcess11"/>
    <dgm:cxn modelId="{6A3C8558-F5A1-441B-A690-35D833B5D6D7}" type="presParOf" srcId="{07FFE9C8-EAEE-4B00-8CC0-0FB1444650FC}" destId="{0B4F6D64-061E-4FB7-A16D-C3F9724CB161}" srcOrd="1" destOrd="0" presId="urn:microsoft.com/office/officeart/2005/8/layout/hProcess11"/>
    <dgm:cxn modelId="{C4A9CDE6-30CB-45AF-A670-4E3085463AB1}" type="presParOf" srcId="{07FFE9C8-EAEE-4B00-8CC0-0FB1444650FC}" destId="{A57C415E-DB6F-438C-B30E-4DD83076272B}" srcOrd="2" destOrd="0" presId="urn:microsoft.com/office/officeart/2005/8/layout/hProcess11"/>
    <dgm:cxn modelId="{874783A9-EF68-4D89-B369-379D4B0F0566}" type="presParOf" srcId="{A57C415E-DB6F-438C-B30E-4DD83076272B}" destId="{3BF10DEE-82CC-4652-A3D3-8BF16A0382AA}" srcOrd="0" destOrd="0" presId="urn:microsoft.com/office/officeart/2005/8/layout/hProcess11"/>
    <dgm:cxn modelId="{6D8A86BB-52A1-4666-AE35-F62228D6C8CB}" type="presParOf" srcId="{A57C415E-DB6F-438C-B30E-4DD83076272B}" destId="{9EFB513D-4678-43AD-A870-6B338F64654D}" srcOrd="1" destOrd="0" presId="urn:microsoft.com/office/officeart/2005/8/layout/hProcess11"/>
    <dgm:cxn modelId="{C5F54785-D7A2-40E5-A2BB-87B6C4DDA177}" type="presParOf" srcId="{A57C415E-DB6F-438C-B30E-4DD83076272B}" destId="{822E647F-240B-491C-83F8-4BA3D903455C}" srcOrd="2" destOrd="0" presId="urn:microsoft.com/office/officeart/2005/8/layout/hProcess11"/>
    <dgm:cxn modelId="{7473630F-DC4A-47E0-9D27-889F8E416275}" type="presParOf" srcId="{07FFE9C8-EAEE-4B00-8CC0-0FB1444650FC}" destId="{034F509F-2EBD-4B70-B931-75B33A07A35C}" srcOrd="3" destOrd="0" presId="urn:microsoft.com/office/officeart/2005/8/layout/hProcess11"/>
    <dgm:cxn modelId="{1E573A92-8045-4D84-B5DE-2F7945EFF222}" type="presParOf" srcId="{07FFE9C8-EAEE-4B00-8CC0-0FB1444650FC}" destId="{C79F1F01-94A3-4001-814F-19DA6A14BF85}" srcOrd="4" destOrd="0" presId="urn:microsoft.com/office/officeart/2005/8/layout/hProcess11"/>
    <dgm:cxn modelId="{1A7586A2-AE7F-408F-820F-7A166C6F19B4}" type="presParOf" srcId="{C79F1F01-94A3-4001-814F-19DA6A14BF85}" destId="{D38BCB36-71D5-47D1-A38F-19991167F0AE}" srcOrd="0" destOrd="0" presId="urn:microsoft.com/office/officeart/2005/8/layout/hProcess11"/>
    <dgm:cxn modelId="{2C305A53-FF3C-46D1-A804-F44063158808}" type="presParOf" srcId="{C79F1F01-94A3-4001-814F-19DA6A14BF85}" destId="{C723EC50-6BA6-4D5C-B381-D5DAEE12F270}" srcOrd="1" destOrd="0" presId="urn:microsoft.com/office/officeart/2005/8/layout/hProcess11"/>
    <dgm:cxn modelId="{1AFCE57B-8E5E-4A00-9E8D-DDB1FEEC417A}" type="presParOf" srcId="{C79F1F01-94A3-4001-814F-19DA6A14BF85}" destId="{2426170C-9E48-4216-8DD3-E7EE09989C94}"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964B81-6917-4DCC-BD1F-1317E802B7FB}"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GB"/>
        </a:p>
      </dgm:t>
    </dgm:pt>
    <dgm:pt modelId="{5078985D-7F3B-4AA5-8503-EA174E77EBA2}">
      <dgm:prSet custT="1"/>
      <dgm:spPr>
        <a:gradFill rotWithShape="0">
          <a:gsLst>
            <a:gs pos="0">
              <a:schemeClr val="accent4">
                <a:lumMod val="75000"/>
              </a:schemeClr>
            </a:gs>
            <a:gs pos="80000">
              <a:schemeClr val="accent4"/>
            </a:gs>
            <a:gs pos="100000">
              <a:schemeClr val="accent4">
                <a:lumMod val="40000"/>
                <a:lumOff val="60000"/>
              </a:schemeClr>
            </a:gs>
          </a:gsLst>
        </a:gradFill>
      </dgm:spPr>
      <dgm:t>
        <a:bodyPr/>
        <a:lstStyle/>
        <a:p>
          <a:r>
            <a:rPr lang="en-US" sz="3200" b="1" dirty="0" smtClean="0"/>
            <a:t>“That recommender systems can enhance the student experience in new generation e-resource discovery services</a:t>
          </a:r>
          <a:r>
            <a:rPr lang="en-US" sz="3600" b="1" dirty="0" smtClean="0"/>
            <a:t>”</a:t>
          </a:r>
          <a:endParaRPr lang="en-GB" sz="3600" dirty="0"/>
        </a:p>
      </dgm:t>
    </dgm:pt>
    <dgm:pt modelId="{83B0E088-7069-41F2-A305-97584465FDC6}" type="parTrans" cxnId="{39056084-C56A-40F0-95ED-775FE8E3D25A}">
      <dgm:prSet/>
      <dgm:spPr/>
      <dgm:t>
        <a:bodyPr/>
        <a:lstStyle/>
        <a:p>
          <a:endParaRPr lang="en-GB"/>
        </a:p>
      </dgm:t>
    </dgm:pt>
    <dgm:pt modelId="{7C2208F5-6D9D-48C6-97D4-2F01087F378C}" type="sibTrans" cxnId="{39056084-C56A-40F0-95ED-775FE8E3D25A}">
      <dgm:prSet/>
      <dgm:spPr/>
      <dgm:t>
        <a:bodyPr/>
        <a:lstStyle/>
        <a:p>
          <a:endParaRPr lang="en-GB"/>
        </a:p>
      </dgm:t>
    </dgm:pt>
    <dgm:pt modelId="{280E57D1-C36C-4ECC-97AB-A988E92179BF}" type="pres">
      <dgm:prSet presAssocID="{AC964B81-6917-4DCC-BD1F-1317E802B7FB}" presName="diagram" presStyleCnt="0">
        <dgm:presLayoutVars>
          <dgm:dir/>
          <dgm:resizeHandles val="exact"/>
        </dgm:presLayoutVars>
      </dgm:prSet>
      <dgm:spPr/>
      <dgm:t>
        <a:bodyPr/>
        <a:lstStyle/>
        <a:p>
          <a:endParaRPr lang="en-GB"/>
        </a:p>
      </dgm:t>
    </dgm:pt>
    <dgm:pt modelId="{7C97E9E1-A1A0-4907-8BBE-B6E469240A6B}" type="pres">
      <dgm:prSet presAssocID="{5078985D-7F3B-4AA5-8503-EA174E77EBA2}" presName="node" presStyleLbl="node1" presStyleIdx="0" presStyleCnt="1" custScaleX="143142">
        <dgm:presLayoutVars>
          <dgm:bulletEnabled val="1"/>
        </dgm:presLayoutVars>
      </dgm:prSet>
      <dgm:spPr/>
      <dgm:t>
        <a:bodyPr/>
        <a:lstStyle/>
        <a:p>
          <a:endParaRPr lang="en-GB"/>
        </a:p>
      </dgm:t>
    </dgm:pt>
  </dgm:ptLst>
  <dgm:cxnLst>
    <dgm:cxn modelId="{326C94B9-A4C9-4100-B8E4-8C2C7ABE9538}" type="presOf" srcId="{AC964B81-6917-4DCC-BD1F-1317E802B7FB}" destId="{280E57D1-C36C-4ECC-97AB-A988E92179BF}" srcOrd="0" destOrd="0" presId="urn:microsoft.com/office/officeart/2005/8/layout/default"/>
    <dgm:cxn modelId="{39056084-C56A-40F0-95ED-775FE8E3D25A}" srcId="{AC964B81-6917-4DCC-BD1F-1317E802B7FB}" destId="{5078985D-7F3B-4AA5-8503-EA174E77EBA2}" srcOrd="0" destOrd="0" parTransId="{83B0E088-7069-41F2-A305-97584465FDC6}" sibTransId="{7C2208F5-6D9D-48C6-97D4-2F01087F378C}"/>
    <dgm:cxn modelId="{FA78D9E6-D271-4FBC-BC57-6D603785B1EE}" type="presOf" srcId="{5078985D-7F3B-4AA5-8503-EA174E77EBA2}" destId="{7C97E9E1-A1A0-4907-8BBE-B6E469240A6B}" srcOrd="0" destOrd="0" presId="urn:microsoft.com/office/officeart/2005/8/layout/default"/>
    <dgm:cxn modelId="{E27A22EA-7705-4433-8FB5-B3F7279925DB}" type="presParOf" srcId="{280E57D1-C36C-4ECC-97AB-A988E92179BF}" destId="{7C97E9E1-A1A0-4907-8BBE-B6E469240A6B}" srcOrd="0"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964B81-6917-4DCC-BD1F-1317E802B7FB}"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GB"/>
        </a:p>
      </dgm:t>
    </dgm:pt>
    <dgm:pt modelId="{88956EA9-8F63-4926-8DDC-56DC0C65BFDC}">
      <dgm:prSet/>
      <dgm:spPr>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4">
                <a:lumMod val="60000"/>
                <a:lumOff val="40000"/>
              </a:schemeClr>
            </a:gs>
          </a:gsLst>
        </a:gradFill>
      </dgm:spPr>
      <dgm:t>
        <a:bodyPr/>
        <a:lstStyle/>
        <a:p>
          <a:pPr rtl="0"/>
          <a:r>
            <a:rPr lang="en-GB" dirty="0" smtClean="0"/>
            <a:t>JISC funded project</a:t>
          </a:r>
          <a:endParaRPr lang="en-GB" dirty="0"/>
        </a:p>
      </dgm:t>
    </dgm:pt>
    <dgm:pt modelId="{E11B8C58-2F07-4161-A68B-B90E10AD5B3E}" type="parTrans" cxnId="{062A7D8A-D83D-4D2D-A42D-68A1AFAE51F4}">
      <dgm:prSet/>
      <dgm:spPr/>
      <dgm:t>
        <a:bodyPr/>
        <a:lstStyle/>
        <a:p>
          <a:endParaRPr lang="en-GB"/>
        </a:p>
      </dgm:t>
    </dgm:pt>
    <dgm:pt modelId="{6C30288E-F996-4162-B859-52C724E6427E}" type="sibTrans" cxnId="{062A7D8A-D83D-4D2D-A42D-68A1AFAE51F4}">
      <dgm:prSet/>
      <dgm:spPr/>
      <dgm:t>
        <a:bodyPr/>
        <a:lstStyle/>
        <a:p>
          <a:endParaRPr lang="en-GB"/>
        </a:p>
      </dgm:t>
    </dgm:pt>
    <dgm:pt modelId="{40511A10-E0D9-4FB1-90FB-76E334225157}">
      <dgm:prSet/>
      <dgm:spPr>
        <a:gradFill rotWithShape="0">
          <a:gsLst>
            <a:gs pos="0">
              <a:srgbClr val="006600"/>
            </a:gs>
            <a:gs pos="80000">
              <a:srgbClr val="008000"/>
            </a:gs>
            <a:gs pos="100000">
              <a:srgbClr val="2AE21C"/>
            </a:gs>
          </a:gsLst>
        </a:gradFill>
      </dgm:spPr>
      <dgm:t>
        <a:bodyPr/>
        <a:lstStyle/>
        <a:p>
          <a:pPr rtl="0"/>
          <a:r>
            <a:rPr lang="en-GB" dirty="0" smtClean="0"/>
            <a:t>February – July 2011</a:t>
          </a:r>
          <a:endParaRPr lang="en-GB" dirty="0"/>
        </a:p>
      </dgm:t>
    </dgm:pt>
    <dgm:pt modelId="{B076F32A-3FC6-4F1E-A478-EB0E5843137A}" type="parTrans" cxnId="{D7F42EC4-7EC9-4E88-A9EE-4C1F581BFF5F}">
      <dgm:prSet/>
      <dgm:spPr/>
      <dgm:t>
        <a:bodyPr/>
        <a:lstStyle/>
        <a:p>
          <a:endParaRPr lang="en-GB"/>
        </a:p>
      </dgm:t>
    </dgm:pt>
    <dgm:pt modelId="{41A0A055-91FB-48C1-9EF7-1CE74A98C0DA}" type="sibTrans" cxnId="{D7F42EC4-7EC9-4E88-A9EE-4C1F581BFF5F}">
      <dgm:prSet/>
      <dgm:spPr/>
      <dgm:t>
        <a:bodyPr/>
        <a:lstStyle/>
        <a:p>
          <a:endParaRPr lang="en-GB"/>
        </a:p>
      </dgm:t>
    </dgm:pt>
    <dgm:pt modelId="{0EE0A1CA-9624-4813-B22C-4280860592FC}">
      <dgm:prSet/>
      <dgm:spPr>
        <a:gradFill rotWithShape="0">
          <a:gsLst>
            <a:gs pos="0">
              <a:schemeClr val="accent2">
                <a:lumMod val="50000"/>
              </a:schemeClr>
            </a:gs>
            <a:gs pos="80000">
              <a:schemeClr val="accent2">
                <a:lumMod val="75000"/>
              </a:schemeClr>
            </a:gs>
            <a:gs pos="100000">
              <a:schemeClr val="accent2">
                <a:lumMod val="60000"/>
                <a:lumOff val="40000"/>
              </a:schemeClr>
            </a:gs>
          </a:gsLst>
        </a:gradFill>
      </dgm:spPr>
      <dgm:t>
        <a:bodyPr/>
        <a:lstStyle/>
        <a:p>
          <a:pPr rtl="0"/>
          <a:r>
            <a:rPr lang="en-GB" dirty="0" smtClean="0"/>
            <a:t>One of eight projects [list at </a:t>
          </a:r>
          <a:r>
            <a:rPr lang="en-GB" dirty="0" smtClean="0">
              <a:hlinkClick xmlns:r="http://schemas.openxmlformats.org/officeDocument/2006/relationships" r:id="rId1"/>
            </a:rPr>
            <a:t>http://bit.ly/gwCmNS</a:t>
          </a:r>
          <a:r>
            <a:rPr lang="en-GB" dirty="0" smtClean="0"/>
            <a:t>] </a:t>
          </a:r>
          <a:endParaRPr lang="en-GB" dirty="0"/>
        </a:p>
      </dgm:t>
    </dgm:pt>
    <dgm:pt modelId="{6418DF0C-CA38-435F-9F74-429AF2B3D9BB}" type="parTrans" cxnId="{1043F2D3-41D2-44CE-96C1-62D479AD7103}">
      <dgm:prSet/>
      <dgm:spPr/>
      <dgm:t>
        <a:bodyPr/>
        <a:lstStyle/>
        <a:p>
          <a:endParaRPr lang="en-GB"/>
        </a:p>
      </dgm:t>
    </dgm:pt>
    <dgm:pt modelId="{BB8538A9-4FE3-4C77-887F-D3A4A1967400}" type="sibTrans" cxnId="{1043F2D3-41D2-44CE-96C1-62D479AD7103}">
      <dgm:prSet/>
      <dgm:spPr/>
      <dgm:t>
        <a:bodyPr/>
        <a:lstStyle/>
        <a:p>
          <a:endParaRPr lang="en-GB"/>
        </a:p>
      </dgm:t>
    </dgm:pt>
    <dgm:pt modelId="{7DF30358-EA7C-4DFB-BBB9-76FEB804F324}" type="pres">
      <dgm:prSet presAssocID="{AC964B81-6917-4DCC-BD1F-1317E802B7FB}" presName="linear" presStyleCnt="0">
        <dgm:presLayoutVars>
          <dgm:animLvl val="lvl"/>
          <dgm:resizeHandles val="exact"/>
        </dgm:presLayoutVars>
      </dgm:prSet>
      <dgm:spPr/>
      <dgm:t>
        <a:bodyPr/>
        <a:lstStyle/>
        <a:p>
          <a:endParaRPr lang="en-GB"/>
        </a:p>
      </dgm:t>
    </dgm:pt>
    <dgm:pt modelId="{7741FE80-EB39-4518-9602-41687ABB20B8}" type="pres">
      <dgm:prSet presAssocID="{88956EA9-8F63-4926-8DDC-56DC0C65BFDC}" presName="parentText" presStyleLbl="node1" presStyleIdx="0" presStyleCnt="3">
        <dgm:presLayoutVars>
          <dgm:chMax val="0"/>
          <dgm:bulletEnabled val="1"/>
        </dgm:presLayoutVars>
      </dgm:prSet>
      <dgm:spPr/>
      <dgm:t>
        <a:bodyPr/>
        <a:lstStyle/>
        <a:p>
          <a:endParaRPr lang="en-GB"/>
        </a:p>
      </dgm:t>
    </dgm:pt>
    <dgm:pt modelId="{34BE718B-440B-4E3B-8889-F617C10067A3}" type="pres">
      <dgm:prSet presAssocID="{6C30288E-F996-4162-B859-52C724E6427E}" presName="spacer" presStyleCnt="0"/>
      <dgm:spPr/>
    </dgm:pt>
    <dgm:pt modelId="{19FC6316-BAB5-476E-BFB8-F3244C1A7997}" type="pres">
      <dgm:prSet presAssocID="{40511A10-E0D9-4FB1-90FB-76E334225157}" presName="parentText" presStyleLbl="node1" presStyleIdx="1" presStyleCnt="3">
        <dgm:presLayoutVars>
          <dgm:chMax val="0"/>
          <dgm:bulletEnabled val="1"/>
        </dgm:presLayoutVars>
      </dgm:prSet>
      <dgm:spPr/>
      <dgm:t>
        <a:bodyPr/>
        <a:lstStyle/>
        <a:p>
          <a:endParaRPr lang="en-GB"/>
        </a:p>
      </dgm:t>
    </dgm:pt>
    <dgm:pt modelId="{F0CA289F-4D2B-4466-9B15-271B7827D609}" type="pres">
      <dgm:prSet presAssocID="{41A0A055-91FB-48C1-9EF7-1CE74A98C0DA}" presName="spacer" presStyleCnt="0"/>
      <dgm:spPr/>
    </dgm:pt>
    <dgm:pt modelId="{31D98487-2CAF-4845-B2E8-901377A13E22}" type="pres">
      <dgm:prSet presAssocID="{0EE0A1CA-9624-4813-B22C-4280860592FC}" presName="parentText" presStyleLbl="node1" presStyleIdx="2" presStyleCnt="3">
        <dgm:presLayoutVars>
          <dgm:chMax val="0"/>
          <dgm:bulletEnabled val="1"/>
        </dgm:presLayoutVars>
      </dgm:prSet>
      <dgm:spPr/>
      <dgm:t>
        <a:bodyPr/>
        <a:lstStyle/>
        <a:p>
          <a:endParaRPr lang="en-GB"/>
        </a:p>
      </dgm:t>
    </dgm:pt>
  </dgm:ptLst>
  <dgm:cxnLst>
    <dgm:cxn modelId="{09F1A50E-5B81-4F17-8206-20025CF89456}" type="presOf" srcId="{40511A10-E0D9-4FB1-90FB-76E334225157}" destId="{19FC6316-BAB5-476E-BFB8-F3244C1A7997}" srcOrd="0" destOrd="0" presId="urn:microsoft.com/office/officeart/2005/8/layout/vList2"/>
    <dgm:cxn modelId="{E521DC3E-DD96-4B76-BB44-334CDE5D81BB}" type="presOf" srcId="{88956EA9-8F63-4926-8DDC-56DC0C65BFDC}" destId="{7741FE80-EB39-4518-9602-41687ABB20B8}" srcOrd="0" destOrd="0" presId="urn:microsoft.com/office/officeart/2005/8/layout/vList2"/>
    <dgm:cxn modelId="{69D6A3E8-10F8-4E54-9BAD-F1005E6D2768}" type="presOf" srcId="{AC964B81-6917-4DCC-BD1F-1317E802B7FB}" destId="{7DF30358-EA7C-4DFB-BBB9-76FEB804F324}" srcOrd="0" destOrd="0" presId="urn:microsoft.com/office/officeart/2005/8/layout/vList2"/>
    <dgm:cxn modelId="{D7F42EC4-7EC9-4E88-A9EE-4C1F581BFF5F}" srcId="{AC964B81-6917-4DCC-BD1F-1317E802B7FB}" destId="{40511A10-E0D9-4FB1-90FB-76E334225157}" srcOrd="1" destOrd="0" parTransId="{B076F32A-3FC6-4F1E-A478-EB0E5843137A}" sibTransId="{41A0A055-91FB-48C1-9EF7-1CE74A98C0DA}"/>
    <dgm:cxn modelId="{1043F2D3-41D2-44CE-96C1-62D479AD7103}" srcId="{AC964B81-6917-4DCC-BD1F-1317E802B7FB}" destId="{0EE0A1CA-9624-4813-B22C-4280860592FC}" srcOrd="2" destOrd="0" parTransId="{6418DF0C-CA38-435F-9F74-429AF2B3D9BB}" sibTransId="{BB8538A9-4FE3-4C77-887F-D3A4A1967400}"/>
    <dgm:cxn modelId="{062A7D8A-D83D-4D2D-A42D-68A1AFAE51F4}" srcId="{AC964B81-6917-4DCC-BD1F-1317E802B7FB}" destId="{88956EA9-8F63-4926-8DDC-56DC0C65BFDC}" srcOrd="0" destOrd="0" parTransId="{E11B8C58-2F07-4161-A68B-B90E10AD5B3E}" sibTransId="{6C30288E-F996-4162-B859-52C724E6427E}"/>
    <dgm:cxn modelId="{C54859C9-9BDB-4AB7-963D-E620B97C8F81}" type="presOf" srcId="{0EE0A1CA-9624-4813-B22C-4280860592FC}" destId="{31D98487-2CAF-4845-B2E8-901377A13E22}" srcOrd="0" destOrd="0" presId="urn:microsoft.com/office/officeart/2005/8/layout/vList2"/>
    <dgm:cxn modelId="{041EA057-71AE-45EB-8C7C-64FCE12BBF78}" type="presParOf" srcId="{7DF30358-EA7C-4DFB-BBB9-76FEB804F324}" destId="{7741FE80-EB39-4518-9602-41687ABB20B8}" srcOrd="0" destOrd="0" presId="urn:microsoft.com/office/officeart/2005/8/layout/vList2"/>
    <dgm:cxn modelId="{6E8247C3-3211-460C-9538-23324893BE19}" type="presParOf" srcId="{7DF30358-EA7C-4DFB-BBB9-76FEB804F324}" destId="{34BE718B-440B-4E3B-8889-F617C10067A3}" srcOrd="1" destOrd="0" presId="urn:microsoft.com/office/officeart/2005/8/layout/vList2"/>
    <dgm:cxn modelId="{27AB7EF1-5553-49BC-B935-4D5983B5E92A}" type="presParOf" srcId="{7DF30358-EA7C-4DFB-BBB9-76FEB804F324}" destId="{19FC6316-BAB5-476E-BFB8-F3244C1A7997}" srcOrd="2" destOrd="0" presId="urn:microsoft.com/office/officeart/2005/8/layout/vList2"/>
    <dgm:cxn modelId="{0AAA4F97-6BD4-49E9-AC9B-AE6D4065E03A}" type="presParOf" srcId="{7DF30358-EA7C-4DFB-BBB9-76FEB804F324}" destId="{F0CA289F-4D2B-4466-9B15-271B7827D609}" srcOrd="3" destOrd="0" presId="urn:microsoft.com/office/officeart/2005/8/layout/vList2"/>
    <dgm:cxn modelId="{E005B959-BA67-40BC-BEC1-8ADDB2E70817}" type="presParOf" srcId="{7DF30358-EA7C-4DFB-BBB9-76FEB804F324}" destId="{31D98487-2CAF-4845-B2E8-901377A13E22}" srcOrd="4"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C964B81-6917-4DCC-BD1F-1317E802B7FB}"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n-GB"/>
        </a:p>
      </dgm:t>
    </dgm:pt>
    <dgm:pt modelId="{5078985D-7F3B-4AA5-8503-EA174E77EBA2}">
      <dgm:prSet custT="1"/>
      <dgm:spPr/>
      <dgm:t>
        <a:bodyPr/>
        <a:lstStyle/>
        <a:p>
          <a:r>
            <a:rPr lang="en-GB" sz="2400" dirty="0" smtClean="0"/>
            <a:t>Online Survey</a:t>
          </a:r>
          <a:endParaRPr lang="en-GB" sz="2400" dirty="0"/>
        </a:p>
      </dgm:t>
    </dgm:pt>
    <dgm:pt modelId="{83B0E088-7069-41F2-A305-97584465FDC6}" type="parTrans" cxnId="{39056084-C56A-40F0-95ED-775FE8E3D25A}">
      <dgm:prSet/>
      <dgm:spPr/>
      <dgm:t>
        <a:bodyPr/>
        <a:lstStyle/>
        <a:p>
          <a:endParaRPr lang="en-GB"/>
        </a:p>
      </dgm:t>
    </dgm:pt>
    <dgm:pt modelId="{7C2208F5-6D9D-48C6-97D4-2F01087F378C}" type="sibTrans" cxnId="{39056084-C56A-40F0-95ED-775FE8E3D25A}">
      <dgm:prSet/>
      <dgm:spPr/>
      <dgm:t>
        <a:bodyPr/>
        <a:lstStyle/>
        <a:p>
          <a:endParaRPr lang="en-GB"/>
        </a:p>
      </dgm:t>
    </dgm:pt>
    <dgm:pt modelId="{2511A827-540E-4436-B622-E8710ED9B2EE}">
      <dgm:prSet custT="1"/>
      <dgm:spPr/>
      <dgm:t>
        <a:bodyPr/>
        <a:lstStyle/>
        <a:p>
          <a:r>
            <a:rPr lang="en-GB" sz="2400" dirty="0" smtClean="0"/>
            <a:t>Face to Face interviews</a:t>
          </a:r>
          <a:endParaRPr lang="en-GB" sz="2400" dirty="0"/>
        </a:p>
      </dgm:t>
    </dgm:pt>
    <dgm:pt modelId="{031F2035-6711-40BB-ACA5-68FF7B71AC80}" type="parTrans" cxnId="{6BD3A7BB-79BC-4E75-B1E9-904AE538D0A5}">
      <dgm:prSet/>
      <dgm:spPr/>
      <dgm:t>
        <a:bodyPr/>
        <a:lstStyle/>
        <a:p>
          <a:endParaRPr lang="en-GB"/>
        </a:p>
      </dgm:t>
    </dgm:pt>
    <dgm:pt modelId="{DFEF93A6-1339-4DFD-A451-F2029D3A9506}" type="sibTrans" cxnId="{6BD3A7BB-79BC-4E75-B1E9-904AE538D0A5}">
      <dgm:prSet/>
      <dgm:spPr/>
      <dgm:t>
        <a:bodyPr/>
        <a:lstStyle/>
        <a:p>
          <a:endParaRPr lang="en-GB"/>
        </a:p>
      </dgm:t>
    </dgm:pt>
    <dgm:pt modelId="{00285213-4BF2-40F7-97E2-3EA622B0D895}">
      <dgm:prSet custT="1"/>
      <dgm:spPr/>
      <dgm:t>
        <a:bodyPr/>
        <a:lstStyle/>
        <a:p>
          <a:r>
            <a:rPr lang="en-GB" sz="2400" dirty="0" smtClean="0"/>
            <a:t>Review of web analytics</a:t>
          </a:r>
          <a:endParaRPr lang="en-GB" sz="2400" dirty="0"/>
        </a:p>
      </dgm:t>
    </dgm:pt>
    <dgm:pt modelId="{A14B86DA-A72D-4465-AC4B-6C78A7D5901C}" type="parTrans" cxnId="{B4501731-24EC-4E96-90BF-CFC87664A98A}">
      <dgm:prSet/>
      <dgm:spPr/>
      <dgm:t>
        <a:bodyPr/>
        <a:lstStyle/>
        <a:p>
          <a:endParaRPr lang="en-GB"/>
        </a:p>
      </dgm:t>
    </dgm:pt>
    <dgm:pt modelId="{4C8FE114-B20F-4C82-8B68-7420035A1906}" type="sibTrans" cxnId="{B4501731-24EC-4E96-90BF-CFC87664A98A}">
      <dgm:prSet/>
      <dgm:spPr/>
      <dgm:t>
        <a:bodyPr/>
        <a:lstStyle/>
        <a:p>
          <a:endParaRPr lang="en-GB"/>
        </a:p>
      </dgm:t>
    </dgm:pt>
    <dgm:pt modelId="{4D3CFD96-3B9E-41C9-9175-9CB9CD0852BF}" type="pres">
      <dgm:prSet presAssocID="{AC964B81-6917-4DCC-BD1F-1317E802B7FB}" presName="Name0" presStyleCnt="0">
        <dgm:presLayoutVars>
          <dgm:dir/>
          <dgm:animLvl val="lvl"/>
          <dgm:resizeHandles val="exact"/>
        </dgm:presLayoutVars>
      </dgm:prSet>
      <dgm:spPr/>
      <dgm:t>
        <a:bodyPr/>
        <a:lstStyle/>
        <a:p>
          <a:endParaRPr lang="en-GB"/>
        </a:p>
      </dgm:t>
    </dgm:pt>
    <dgm:pt modelId="{52213175-9D45-426D-BA50-3563396D3C21}" type="pres">
      <dgm:prSet presAssocID="{00285213-4BF2-40F7-97E2-3EA622B0D895}" presName="boxAndChildren" presStyleCnt="0"/>
      <dgm:spPr/>
    </dgm:pt>
    <dgm:pt modelId="{D51FC9EF-16F7-4775-A7EC-D5E3E8A3C1A1}" type="pres">
      <dgm:prSet presAssocID="{00285213-4BF2-40F7-97E2-3EA622B0D895}" presName="parentTextBox" presStyleLbl="node1" presStyleIdx="0" presStyleCnt="3"/>
      <dgm:spPr/>
      <dgm:t>
        <a:bodyPr/>
        <a:lstStyle/>
        <a:p>
          <a:endParaRPr lang="en-GB"/>
        </a:p>
      </dgm:t>
    </dgm:pt>
    <dgm:pt modelId="{DF5615AE-9AB0-4D09-BFC8-E8F513872F70}" type="pres">
      <dgm:prSet presAssocID="{DFEF93A6-1339-4DFD-A451-F2029D3A9506}" presName="sp" presStyleCnt="0"/>
      <dgm:spPr/>
    </dgm:pt>
    <dgm:pt modelId="{2D09A719-2941-4661-A3A6-B12DF9BA0B18}" type="pres">
      <dgm:prSet presAssocID="{2511A827-540E-4436-B622-E8710ED9B2EE}" presName="arrowAndChildren" presStyleCnt="0"/>
      <dgm:spPr/>
    </dgm:pt>
    <dgm:pt modelId="{53147FE5-B27C-41E4-9FB7-B91BBE7A3C6A}" type="pres">
      <dgm:prSet presAssocID="{2511A827-540E-4436-B622-E8710ED9B2EE}" presName="parentTextArrow" presStyleLbl="node1" presStyleIdx="1" presStyleCnt="3"/>
      <dgm:spPr/>
      <dgm:t>
        <a:bodyPr/>
        <a:lstStyle/>
        <a:p>
          <a:endParaRPr lang="en-GB"/>
        </a:p>
      </dgm:t>
    </dgm:pt>
    <dgm:pt modelId="{6FD7E661-EEC4-440F-A49E-51632012BC91}" type="pres">
      <dgm:prSet presAssocID="{7C2208F5-6D9D-48C6-97D4-2F01087F378C}" presName="sp" presStyleCnt="0"/>
      <dgm:spPr/>
    </dgm:pt>
    <dgm:pt modelId="{1DF864AA-F1D0-4541-9C5A-2E9FEFBAD966}" type="pres">
      <dgm:prSet presAssocID="{5078985D-7F3B-4AA5-8503-EA174E77EBA2}" presName="arrowAndChildren" presStyleCnt="0"/>
      <dgm:spPr/>
    </dgm:pt>
    <dgm:pt modelId="{7B465204-A1BA-4B3B-9EBC-C521774C4635}" type="pres">
      <dgm:prSet presAssocID="{5078985D-7F3B-4AA5-8503-EA174E77EBA2}" presName="parentTextArrow" presStyleLbl="node1" presStyleIdx="2" presStyleCnt="3"/>
      <dgm:spPr/>
      <dgm:t>
        <a:bodyPr/>
        <a:lstStyle/>
        <a:p>
          <a:endParaRPr lang="en-GB"/>
        </a:p>
      </dgm:t>
    </dgm:pt>
  </dgm:ptLst>
  <dgm:cxnLst>
    <dgm:cxn modelId="{7D120792-598F-41EB-A1BB-7A1FEABF9D67}" type="presOf" srcId="{00285213-4BF2-40F7-97E2-3EA622B0D895}" destId="{D51FC9EF-16F7-4775-A7EC-D5E3E8A3C1A1}" srcOrd="0" destOrd="0" presId="urn:microsoft.com/office/officeart/2005/8/layout/process4"/>
    <dgm:cxn modelId="{6BD3A7BB-79BC-4E75-B1E9-904AE538D0A5}" srcId="{AC964B81-6917-4DCC-BD1F-1317E802B7FB}" destId="{2511A827-540E-4436-B622-E8710ED9B2EE}" srcOrd="1" destOrd="0" parTransId="{031F2035-6711-40BB-ACA5-68FF7B71AC80}" sibTransId="{DFEF93A6-1339-4DFD-A451-F2029D3A9506}"/>
    <dgm:cxn modelId="{39056084-C56A-40F0-95ED-775FE8E3D25A}" srcId="{AC964B81-6917-4DCC-BD1F-1317E802B7FB}" destId="{5078985D-7F3B-4AA5-8503-EA174E77EBA2}" srcOrd="0" destOrd="0" parTransId="{83B0E088-7069-41F2-A305-97584465FDC6}" sibTransId="{7C2208F5-6D9D-48C6-97D4-2F01087F378C}"/>
    <dgm:cxn modelId="{9C27604A-BBB4-451C-A13F-E9C34E2185CD}" type="presOf" srcId="{2511A827-540E-4436-B622-E8710ED9B2EE}" destId="{53147FE5-B27C-41E4-9FB7-B91BBE7A3C6A}" srcOrd="0" destOrd="0" presId="urn:microsoft.com/office/officeart/2005/8/layout/process4"/>
    <dgm:cxn modelId="{39602D07-422A-4759-9DE5-24D6A8572C79}" type="presOf" srcId="{5078985D-7F3B-4AA5-8503-EA174E77EBA2}" destId="{7B465204-A1BA-4B3B-9EBC-C521774C4635}" srcOrd="0" destOrd="0" presId="urn:microsoft.com/office/officeart/2005/8/layout/process4"/>
    <dgm:cxn modelId="{B4501731-24EC-4E96-90BF-CFC87664A98A}" srcId="{AC964B81-6917-4DCC-BD1F-1317E802B7FB}" destId="{00285213-4BF2-40F7-97E2-3EA622B0D895}" srcOrd="2" destOrd="0" parTransId="{A14B86DA-A72D-4465-AC4B-6C78A7D5901C}" sibTransId="{4C8FE114-B20F-4C82-8B68-7420035A1906}"/>
    <dgm:cxn modelId="{1CD215A2-B1C5-47FC-A4EA-DA54D874BEC1}" type="presOf" srcId="{AC964B81-6917-4DCC-BD1F-1317E802B7FB}" destId="{4D3CFD96-3B9E-41C9-9175-9CB9CD0852BF}" srcOrd="0" destOrd="0" presId="urn:microsoft.com/office/officeart/2005/8/layout/process4"/>
    <dgm:cxn modelId="{21E9967F-59EF-4546-BB99-79590891A367}" type="presParOf" srcId="{4D3CFD96-3B9E-41C9-9175-9CB9CD0852BF}" destId="{52213175-9D45-426D-BA50-3563396D3C21}" srcOrd="0" destOrd="0" presId="urn:microsoft.com/office/officeart/2005/8/layout/process4"/>
    <dgm:cxn modelId="{FA15DECF-5811-4C4B-A5AD-855B41BA4297}" type="presParOf" srcId="{52213175-9D45-426D-BA50-3563396D3C21}" destId="{D51FC9EF-16F7-4775-A7EC-D5E3E8A3C1A1}" srcOrd="0" destOrd="0" presId="urn:microsoft.com/office/officeart/2005/8/layout/process4"/>
    <dgm:cxn modelId="{7E1973A4-3132-4481-8660-2554B70AE641}" type="presParOf" srcId="{4D3CFD96-3B9E-41C9-9175-9CB9CD0852BF}" destId="{DF5615AE-9AB0-4D09-BFC8-E8F513872F70}" srcOrd="1" destOrd="0" presId="urn:microsoft.com/office/officeart/2005/8/layout/process4"/>
    <dgm:cxn modelId="{ABFEC320-803F-44B9-B7B6-857BF57DF2ED}" type="presParOf" srcId="{4D3CFD96-3B9E-41C9-9175-9CB9CD0852BF}" destId="{2D09A719-2941-4661-A3A6-B12DF9BA0B18}" srcOrd="2" destOrd="0" presId="urn:microsoft.com/office/officeart/2005/8/layout/process4"/>
    <dgm:cxn modelId="{0C798361-0B72-443B-B3B3-D51AA1B29E55}" type="presParOf" srcId="{2D09A719-2941-4661-A3A6-B12DF9BA0B18}" destId="{53147FE5-B27C-41E4-9FB7-B91BBE7A3C6A}" srcOrd="0" destOrd="0" presId="urn:microsoft.com/office/officeart/2005/8/layout/process4"/>
    <dgm:cxn modelId="{E8A33435-A40E-4497-804E-FA192A8CF175}" type="presParOf" srcId="{4D3CFD96-3B9E-41C9-9175-9CB9CD0852BF}" destId="{6FD7E661-EEC4-440F-A49E-51632012BC91}" srcOrd="3" destOrd="0" presId="urn:microsoft.com/office/officeart/2005/8/layout/process4"/>
    <dgm:cxn modelId="{2E1F0BBD-8A2F-418C-BC27-26E525732412}" type="presParOf" srcId="{4D3CFD96-3B9E-41C9-9175-9CB9CD0852BF}" destId="{1DF864AA-F1D0-4541-9C5A-2E9FEFBAD966}" srcOrd="4" destOrd="0" presId="urn:microsoft.com/office/officeart/2005/8/layout/process4"/>
    <dgm:cxn modelId="{67883960-C5E9-4222-A10C-13D5FF8628B1}" type="presParOf" srcId="{1DF864AA-F1D0-4541-9C5A-2E9FEFBAD966}" destId="{7B465204-A1BA-4B3B-9EBC-C521774C4635}"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865E5DF-78B8-4FC7-B41F-8D318F50CFE1}" type="doc">
      <dgm:prSet loTypeId="urn:microsoft.com/office/officeart/2005/8/layout/lProcess2" loCatId="relationship" qsTypeId="urn:microsoft.com/office/officeart/2005/8/quickstyle/3d1" qsCatId="3D" csTypeId="urn:microsoft.com/office/officeart/2005/8/colors/colorful5" csCatId="colorful" phldr="1"/>
      <dgm:spPr/>
      <dgm:t>
        <a:bodyPr/>
        <a:lstStyle/>
        <a:p>
          <a:endParaRPr lang="en-GB"/>
        </a:p>
      </dgm:t>
    </dgm:pt>
    <dgm:pt modelId="{C49DDB33-B2ED-4DED-BB52-44B62D1DDE90}">
      <dgm:prSet/>
      <dgm:spPr/>
      <dgm:t>
        <a:bodyPr/>
        <a:lstStyle/>
        <a:p>
          <a:pPr rtl="0"/>
          <a:r>
            <a:rPr lang="en-GB" b="0" i="0" baseline="0" dirty="0" smtClean="0"/>
            <a:t>Like ratings and reviews from other students</a:t>
          </a:r>
          <a:endParaRPr lang="en-GB" dirty="0"/>
        </a:p>
      </dgm:t>
    </dgm:pt>
    <dgm:pt modelId="{25724308-0EEF-44C2-B58F-F9D7327C5DF2}" type="parTrans" cxnId="{86CB497C-6EFF-448A-9B28-DA2D19C02147}">
      <dgm:prSet/>
      <dgm:spPr/>
      <dgm:t>
        <a:bodyPr/>
        <a:lstStyle/>
        <a:p>
          <a:endParaRPr lang="en-GB"/>
        </a:p>
      </dgm:t>
    </dgm:pt>
    <dgm:pt modelId="{507550F3-EF05-4DDB-BD1D-C67ED61C7148}" type="sibTrans" cxnId="{86CB497C-6EFF-448A-9B28-DA2D19C02147}">
      <dgm:prSet/>
      <dgm:spPr/>
      <dgm:t>
        <a:bodyPr/>
        <a:lstStyle/>
        <a:p>
          <a:endParaRPr lang="en-GB"/>
        </a:p>
      </dgm:t>
    </dgm:pt>
    <dgm:pt modelId="{D9A91CE5-86A8-49F2-BB26-E5D3CD055082}">
      <dgm:prSet/>
      <dgm:spPr/>
      <dgm:t>
        <a:bodyPr/>
        <a:lstStyle/>
        <a:p>
          <a:pPr rtl="0"/>
          <a:r>
            <a:rPr lang="en-GB" b="0" i="0" baseline="0" dirty="0" smtClean="0"/>
            <a:t>Which module studied?</a:t>
          </a:r>
          <a:endParaRPr lang="en-GB" dirty="0"/>
        </a:p>
      </dgm:t>
    </dgm:pt>
    <dgm:pt modelId="{262C1420-512A-45AC-AD85-37FA7EDC020A}" type="parTrans" cxnId="{C7632A5F-A566-44FB-8E9C-2D8FFF64437C}">
      <dgm:prSet/>
      <dgm:spPr/>
      <dgm:t>
        <a:bodyPr/>
        <a:lstStyle/>
        <a:p>
          <a:endParaRPr lang="en-GB"/>
        </a:p>
      </dgm:t>
    </dgm:pt>
    <dgm:pt modelId="{89D7741A-FAEE-44B5-B956-5924CCD9E56D}" type="sibTrans" cxnId="{C7632A5F-A566-44FB-8E9C-2D8FFF64437C}">
      <dgm:prSet/>
      <dgm:spPr/>
      <dgm:t>
        <a:bodyPr/>
        <a:lstStyle/>
        <a:p>
          <a:endParaRPr lang="en-GB"/>
        </a:p>
      </dgm:t>
    </dgm:pt>
    <dgm:pt modelId="{06EF5A91-9614-4FAB-883E-A286912916B6}">
      <dgm:prSet custT="1"/>
      <dgm:spPr/>
      <dgm:t>
        <a:bodyPr/>
        <a:lstStyle/>
        <a:p>
          <a:pPr rtl="0"/>
          <a:r>
            <a:rPr lang="en-GB" sz="3200" b="1" dirty="0" smtClean="0"/>
            <a:t>Postgraduates</a:t>
          </a:r>
          <a:endParaRPr lang="en-GB" sz="3200" b="1" i="0" baseline="0" dirty="0"/>
        </a:p>
      </dgm:t>
    </dgm:pt>
    <dgm:pt modelId="{561EB9E3-FB10-4C55-9398-24455AD06E3F}" type="parTrans" cxnId="{7DA0F4C3-10B5-4E9E-B82E-51AF9EC7392B}">
      <dgm:prSet/>
      <dgm:spPr/>
      <dgm:t>
        <a:bodyPr/>
        <a:lstStyle/>
        <a:p>
          <a:endParaRPr lang="en-GB"/>
        </a:p>
      </dgm:t>
    </dgm:pt>
    <dgm:pt modelId="{61C0052C-BB4D-4354-87A6-A87FADC5787E}" type="sibTrans" cxnId="{7DA0F4C3-10B5-4E9E-B82E-51AF9EC7392B}">
      <dgm:prSet/>
      <dgm:spPr/>
      <dgm:t>
        <a:bodyPr/>
        <a:lstStyle/>
        <a:p>
          <a:endParaRPr lang="en-GB"/>
        </a:p>
      </dgm:t>
    </dgm:pt>
    <dgm:pt modelId="{53B7E345-C5D3-459F-A5EA-160230CD114E}">
      <dgm:prSet/>
      <dgm:spPr/>
      <dgm:t>
        <a:bodyPr/>
        <a:lstStyle/>
        <a:p>
          <a:pPr rtl="0"/>
          <a:r>
            <a:rPr lang="en-GB" b="0" i="0" baseline="0" dirty="0" smtClean="0"/>
            <a:t>‘other people’s experiences valuable’</a:t>
          </a:r>
          <a:endParaRPr lang="en-GB" dirty="0"/>
        </a:p>
      </dgm:t>
    </dgm:pt>
    <dgm:pt modelId="{BA9F2123-CB7F-4587-A0F4-D2D365D94D2E}" type="parTrans" cxnId="{696739DE-7A1D-4428-821D-C7E68014723F}">
      <dgm:prSet/>
      <dgm:spPr/>
      <dgm:t>
        <a:bodyPr/>
        <a:lstStyle/>
        <a:p>
          <a:endParaRPr lang="en-GB"/>
        </a:p>
      </dgm:t>
    </dgm:pt>
    <dgm:pt modelId="{EC4086C5-107B-4BD7-9A03-7A64616077B2}" type="sibTrans" cxnId="{696739DE-7A1D-4428-821D-C7E68014723F}">
      <dgm:prSet/>
      <dgm:spPr/>
      <dgm:t>
        <a:bodyPr/>
        <a:lstStyle/>
        <a:p>
          <a:endParaRPr lang="en-GB"/>
        </a:p>
      </dgm:t>
    </dgm:pt>
    <dgm:pt modelId="{F8FF9E11-1D70-4E01-AC46-6B99948089C9}">
      <dgm:prSet custT="1"/>
      <dgm:spPr/>
      <dgm:t>
        <a:bodyPr/>
        <a:lstStyle/>
        <a:p>
          <a:pPr rtl="0"/>
          <a:r>
            <a:rPr lang="en-GB" sz="3200" b="1" dirty="0" smtClean="0"/>
            <a:t>Undergraduates</a:t>
          </a:r>
          <a:endParaRPr lang="en-GB" sz="3200" b="1" dirty="0"/>
        </a:p>
      </dgm:t>
    </dgm:pt>
    <dgm:pt modelId="{59E0C005-7713-4541-831D-18156B6C8D12}" type="parTrans" cxnId="{CA2E1AE4-BD73-4283-ACFF-1230F4DAD0A3}">
      <dgm:prSet/>
      <dgm:spPr/>
      <dgm:t>
        <a:bodyPr/>
        <a:lstStyle/>
        <a:p>
          <a:endParaRPr lang="en-GB"/>
        </a:p>
      </dgm:t>
    </dgm:pt>
    <dgm:pt modelId="{828BA59F-5F18-47BB-A0DF-8B6AE5F3B609}" type="sibTrans" cxnId="{CA2E1AE4-BD73-4283-ACFF-1230F4DAD0A3}">
      <dgm:prSet/>
      <dgm:spPr/>
      <dgm:t>
        <a:bodyPr/>
        <a:lstStyle/>
        <a:p>
          <a:endParaRPr lang="en-GB"/>
        </a:p>
      </dgm:t>
    </dgm:pt>
    <dgm:pt modelId="{63EE2871-0E24-4AD5-8020-EB42CD6EAB9E}">
      <dgm:prSet/>
      <dgm:spPr/>
      <dgm:t>
        <a:bodyPr/>
        <a:lstStyle/>
        <a:p>
          <a:pPr rtl="0"/>
          <a:r>
            <a:rPr lang="en-GB" dirty="0" smtClean="0"/>
            <a:t>Citation as a recommendation</a:t>
          </a:r>
          <a:endParaRPr lang="en-GB" b="1" i="0" baseline="0" dirty="0"/>
        </a:p>
      </dgm:t>
    </dgm:pt>
    <dgm:pt modelId="{B5DF5AA5-5D70-4854-8C8A-C3177CC2A660}" type="parTrans" cxnId="{CF010C76-987F-43E9-85F6-49D56EB66167}">
      <dgm:prSet/>
      <dgm:spPr/>
      <dgm:t>
        <a:bodyPr/>
        <a:lstStyle/>
        <a:p>
          <a:endParaRPr lang="en-GB"/>
        </a:p>
      </dgm:t>
    </dgm:pt>
    <dgm:pt modelId="{0626248D-5648-42DF-9150-9D2F6F8AF26D}" type="sibTrans" cxnId="{CF010C76-987F-43E9-85F6-49D56EB66167}">
      <dgm:prSet/>
      <dgm:spPr/>
      <dgm:t>
        <a:bodyPr/>
        <a:lstStyle/>
        <a:p>
          <a:endParaRPr lang="en-GB"/>
        </a:p>
      </dgm:t>
    </dgm:pt>
    <dgm:pt modelId="{8BFD4EAA-4B7D-4B35-82E6-A04F197936EC}">
      <dgm:prSet/>
      <dgm:spPr/>
      <dgm:t>
        <a:bodyPr/>
        <a:lstStyle/>
        <a:p>
          <a:r>
            <a:rPr lang="en-GB" dirty="0" smtClean="0"/>
            <a:t>Wary of provenance</a:t>
          </a:r>
          <a:endParaRPr lang="en-GB" dirty="0"/>
        </a:p>
      </dgm:t>
    </dgm:pt>
    <dgm:pt modelId="{7DF58557-2AB5-4E03-A996-711C28CB65B2}" type="parTrans" cxnId="{FBDCC51A-C82C-4B61-9395-04C041F6AAA4}">
      <dgm:prSet/>
      <dgm:spPr/>
      <dgm:t>
        <a:bodyPr/>
        <a:lstStyle/>
        <a:p>
          <a:endParaRPr lang="en-GB"/>
        </a:p>
      </dgm:t>
    </dgm:pt>
    <dgm:pt modelId="{AF8EDA8C-7709-4FBD-B08A-85C829E2EC85}" type="sibTrans" cxnId="{FBDCC51A-C82C-4B61-9395-04C041F6AAA4}">
      <dgm:prSet/>
      <dgm:spPr/>
      <dgm:t>
        <a:bodyPr/>
        <a:lstStyle/>
        <a:p>
          <a:endParaRPr lang="en-GB"/>
        </a:p>
      </dgm:t>
    </dgm:pt>
    <dgm:pt modelId="{E24CA668-1987-462E-A7CF-0E50DCC66788}">
      <dgm:prSet/>
      <dgm:spPr/>
      <dgm:t>
        <a:bodyPr/>
        <a:lstStyle/>
        <a:p>
          <a:r>
            <a:rPr lang="en-GB" dirty="0" smtClean="0"/>
            <a:t>Feed to module website</a:t>
          </a:r>
          <a:endParaRPr lang="en-GB" dirty="0"/>
        </a:p>
      </dgm:t>
    </dgm:pt>
    <dgm:pt modelId="{ADA67D34-95C3-41E3-8DFA-4E1399F55BBA}" type="parTrans" cxnId="{FFD83781-CDAB-43B6-83BA-EC377732D725}">
      <dgm:prSet/>
      <dgm:spPr/>
      <dgm:t>
        <a:bodyPr/>
        <a:lstStyle/>
        <a:p>
          <a:endParaRPr lang="en-GB"/>
        </a:p>
      </dgm:t>
    </dgm:pt>
    <dgm:pt modelId="{07890B04-6143-412C-B3EC-3C3CB77249BF}" type="sibTrans" cxnId="{FFD83781-CDAB-43B6-83BA-EC377732D725}">
      <dgm:prSet/>
      <dgm:spPr/>
      <dgm:t>
        <a:bodyPr/>
        <a:lstStyle/>
        <a:p>
          <a:endParaRPr lang="en-GB"/>
        </a:p>
      </dgm:t>
    </dgm:pt>
    <dgm:pt modelId="{895323D3-F947-41C3-85C8-0B223C06411B}">
      <dgm:prSet/>
      <dgm:spPr/>
      <dgm:t>
        <a:bodyPr/>
        <a:lstStyle/>
        <a:p>
          <a:r>
            <a:rPr lang="en-GB" dirty="0" smtClean="0"/>
            <a:t>Want synonyms</a:t>
          </a:r>
          <a:endParaRPr lang="en-GB" dirty="0"/>
        </a:p>
      </dgm:t>
    </dgm:pt>
    <dgm:pt modelId="{ED6ED16C-4358-4166-B740-D2511CD7401D}" type="parTrans" cxnId="{927A88AF-2C09-424F-9ECB-5B917FB2BE4A}">
      <dgm:prSet/>
      <dgm:spPr/>
      <dgm:t>
        <a:bodyPr/>
        <a:lstStyle/>
        <a:p>
          <a:endParaRPr lang="en-GB"/>
        </a:p>
      </dgm:t>
    </dgm:pt>
    <dgm:pt modelId="{10BBC5E1-6308-446D-805A-F52CBFF44D97}" type="sibTrans" cxnId="{927A88AF-2C09-424F-9ECB-5B917FB2BE4A}">
      <dgm:prSet/>
      <dgm:spPr/>
      <dgm:t>
        <a:bodyPr/>
        <a:lstStyle/>
        <a:p>
          <a:endParaRPr lang="en-GB"/>
        </a:p>
      </dgm:t>
    </dgm:pt>
    <dgm:pt modelId="{ECCBA555-F643-4FCA-A567-53C6F60309B6}">
      <dgm:prSet/>
      <dgm:spPr/>
      <dgm:t>
        <a:bodyPr/>
        <a:lstStyle/>
        <a:p>
          <a:r>
            <a:rPr lang="en-GB" dirty="0" smtClean="0"/>
            <a:t>Trust repository</a:t>
          </a:r>
          <a:endParaRPr lang="en-GB" dirty="0"/>
        </a:p>
      </dgm:t>
    </dgm:pt>
    <dgm:pt modelId="{0E66F682-4170-4BAC-ADEC-932CCB1B5D4E}" type="parTrans" cxnId="{E1483C30-1E1A-47CB-8E38-6C0DF644768F}">
      <dgm:prSet/>
      <dgm:spPr/>
      <dgm:t>
        <a:bodyPr/>
        <a:lstStyle/>
        <a:p>
          <a:endParaRPr lang="en-GB"/>
        </a:p>
      </dgm:t>
    </dgm:pt>
    <dgm:pt modelId="{547159AC-9526-4C0D-A3C6-B6A5AB579A6F}" type="sibTrans" cxnId="{E1483C30-1E1A-47CB-8E38-6C0DF644768F}">
      <dgm:prSet/>
      <dgm:spPr/>
      <dgm:t>
        <a:bodyPr/>
        <a:lstStyle/>
        <a:p>
          <a:endParaRPr lang="en-GB"/>
        </a:p>
      </dgm:t>
    </dgm:pt>
    <dgm:pt modelId="{9196B930-0680-4EAA-92C6-99FBCB96676A}">
      <dgm:prSet/>
      <dgm:spPr/>
      <dgm:t>
        <a:bodyPr/>
        <a:lstStyle/>
        <a:p>
          <a:pPr rtl="0"/>
          <a:r>
            <a:rPr lang="en-GB" b="0" i="0" baseline="0" dirty="0" smtClean="0"/>
            <a:t>How high a mark?</a:t>
          </a:r>
          <a:endParaRPr lang="en-GB" dirty="0"/>
        </a:p>
      </dgm:t>
    </dgm:pt>
    <dgm:pt modelId="{2AE95B31-866C-4A7C-9528-476675A7393E}" type="sibTrans" cxnId="{36069BDF-A8DF-4EC7-B35F-9E159115517B}">
      <dgm:prSet/>
      <dgm:spPr/>
      <dgm:t>
        <a:bodyPr/>
        <a:lstStyle/>
        <a:p>
          <a:endParaRPr lang="en-GB"/>
        </a:p>
      </dgm:t>
    </dgm:pt>
    <dgm:pt modelId="{A064BEFD-C79B-4FF6-9E7B-08A439C96EC2}" type="parTrans" cxnId="{36069BDF-A8DF-4EC7-B35F-9E159115517B}">
      <dgm:prSet/>
      <dgm:spPr/>
      <dgm:t>
        <a:bodyPr/>
        <a:lstStyle/>
        <a:p>
          <a:endParaRPr lang="en-GB"/>
        </a:p>
      </dgm:t>
    </dgm:pt>
    <dgm:pt modelId="{CC1F9CEF-63DE-40FB-8BEB-6C6CD78DDFFD}" type="pres">
      <dgm:prSet presAssocID="{6865E5DF-78B8-4FC7-B41F-8D318F50CFE1}" presName="theList" presStyleCnt="0">
        <dgm:presLayoutVars>
          <dgm:dir/>
          <dgm:animLvl val="lvl"/>
          <dgm:resizeHandles val="exact"/>
        </dgm:presLayoutVars>
      </dgm:prSet>
      <dgm:spPr/>
      <dgm:t>
        <a:bodyPr/>
        <a:lstStyle/>
        <a:p>
          <a:endParaRPr lang="en-GB"/>
        </a:p>
      </dgm:t>
    </dgm:pt>
    <dgm:pt modelId="{04D0DB92-BB52-49A9-B0EF-DE6E0163B0D4}" type="pres">
      <dgm:prSet presAssocID="{F8FF9E11-1D70-4E01-AC46-6B99948089C9}" presName="compNode" presStyleCnt="0"/>
      <dgm:spPr/>
    </dgm:pt>
    <dgm:pt modelId="{E83A6220-FF19-452B-A53C-AE239616D7F6}" type="pres">
      <dgm:prSet presAssocID="{F8FF9E11-1D70-4E01-AC46-6B99948089C9}" presName="aNode" presStyleLbl="bgShp" presStyleIdx="0" presStyleCnt="2"/>
      <dgm:spPr/>
      <dgm:t>
        <a:bodyPr/>
        <a:lstStyle/>
        <a:p>
          <a:endParaRPr lang="en-GB"/>
        </a:p>
      </dgm:t>
    </dgm:pt>
    <dgm:pt modelId="{2ED46A08-86AF-4F4D-B5CE-92C36808EF45}" type="pres">
      <dgm:prSet presAssocID="{F8FF9E11-1D70-4E01-AC46-6B99948089C9}" presName="textNode" presStyleLbl="bgShp" presStyleIdx="0" presStyleCnt="2"/>
      <dgm:spPr/>
      <dgm:t>
        <a:bodyPr/>
        <a:lstStyle/>
        <a:p>
          <a:endParaRPr lang="en-GB"/>
        </a:p>
      </dgm:t>
    </dgm:pt>
    <dgm:pt modelId="{D7DC83DD-2BA7-4E9E-9417-B0613D29EACB}" type="pres">
      <dgm:prSet presAssocID="{F8FF9E11-1D70-4E01-AC46-6B99948089C9}" presName="compChildNode" presStyleCnt="0"/>
      <dgm:spPr/>
    </dgm:pt>
    <dgm:pt modelId="{75A3F0CF-AB11-4910-AD98-148A3248B1F7}" type="pres">
      <dgm:prSet presAssocID="{F8FF9E11-1D70-4E01-AC46-6B99948089C9}" presName="theInnerList" presStyleCnt="0"/>
      <dgm:spPr/>
    </dgm:pt>
    <dgm:pt modelId="{0A521CA5-826E-4F9F-B19B-4F6D2155E203}" type="pres">
      <dgm:prSet presAssocID="{C49DDB33-B2ED-4DED-BB52-44B62D1DDE90}" presName="childNode" presStyleLbl="node1" presStyleIdx="0" presStyleCnt="9">
        <dgm:presLayoutVars>
          <dgm:bulletEnabled val="1"/>
        </dgm:presLayoutVars>
      </dgm:prSet>
      <dgm:spPr/>
      <dgm:t>
        <a:bodyPr/>
        <a:lstStyle/>
        <a:p>
          <a:endParaRPr lang="en-GB"/>
        </a:p>
      </dgm:t>
    </dgm:pt>
    <dgm:pt modelId="{56BA19D5-3DAF-4314-9A26-E641EE5E7FDB}" type="pres">
      <dgm:prSet presAssocID="{C49DDB33-B2ED-4DED-BB52-44B62D1DDE90}" presName="aSpace2" presStyleCnt="0"/>
      <dgm:spPr/>
    </dgm:pt>
    <dgm:pt modelId="{3AF51469-1318-4D24-A4A6-C017B1013FC7}" type="pres">
      <dgm:prSet presAssocID="{53B7E345-C5D3-459F-A5EA-160230CD114E}" presName="childNode" presStyleLbl="node1" presStyleIdx="1" presStyleCnt="9">
        <dgm:presLayoutVars>
          <dgm:bulletEnabled val="1"/>
        </dgm:presLayoutVars>
      </dgm:prSet>
      <dgm:spPr/>
      <dgm:t>
        <a:bodyPr/>
        <a:lstStyle/>
        <a:p>
          <a:endParaRPr lang="en-GB"/>
        </a:p>
      </dgm:t>
    </dgm:pt>
    <dgm:pt modelId="{74B271D6-46B5-4D02-8880-CE3A84A25699}" type="pres">
      <dgm:prSet presAssocID="{53B7E345-C5D3-459F-A5EA-160230CD114E}" presName="aSpace2" presStyleCnt="0"/>
      <dgm:spPr/>
    </dgm:pt>
    <dgm:pt modelId="{29B102F7-0E64-408C-85CE-8D5E9D77A55C}" type="pres">
      <dgm:prSet presAssocID="{D9A91CE5-86A8-49F2-BB26-E5D3CD055082}" presName="childNode" presStyleLbl="node1" presStyleIdx="2" presStyleCnt="9">
        <dgm:presLayoutVars>
          <dgm:bulletEnabled val="1"/>
        </dgm:presLayoutVars>
      </dgm:prSet>
      <dgm:spPr/>
      <dgm:t>
        <a:bodyPr/>
        <a:lstStyle/>
        <a:p>
          <a:endParaRPr lang="en-GB"/>
        </a:p>
      </dgm:t>
    </dgm:pt>
    <dgm:pt modelId="{D876BA89-40B9-4CB7-AA27-4321F1D212B4}" type="pres">
      <dgm:prSet presAssocID="{D9A91CE5-86A8-49F2-BB26-E5D3CD055082}" presName="aSpace2" presStyleCnt="0"/>
      <dgm:spPr/>
    </dgm:pt>
    <dgm:pt modelId="{7EF57F9A-187D-4E20-B9EF-13E6D5F3B3F5}" type="pres">
      <dgm:prSet presAssocID="{9196B930-0680-4EAA-92C6-99FBCB96676A}" presName="childNode" presStyleLbl="node1" presStyleIdx="3" presStyleCnt="9">
        <dgm:presLayoutVars>
          <dgm:bulletEnabled val="1"/>
        </dgm:presLayoutVars>
      </dgm:prSet>
      <dgm:spPr/>
      <dgm:t>
        <a:bodyPr/>
        <a:lstStyle/>
        <a:p>
          <a:endParaRPr lang="en-GB"/>
        </a:p>
      </dgm:t>
    </dgm:pt>
    <dgm:pt modelId="{B7C9F976-1010-47AF-8D16-2A3ED8E6C33A}" type="pres">
      <dgm:prSet presAssocID="{F8FF9E11-1D70-4E01-AC46-6B99948089C9}" presName="aSpace" presStyleCnt="0"/>
      <dgm:spPr/>
    </dgm:pt>
    <dgm:pt modelId="{3A0F15D5-24BC-4A8A-9FC3-3CD44760FD66}" type="pres">
      <dgm:prSet presAssocID="{06EF5A91-9614-4FAB-883E-A286912916B6}" presName="compNode" presStyleCnt="0"/>
      <dgm:spPr/>
    </dgm:pt>
    <dgm:pt modelId="{4F44316F-9909-4A87-9468-2573F393D2E8}" type="pres">
      <dgm:prSet presAssocID="{06EF5A91-9614-4FAB-883E-A286912916B6}" presName="aNode" presStyleLbl="bgShp" presStyleIdx="1" presStyleCnt="2"/>
      <dgm:spPr/>
      <dgm:t>
        <a:bodyPr/>
        <a:lstStyle/>
        <a:p>
          <a:endParaRPr lang="en-GB"/>
        </a:p>
      </dgm:t>
    </dgm:pt>
    <dgm:pt modelId="{530104BE-D42F-4D3F-8BDC-4F7A3D0B50AD}" type="pres">
      <dgm:prSet presAssocID="{06EF5A91-9614-4FAB-883E-A286912916B6}" presName="textNode" presStyleLbl="bgShp" presStyleIdx="1" presStyleCnt="2"/>
      <dgm:spPr/>
      <dgm:t>
        <a:bodyPr/>
        <a:lstStyle/>
        <a:p>
          <a:endParaRPr lang="en-GB"/>
        </a:p>
      </dgm:t>
    </dgm:pt>
    <dgm:pt modelId="{7ED567E0-F664-4DEC-B970-E360B99F16B0}" type="pres">
      <dgm:prSet presAssocID="{06EF5A91-9614-4FAB-883E-A286912916B6}" presName="compChildNode" presStyleCnt="0"/>
      <dgm:spPr/>
    </dgm:pt>
    <dgm:pt modelId="{353E3ECE-C9A8-475B-90F2-BEA6ED70E520}" type="pres">
      <dgm:prSet presAssocID="{06EF5A91-9614-4FAB-883E-A286912916B6}" presName="theInnerList" presStyleCnt="0"/>
      <dgm:spPr/>
    </dgm:pt>
    <dgm:pt modelId="{85DD1F52-DDF0-4614-AA44-27B8706585D2}" type="pres">
      <dgm:prSet presAssocID="{63EE2871-0E24-4AD5-8020-EB42CD6EAB9E}" presName="childNode" presStyleLbl="node1" presStyleIdx="4" presStyleCnt="9">
        <dgm:presLayoutVars>
          <dgm:bulletEnabled val="1"/>
        </dgm:presLayoutVars>
      </dgm:prSet>
      <dgm:spPr/>
      <dgm:t>
        <a:bodyPr/>
        <a:lstStyle/>
        <a:p>
          <a:endParaRPr lang="en-GB"/>
        </a:p>
      </dgm:t>
    </dgm:pt>
    <dgm:pt modelId="{148D05E2-AEAD-414A-BD69-2877DF4A5784}" type="pres">
      <dgm:prSet presAssocID="{63EE2871-0E24-4AD5-8020-EB42CD6EAB9E}" presName="aSpace2" presStyleCnt="0"/>
      <dgm:spPr/>
    </dgm:pt>
    <dgm:pt modelId="{4461BA70-A62B-4AEF-A26C-17FAC0537DA0}" type="pres">
      <dgm:prSet presAssocID="{8BFD4EAA-4B7D-4B35-82E6-A04F197936EC}" presName="childNode" presStyleLbl="node1" presStyleIdx="5" presStyleCnt="9">
        <dgm:presLayoutVars>
          <dgm:bulletEnabled val="1"/>
        </dgm:presLayoutVars>
      </dgm:prSet>
      <dgm:spPr/>
      <dgm:t>
        <a:bodyPr/>
        <a:lstStyle/>
        <a:p>
          <a:endParaRPr lang="en-GB"/>
        </a:p>
      </dgm:t>
    </dgm:pt>
    <dgm:pt modelId="{CA89AB1C-A35D-46F6-B624-576BC5D04AF1}" type="pres">
      <dgm:prSet presAssocID="{8BFD4EAA-4B7D-4B35-82E6-A04F197936EC}" presName="aSpace2" presStyleCnt="0"/>
      <dgm:spPr/>
    </dgm:pt>
    <dgm:pt modelId="{29D78658-41E8-410D-AE22-12731FF8BC47}" type="pres">
      <dgm:prSet presAssocID="{E24CA668-1987-462E-A7CF-0E50DCC66788}" presName="childNode" presStyleLbl="node1" presStyleIdx="6" presStyleCnt="9">
        <dgm:presLayoutVars>
          <dgm:bulletEnabled val="1"/>
        </dgm:presLayoutVars>
      </dgm:prSet>
      <dgm:spPr/>
      <dgm:t>
        <a:bodyPr/>
        <a:lstStyle/>
        <a:p>
          <a:endParaRPr lang="en-GB"/>
        </a:p>
      </dgm:t>
    </dgm:pt>
    <dgm:pt modelId="{410C0047-8445-41E7-A634-A448E4F7BD52}" type="pres">
      <dgm:prSet presAssocID="{E24CA668-1987-462E-A7CF-0E50DCC66788}" presName="aSpace2" presStyleCnt="0"/>
      <dgm:spPr/>
    </dgm:pt>
    <dgm:pt modelId="{0732A229-8364-4EC4-A042-E2EBB2F92FFF}" type="pres">
      <dgm:prSet presAssocID="{895323D3-F947-41C3-85C8-0B223C06411B}" presName="childNode" presStyleLbl="node1" presStyleIdx="7" presStyleCnt="9">
        <dgm:presLayoutVars>
          <dgm:bulletEnabled val="1"/>
        </dgm:presLayoutVars>
      </dgm:prSet>
      <dgm:spPr/>
      <dgm:t>
        <a:bodyPr/>
        <a:lstStyle/>
        <a:p>
          <a:endParaRPr lang="en-GB"/>
        </a:p>
      </dgm:t>
    </dgm:pt>
    <dgm:pt modelId="{F4D1B3C8-3114-453E-98BA-08739412EB67}" type="pres">
      <dgm:prSet presAssocID="{895323D3-F947-41C3-85C8-0B223C06411B}" presName="aSpace2" presStyleCnt="0"/>
      <dgm:spPr/>
    </dgm:pt>
    <dgm:pt modelId="{1AF062EF-6949-4C14-A776-7187583D7CF6}" type="pres">
      <dgm:prSet presAssocID="{ECCBA555-F643-4FCA-A567-53C6F60309B6}" presName="childNode" presStyleLbl="node1" presStyleIdx="8" presStyleCnt="9">
        <dgm:presLayoutVars>
          <dgm:bulletEnabled val="1"/>
        </dgm:presLayoutVars>
      </dgm:prSet>
      <dgm:spPr/>
      <dgm:t>
        <a:bodyPr/>
        <a:lstStyle/>
        <a:p>
          <a:endParaRPr lang="en-GB"/>
        </a:p>
      </dgm:t>
    </dgm:pt>
  </dgm:ptLst>
  <dgm:cxnLst>
    <dgm:cxn modelId="{36069BDF-A8DF-4EC7-B35F-9E159115517B}" srcId="{F8FF9E11-1D70-4E01-AC46-6B99948089C9}" destId="{9196B930-0680-4EAA-92C6-99FBCB96676A}" srcOrd="3" destOrd="0" parTransId="{A064BEFD-C79B-4FF6-9E7B-08A439C96EC2}" sibTransId="{2AE95B31-866C-4A7C-9528-476675A7393E}"/>
    <dgm:cxn modelId="{B382FE54-1E0F-4D03-827C-6C970A260C02}" type="presOf" srcId="{53B7E345-C5D3-459F-A5EA-160230CD114E}" destId="{3AF51469-1318-4D24-A4A6-C017B1013FC7}" srcOrd="0" destOrd="0" presId="urn:microsoft.com/office/officeart/2005/8/layout/lProcess2"/>
    <dgm:cxn modelId="{C7632A5F-A566-44FB-8E9C-2D8FFF64437C}" srcId="{F8FF9E11-1D70-4E01-AC46-6B99948089C9}" destId="{D9A91CE5-86A8-49F2-BB26-E5D3CD055082}" srcOrd="2" destOrd="0" parTransId="{262C1420-512A-45AC-AD85-37FA7EDC020A}" sibTransId="{89D7741A-FAEE-44B5-B956-5924CCD9E56D}"/>
    <dgm:cxn modelId="{892CD0ED-3839-4E70-8A8B-80DBBD474747}" type="presOf" srcId="{6865E5DF-78B8-4FC7-B41F-8D318F50CFE1}" destId="{CC1F9CEF-63DE-40FB-8BEB-6C6CD78DDFFD}" srcOrd="0" destOrd="0" presId="urn:microsoft.com/office/officeart/2005/8/layout/lProcess2"/>
    <dgm:cxn modelId="{0F37D41D-2513-47BC-A91C-C2F2FA8F759D}" type="presOf" srcId="{895323D3-F947-41C3-85C8-0B223C06411B}" destId="{0732A229-8364-4EC4-A042-E2EBB2F92FFF}" srcOrd="0" destOrd="0" presId="urn:microsoft.com/office/officeart/2005/8/layout/lProcess2"/>
    <dgm:cxn modelId="{8135C435-7295-48FA-ACCB-0653D5C7D2EC}" type="presOf" srcId="{ECCBA555-F643-4FCA-A567-53C6F60309B6}" destId="{1AF062EF-6949-4C14-A776-7187583D7CF6}" srcOrd="0" destOrd="0" presId="urn:microsoft.com/office/officeart/2005/8/layout/lProcess2"/>
    <dgm:cxn modelId="{B496AFBD-40D9-41D8-A7F0-5EDB6A6B5AC0}" type="presOf" srcId="{63EE2871-0E24-4AD5-8020-EB42CD6EAB9E}" destId="{85DD1F52-DDF0-4614-AA44-27B8706585D2}" srcOrd="0" destOrd="0" presId="urn:microsoft.com/office/officeart/2005/8/layout/lProcess2"/>
    <dgm:cxn modelId="{06B75938-D121-4720-9A29-5CFF7319A06F}" type="presOf" srcId="{F8FF9E11-1D70-4E01-AC46-6B99948089C9}" destId="{E83A6220-FF19-452B-A53C-AE239616D7F6}" srcOrd="0" destOrd="0" presId="urn:microsoft.com/office/officeart/2005/8/layout/lProcess2"/>
    <dgm:cxn modelId="{CA2E1AE4-BD73-4283-ACFF-1230F4DAD0A3}" srcId="{6865E5DF-78B8-4FC7-B41F-8D318F50CFE1}" destId="{F8FF9E11-1D70-4E01-AC46-6B99948089C9}" srcOrd="0" destOrd="0" parTransId="{59E0C005-7713-4541-831D-18156B6C8D12}" sibTransId="{828BA59F-5F18-47BB-A0DF-8B6AE5F3B609}"/>
    <dgm:cxn modelId="{6B2F22E1-CC29-40DF-B775-C38CD86AA38A}" type="presOf" srcId="{8BFD4EAA-4B7D-4B35-82E6-A04F197936EC}" destId="{4461BA70-A62B-4AEF-A26C-17FAC0537DA0}" srcOrd="0" destOrd="0" presId="urn:microsoft.com/office/officeart/2005/8/layout/lProcess2"/>
    <dgm:cxn modelId="{C0C24699-1C1C-46B9-AA70-6B760B22752B}" type="presOf" srcId="{C49DDB33-B2ED-4DED-BB52-44B62D1DDE90}" destId="{0A521CA5-826E-4F9F-B19B-4F6D2155E203}" srcOrd="0" destOrd="0" presId="urn:microsoft.com/office/officeart/2005/8/layout/lProcess2"/>
    <dgm:cxn modelId="{FFD83781-CDAB-43B6-83BA-EC377732D725}" srcId="{06EF5A91-9614-4FAB-883E-A286912916B6}" destId="{E24CA668-1987-462E-A7CF-0E50DCC66788}" srcOrd="2" destOrd="0" parTransId="{ADA67D34-95C3-41E3-8DFA-4E1399F55BBA}" sibTransId="{07890B04-6143-412C-B3EC-3C3CB77249BF}"/>
    <dgm:cxn modelId="{545353AB-FD88-4248-95B1-8E600219A94B}" type="presOf" srcId="{E24CA668-1987-462E-A7CF-0E50DCC66788}" destId="{29D78658-41E8-410D-AE22-12731FF8BC47}" srcOrd="0" destOrd="0" presId="urn:microsoft.com/office/officeart/2005/8/layout/lProcess2"/>
    <dgm:cxn modelId="{82B391DE-0D1D-4E2F-BDAB-632B2114E142}" type="presOf" srcId="{9196B930-0680-4EAA-92C6-99FBCB96676A}" destId="{7EF57F9A-187D-4E20-B9EF-13E6D5F3B3F5}" srcOrd="0" destOrd="0" presId="urn:microsoft.com/office/officeart/2005/8/layout/lProcess2"/>
    <dgm:cxn modelId="{94E6C1F0-8540-47D8-AD54-824724E79EF8}" type="presOf" srcId="{06EF5A91-9614-4FAB-883E-A286912916B6}" destId="{530104BE-D42F-4D3F-8BDC-4F7A3D0B50AD}" srcOrd="1" destOrd="0" presId="urn:microsoft.com/office/officeart/2005/8/layout/lProcess2"/>
    <dgm:cxn modelId="{86CB497C-6EFF-448A-9B28-DA2D19C02147}" srcId="{F8FF9E11-1D70-4E01-AC46-6B99948089C9}" destId="{C49DDB33-B2ED-4DED-BB52-44B62D1DDE90}" srcOrd="0" destOrd="0" parTransId="{25724308-0EEF-44C2-B58F-F9D7327C5DF2}" sibTransId="{507550F3-EF05-4DDB-BD1D-C67ED61C7148}"/>
    <dgm:cxn modelId="{CF010C76-987F-43E9-85F6-49D56EB66167}" srcId="{06EF5A91-9614-4FAB-883E-A286912916B6}" destId="{63EE2871-0E24-4AD5-8020-EB42CD6EAB9E}" srcOrd="0" destOrd="0" parTransId="{B5DF5AA5-5D70-4854-8C8A-C3177CC2A660}" sibTransId="{0626248D-5648-42DF-9150-9D2F6F8AF26D}"/>
    <dgm:cxn modelId="{FBDCC51A-C82C-4B61-9395-04C041F6AAA4}" srcId="{06EF5A91-9614-4FAB-883E-A286912916B6}" destId="{8BFD4EAA-4B7D-4B35-82E6-A04F197936EC}" srcOrd="1" destOrd="0" parTransId="{7DF58557-2AB5-4E03-A996-711C28CB65B2}" sibTransId="{AF8EDA8C-7709-4FBD-B08A-85C829E2EC85}"/>
    <dgm:cxn modelId="{696739DE-7A1D-4428-821D-C7E68014723F}" srcId="{F8FF9E11-1D70-4E01-AC46-6B99948089C9}" destId="{53B7E345-C5D3-459F-A5EA-160230CD114E}" srcOrd="1" destOrd="0" parTransId="{BA9F2123-CB7F-4587-A0F4-D2D365D94D2E}" sibTransId="{EC4086C5-107B-4BD7-9A03-7A64616077B2}"/>
    <dgm:cxn modelId="{B8811233-CAC6-405A-A4F9-65F946D3FFCE}" type="presOf" srcId="{06EF5A91-9614-4FAB-883E-A286912916B6}" destId="{4F44316F-9909-4A87-9468-2573F393D2E8}" srcOrd="0" destOrd="0" presId="urn:microsoft.com/office/officeart/2005/8/layout/lProcess2"/>
    <dgm:cxn modelId="{E1483C30-1E1A-47CB-8E38-6C0DF644768F}" srcId="{06EF5A91-9614-4FAB-883E-A286912916B6}" destId="{ECCBA555-F643-4FCA-A567-53C6F60309B6}" srcOrd="4" destOrd="0" parTransId="{0E66F682-4170-4BAC-ADEC-932CCB1B5D4E}" sibTransId="{547159AC-9526-4C0D-A3C6-B6A5AB579A6F}"/>
    <dgm:cxn modelId="{927A88AF-2C09-424F-9ECB-5B917FB2BE4A}" srcId="{06EF5A91-9614-4FAB-883E-A286912916B6}" destId="{895323D3-F947-41C3-85C8-0B223C06411B}" srcOrd="3" destOrd="0" parTransId="{ED6ED16C-4358-4166-B740-D2511CD7401D}" sibTransId="{10BBC5E1-6308-446D-805A-F52CBFF44D97}"/>
    <dgm:cxn modelId="{B86BD02E-349D-4D91-9070-EB1017E7A15A}" type="presOf" srcId="{D9A91CE5-86A8-49F2-BB26-E5D3CD055082}" destId="{29B102F7-0E64-408C-85CE-8D5E9D77A55C}" srcOrd="0" destOrd="0" presId="urn:microsoft.com/office/officeart/2005/8/layout/lProcess2"/>
    <dgm:cxn modelId="{FE33F9EF-A28A-4D85-BC8A-B49B91411411}" type="presOf" srcId="{F8FF9E11-1D70-4E01-AC46-6B99948089C9}" destId="{2ED46A08-86AF-4F4D-B5CE-92C36808EF45}" srcOrd="1" destOrd="0" presId="urn:microsoft.com/office/officeart/2005/8/layout/lProcess2"/>
    <dgm:cxn modelId="{7DA0F4C3-10B5-4E9E-B82E-51AF9EC7392B}" srcId="{6865E5DF-78B8-4FC7-B41F-8D318F50CFE1}" destId="{06EF5A91-9614-4FAB-883E-A286912916B6}" srcOrd="1" destOrd="0" parTransId="{561EB9E3-FB10-4C55-9398-24455AD06E3F}" sibTransId="{61C0052C-BB4D-4354-87A6-A87FADC5787E}"/>
    <dgm:cxn modelId="{16F60BEE-2FA9-4A32-9EC2-1868A990D66C}" type="presParOf" srcId="{CC1F9CEF-63DE-40FB-8BEB-6C6CD78DDFFD}" destId="{04D0DB92-BB52-49A9-B0EF-DE6E0163B0D4}" srcOrd="0" destOrd="0" presId="urn:microsoft.com/office/officeart/2005/8/layout/lProcess2"/>
    <dgm:cxn modelId="{BAAC4893-BF53-462C-85EA-A8E7A4B91579}" type="presParOf" srcId="{04D0DB92-BB52-49A9-B0EF-DE6E0163B0D4}" destId="{E83A6220-FF19-452B-A53C-AE239616D7F6}" srcOrd="0" destOrd="0" presId="urn:microsoft.com/office/officeart/2005/8/layout/lProcess2"/>
    <dgm:cxn modelId="{0D91627B-D75C-4706-A2AC-68824856FC8A}" type="presParOf" srcId="{04D0DB92-BB52-49A9-B0EF-DE6E0163B0D4}" destId="{2ED46A08-86AF-4F4D-B5CE-92C36808EF45}" srcOrd="1" destOrd="0" presId="urn:microsoft.com/office/officeart/2005/8/layout/lProcess2"/>
    <dgm:cxn modelId="{E064759B-DA0A-4AF0-94B4-A58667497CFB}" type="presParOf" srcId="{04D0DB92-BB52-49A9-B0EF-DE6E0163B0D4}" destId="{D7DC83DD-2BA7-4E9E-9417-B0613D29EACB}" srcOrd="2" destOrd="0" presId="urn:microsoft.com/office/officeart/2005/8/layout/lProcess2"/>
    <dgm:cxn modelId="{0ECB3052-F01C-4B30-9A79-A98D76AA27F1}" type="presParOf" srcId="{D7DC83DD-2BA7-4E9E-9417-B0613D29EACB}" destId="{75A3F0CF-AB11-4910-AD98-148A3248B1F7}" srcOrd="0" destOrd="0" presId="urn:microsoft.com/office/officeart/2005/8/layout/lProcess2"/>
    <dgm:cxn modelId="{9ABC8429-B46C-4201-8D18-4BB21473FF66}" type="presParOf" srcId="{75A3F0CF-AB11-4910-AD98-148A3248B1F7}" destId="{0A521CA5-826E-4F9F-B19B-4F6D2155E203}" srcOrd="0" destOrd="0" presId="urn:microsoft.com/office/officeart/2005/8/layout/lProcess2"/>
    <dgm:cxn modelId="{79C77627-FA7C-43AB-918E-43C3E7E229EC}" type="presParOf" srcId="{75A3F0CF-AB11-4910-AD98-148A3248B1F7}" destId="{56BA19D5-3DAF-4314-9A26-E641EE5E7FDB}" srcOrd="1" destOrd="0" presId="urn:microsoft.com/office/officeart/2005/8/layout/lProcess2"/>
    <dgm:cxn modelId="{905E80E4-6FF6-4C7B-B19B-95FB5EE26046}" type="presParOf" srcId="{75A3F0CF-AB11-4910-AD98-148A3248B1F7}" destId="{3AF51469-1318-4D24-A4A6-C017B1013FC7}" srcOrd="2" destOrd="0" presId="urn:microsoft.com/office/officeart/2005/8/layout/lProcess2"/>
    <dgm:cxn modelId="{7FACB6E1-3F50-4BDE-88A9-36D00C4F3E82}" type="presParOf" srcId="{75A3F0CF-AB11-4910-AD98-148A3248B1F7}" destId="{74B271D6-46B5-4D02-8880-CE3A84A25699}" srcOrd="3" destOrd="0" presId="urn:microsoft.com/office/officeart/2005/8/layout/lProcess2"/>
    <dgm:cxn modelId="{7DB993BF-B9A3-4E44-BF52-F4F15833974F}" type="presParOf" srcId="{75A3F0CF-AB11-4910-AD98-148A3248B1F7}" destId="{29B102F7-0E64-408C-85CE-8D5E9D77A55C}" srcOrd="4" destOrd="0" presId="urn:microsoft.com/office/officeart/2005/8/layout/lProcess2"/>
    <dgm:cxn modelId="{0A59732A-03EB-41AE-9000-BAD771BC7BB0}" type="presParOf" srcId="{75A3F0CF-AB11-4910-AD98-148A3248B1F7}" destId="{D876BA89-40B9-4CB7-AA27-4321F1D212B4}" srcOrd="5" destOrd="0" presId="urn:microsoft.com/office/officeart/2005/8/layout/lProcess2"/>
    <dgm:cxn modelId="{24D22D96-36DD-4F7F-B02A-801E76DC0471}" type="presParOf" srcId="{75A3F0CF-AB11-4910-AD98-148A3248B1F7}" destId="{7EF57F9A-187D-4E20-B9EF-13E6D5F3B3F5}" srcOrd="6" destOrd="0" presId="urn:microsoft.com/office/officeart/2005/8/layout/lProcess2"/>
    <dgm:cxn modelId="{424906FA-6665-45CC-8F4A-586F6407A0E2}" type="presParOf" srcId="{CC1F9CEF-63DE-40FB-8BEB-6C6CD78DDFFD}" destId="{B7C9F976-1010-47AF-8D16-2A3ED8E6C33A}" srcOrd="1" destOrd="0" presId="urn:microsoft.com/office/officeart/2005/8/layout/lProcess2"/>
    <dgm:cxn modelId="{EF57B4FA-4DC3-45E8-9AE4-499C1FC6398E}" type="presParOf" srcId="{CC1F9CEF-63DE-40FB-8BEB-6C6CD78DDFFD}" destId="{3A0F15D5-24BC-4A8A-9FC3-3CD44760FD66}" srcOrd="2" destOrd="0" presId="urn:microsoft.com/office/officeart/2005/8/layout/lProcess2"/>
    <dgm:cxn modelId="{5752D509-9048-47D0-BDE4-7B776B81B2B3}" type="presParOf" srcId="{3A0F15D5-24BC-4A8A-9FC3-3CD44760FD66}" destId="{4F44316F-9909-4A87-9468-2573F393D2E8}" srcOrd="0" destOrd="0" presId="urn:microsoft.com/office/officeart/2005/8/layout/lProcess2"/>
    <dgm:cxn modelId="{38447CB8-4C7B-4E4E-A32F-783506ED64D6}" type="presParOf" srcId="{3A0F15D5-24BC-4A8A-9FC3-3CD44760FD66}" destId="{530104BE-D42F-4D3F-8BDC-4F7A3D0B50AD}" srcOrd="1" destOrd="0" presId="urn:microsoft.com/office/officeart/2005/8/layout/lProcess2"/>
    <dgm:cxn modelId="{406F0538-B36F-4E07-AE7D-7A0DE19AE3DE}" type="presParOf" srcId="{3A0F15D5-24BC-4A8A-9FC3-3CD44760FD66}" destId="{7ED567E0-F664-4DEC-B970-E360B99F16B0}" srcOrd="2" destOrd="0" presId="urn:microsoft.com/office/officeart/2005/8/layout/lProcess2"/>
    <dgm:cxn modelId="{E95E5AEC-DCC7-4EF5-9293-9C9720997A94}" type="presParOf" srcId="{7ED567E0-F664-4DEC-B970-E360B99F16B0}" destId="{353E3ECE-C9A8-475B-90F2-BEA6ED70E520}" srcOrd="0" destOrd="0" presId="urn:microsoft.com/office/officeart/2005/8/layout/lProcess2"/>
    <dgm:cxn modelId="{A8F28950-B679-43C8-84B4-D953E5BC6F97}" type="presParOf" srcId="{353E3ECE-C9A8-475B-90F2-BEA6ED70E520}" destId="{85DD1F52-DDF0-4614-AA44-27B8706585D2}" srcOrd="0" destOrd="0" presId="urn:microsoft.com/office/officeart/2005/8/layout/lProcess2"/>
    <dgm:cxn modelId="{0B5B1C7C-38D5-4317-8301-801C174CC504}" type="presParOf" srcId="{353E3ECE-C9A8-475B-90F2-BEA6ED70E520}" destId="{148D05E2-AEAD-414A-BD69-2877DF4A5784}" srcOrd="1" destOrd="0" presId="urn:microsoft.com/office/officeart/2005/8/layout/lProcess2"/>
    <dgm:cxn modelId="{0E5A6412-A08C-4DE7-A63B-3B745894F576}" type="presParOf" srcId="{353E3ECE-C9A8-475B-90F2-BEA6ED70E520}" destId="{4461BA70-A62B-4AEF-A26C-17FAC0537DA0}" srcOrd="2" destOrd="0" presId="urn:microsoft.com/office/officeart/2005/8/layout/lProcess2"/>
    <dgm:cxn modelId="{FD182E27-ED02-4B92-8238-43EDB79F5CD4}" type="presParOf" srcId="{353E3ECE-C9A8-475B-90F2-BEA6ED70E520}" destId="{CA89AB1C-A35D-46F6-B624-576BC5D04AF1}" srcOrd="3" destOrd="0" presId="urn:microsoft.com/office/officeart/2005/8/layout/lProcess2"/>
    <dgm:cxn modelId="{34E40521-7E9C-4498-AA93-C3801F3CF0CE}" type="presParOf" srcId="{353E3ECE-C9A8-475B-90F2-BEA6ED70E520}" destId="{29D78658-41E8-410D-AE22-12731FF8BC47}" srcOrd="4" destOrd="0" presId="urn:microsoft.com/office/officeart/2005/8/layout/lProcess2"/>
    <dgm:cxn modelId="{4820BFFF-1B2E-4984-A077-DC17635DDCD2}" type="presParOf" srcId="{353E3ECE-C9A8-475B-90F2-BEA6ED70E520}" destId="{410C0047-8445-41E7-A634-A448E4F7BD52}" srcOrd="5" destOrd="0" presId="urn:microsoft.com/office/officeart/2005/8/layout/lProcess2"/>
    <dgm:cxn modelId="{C540B954-82E8-46E3-965C-3F88B15D8236}" type="presParOf" srcId="{353E3ECE-C9A8-475B-90F2-BEA6ED70E520}" destId="{0732A229-8364-4EC4-A042-E2EBB2F92FFF}" srcOrd="6" destOrd="0" presId="urn:microsoft.com/office/officeart/2005/8/layout/lProcess2"/>
    <dgm:cxn modelId="{CCAA5B36-301C-4947-A2B8-10D47E94E768}" type="presParOf" srcId="{353E3ECE-C9A8-475B-90F2-BEA6ED70E520}" destId="{F4D1B3C8-3114-453E-98BA-08739412EB67}" srcOrd="7" destOrd="0" presId="urn:microsoft.com/office/officeart/2005/8/layout/lProcess2"/>
    <dgm:cxn modelId="{4FA2E11E-FA23-4467-9CC6-B936621CAB68}" type="presParOf" srcId="{353E3ECE-C9A8-475B-90F2-BEA6ED70E520}" destId="{1AF062EF-6949-4C14-A776-7187583D7CF6}" srcOrd="8" destOrd="0" presId="urn:microsoft.com/office/officeart/2005/8/layout/lProcess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AEBABC-2A1B-4125-AED9-CA03E9A23CF1}"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en-GB"/>
        </a:p>
      </dgm:t>
    </dgm:pt>
    <dgm:pt modelId="{FB6C8262-FC7D-4E78-89BA-447022F6CC82}">
      <dgm:prSet/>
      <dgm:spPr/>
      <dgm:t>
        <a:bodyPr/>
        <a:lstStyle/>
        <a:p>
          <a:r>
            <a:rPr lang="en-GB" dirty="0" err="1" smtClean="0"/>
            <a:t>EZProxy</a:t>
          </a:r>
          <a:r>
            <a:rPr lang="en-GB" dirty="0" smtClean="0"/>
            <a:t> data</a:t>
          </a:r>
          <a:endParaRPr lang="en-GB" dirty="0"/>
        </a:p>
      </dgm:t>
    </dgm:pt>
    <dgm:pt modelId="{297C0A3D-393D-4B84-A02D-8CBE4CFEE842}" type="parTrans" cxnId="{60F2E59A-0A08-44DE-8175-B995A7BE49F9}">
      <dgm:prSet/>
      <dgm:spPr/>
      <dgm:t>
        <a:bodyPr/>
        <a:lstStyle/>
        <a:p>
          <a:endParaRPr lang="en-GB"/>
        </a:p>
      </dgm:t>
    </dgm:pt>
    <dgm:pt modelId="{1EEF85F9-270E-4AB9-B235-8A6BA55ECE82}" type="sibTrans" cxnId="{60F2E59A-0A08-44DE-8175-B995A7BE49F9}">
      <dgm:prSet/>
      <dgm:spPr/>
      <dgm:t>
        <a:bodyPr/>
        <a:lstStyle/>
        <a:p>
          <a:endParaRPr lang="en-GB"/>
        </a:p>
      </dgm:t>
    </dgm:pt>
    <dgm:pt modelId="{67CA7593-617F-4AC0-A70D-EBCD088B1EA4}">
      <dgm:prSet/>
      <dgm:spPr/>
      <dgm:t>
        <a:bodyPr/>
        <a:lstStyle/>
        <a:p>
          <a:r>
            <a:rPr lang="en-GB" dirty="0" smtClean="0"/>
            <a:t>Need more data!</a:t>
          </a:r>
          <a:endParaRPr lang="en-GB" dirty="0"/>
        </a:p>
      </dgm:t>
    </dgm:pt>
    <dgm:pt modelId="{592DACFB-1AC6-4861-9B93-E0DBEAC1B441}" type="parTrans" cxnId="{63787AC3-4E50-4B50-B58E-2241D53D15E7}">
      <dgm:prSet/>
      <dgm:spPr/>
      <dgm:t>
        <a:bodyPr/>
        <a:lstStyle/>
        <a:p>
          <a:endParaRPr lang="en-GB"/>
        </a:p>
      </dgm:t>
    </dgm:pt>
    <dgm:pt modelId="{DCD631EB-B951-445C-B1AD-6F67B94817CE}" type="sibTrans" cxnId="{63787AC3-4E50-4B50-B58E-2241D53D15E7}">
      <dgm:prSet/>
      <dgm:spPr/>
      <dgm:t>
        <a:bodyPr/>
        <a:lstStyle/>
        <a:p>
          <a:endParaRPr lang="en-GB"/>
        </a:p>
      </dgm:t>
    </dgm:pt>
    <dgm:pt modelId="{41F1CB48-91CB-497C-B875-77B0E06F06A4}">
      <dgm:prSet/>
      <dgm:spPr/>
      <dgm:t>
        <a:bodyPr/>
        <a:lstStyle/>
        <a:p>
          <a:r>
            <a:rPr lang="en-GB" dirty="0" smtClean="0"/>
            <a:t>Use other data sources</a:t>
          </a:r>
          <a:endParaRPr lang="en-GB" dirty="0"/>
        </a:p>
      </dgm:t>
    </dgm:pt>
    <dgm:pt modelId="{141656E1-0314-4386-AFAA-BFAB3A790938}" type="parTrans" cxnId="{8943BDC2-0AAA-44AE-A4F7-7339EFD3000A}">
      <dgm:prSet/>
      <dgm:spPr/>
      <dgm:t>
        <a:bodyPr/>
        <a:lstStyle/>
        <a:p>
          <a:endParaRPr lang="en-GB"/>
        </a:p>
      </dgm:t>
    </dgm:pt>
    <dgm:pt modelId="{28815142-0784-4F43-8DF5-62D8BE9DF703}" type="sibTrans" cxnId="{8943BDC2-0AAA-44AE-A4F7-7339EFD3000A}">
      <dgm:prSet/>
      <dgm:spPr/>
      <dgm:t>
        <a:bodyPr/>
        <a:lstStyle/>
        <a:p>
          <a:endParaRPr lang="en-GB"/>
        </a:p>
      </dgm:t>
    </dgm:pt>
    <dgm:pt modelId="{CE408CDE-017D-4210-92DC-585CE1E8DB74}">
      <dgm:prSet/>
      <dgm:spPr/>
      <dgm:t>
        <a:bodyPr/>
        <a:lstStyle/>
        <a:p>
          <a:r>
            <a:rPr lang="en-GB" dirty="0" smtClean="0"/>
            <a:t>Search terms</a:t>
          </a:r>
          <a:endParaRPr lang="en-GB" dirty="0"/>
        </a:p>
      </dgm:t>
    </dgm:pt>
    <dgm:pt modelId="{CF49F7EA-8806-4BD6-B3D7-56535E58A462}" type="parTrans" cxnId="{0A6B6268-6331-4A7D-B6CE-57F72ECED65A}">
      <dgm:prSet/>
      <dgm:spPr/>
      <dgm:t>
        <a:bodyPr/>
        <a:lstStyle/>
        <a:p>
          <a:endParaRPr lang="en-GB"/>
        </a:p>
      </dgm:t>
    </dgm:pt>
    <dgm:pt modelId="{08109871-7DD0-4F96-B245-FB99C970B647}" type="sibTrans" cxnId="{0A6B6268-6331-4A7D-B6CE-57F72ECED65A}">
      <dgm:prSet/>
      <dgm:spPr/>
      <dgm:t>
        <a:bodyPr/>
        <a:lstStyle/>
        <a:p>
          <a:endParaRPr lang="en-GB"/>
        </a:p>
      </dgm:t>
    </dgm:pt>
    <dgm:pt modelId="{C3CABFFF-4E92-41AA-870C-BBD1BF57594D}">
      <dgm:prSet/>
      <dgm:spPr/>
      <dgm:t>
        <a:bodyPr/>
        <a:lstStyle/>
        <a:p>
          <a:r>
            <a:rPr lang="en-GB" dirty="0" smtClean="0"/>
            <a:t>Users like recommendations ‘in principle’</a:t>
          </a:r>
          <a:endParaRPr lang="en-GB" dirty="0"/>
        </a:p>
      </dgm:t>
    </dgm:pt>
    <dgm:pt modelId="{1D5E9859-D026-4C7D-8B73-2FF9E26EF2A8}" type="parTrans" cxnId="{1C0A8811-CA94-4956-97E1-6B2199AEAB12}">
      <dgm:prSet/>
      <dgm:spPr/>
      <dgm:t>
        <a:bodyPr/>
        <a:lstStyle/>
        <a:p>
          <a:endParaRPr lang="en-GB"/>
        </a:p>
      </dgm:t>
    </dgm:pt>
    <dgm:pt modelId="{667B5B47-AEB3-4098-A1D9-77DA5695ED82}" type="sibTrans" cxnId="{1C0A8811-CA94-4956-97E1-6B2199AEAB12}">
      <dgm:prSet/>
      <dgm:spPr/>
      <dgm:t>
        <a:bodyPr/>
        <a:lstStyle/>
        <a:p>
          <a:endParaRPr lang="en-GB"/>
        </a:p>
      </dgm:t>
    </dgm:pt>
    <dgm:pt modelId="{67DD36B5-AB2D-4CA2-A47E-674C81525485}">
      <dgm:prSet/>
      <dgm:spPr/>
      <dgm:t>
        <a:bodyPr/>
        <a:lstStyle/>
        <a:p>
          <a:r>
            <a:rPr lang="en-GB" dirty="0" smtClean="0"/>
            <a:t>Recommendations provenance</a:t>
          </a:r>
          <a:endParaRPr lang="en-GB" dirty="0"/>
        </a:p>
      </dgm:t>
    </dgm:pt>
    <dgm:pt modelId="{8B1F5561-4B0C-48BE-BBB5-BAC7C234895C}" type="parTrans" cxnId="{CC962209-E82C-45F1-8224-F4D2EACFE564}">
      <dgm:prSet/>
      <dgm:spPr/>
      <dgm:t>
        <a:bodyPr/>
        <a:lstStyle/>
        <a:p>
          <a:endParaRPr lang="en-GB"/>
        </a:p>
      </dgm:t>
    </dgm:pt>
    <dgm:pt modelId="{31A757FA-B563-492F-AEB2-861532709E40}" type="sibTrans" cxnId="{CC962209-E82C-45F1-8224-F4D2EACFE564}">
      <dgm:prSet/>
      <dgm:spPr/>
      <dgm:t>
        <a:bodyPr/>
        <a:lstStyle/>
        <a:p>
          <a:endParaRPr lang="en-GB"/>
        </a:p>
      </dgm:t>
    </dgm:pt>
    <dgm:pt modelId="{4BC2FBB5-D260-4458-9F9F-DF2465AC6060}">
      <dgm:prSet/>
      <dgm:spPr/>
      <dgm:t>
        <a:bodyPr/>
        <a:lstStyle/>
        <a:p>
          <a:r>
            <a:rPr lang="en-GB" dirty="0" smtClean="0"/>
            <a:t>Interest in the search tools</a:t>
          </a:r>
          <a:endParaRPr lang="en-GB" dirty="0"/>
        </a:p>
      </dgm:t>
    </dgm:pt>
    <dgm:pt modelId="{F22FF5DA-6650-4042-9FFE-0D536A30AEA7}" type="parTrans" cxnId="{36A56B14-A878-416C-AE14-C399DE312346}">
      <dgm:prSet/>
      <dgm:spPr/>
      <dgm:t>
        <a:bodyPr/>
        <a:lstStyle/>
        <a:p>
          <a:endParaRPr lang="en-GB"/>
        </a:p>
      </dgm:t>
    </dgm:pt>
    <dgm:pt modelId="{8F2FC70D-0E12-47EE-86BE-D811FA9F7A2D}" type="sibTrans" cxnId="{36A56B14-A878-416C-AE14-C399DE312346}">
      <dgm:prSet/>
      <dgm:spPr/>
      <dgm:t>
        <a:bodyPr/>
        <a:lstStyle/>
        <a:p>
          <a:endParaRPr lang="en-GB"/>
        </a:p>
      </dgm:t>
    </dgm:pt>
    <dgm:pt modelId="{84522C9F-5410-4874-B03C-B0631ACD5C2A}">
      <dgm:prSet/>
      <dgm:spPr/>
      <dgm:t>
        <a:bodyPr/>
        <a:lstStyle/>
        <a:p>
          <a:r>
            <a:rPr lang="en-GB" dirty="0" smtClean="0"/>
            <a:t>Quality of recommendations isn’t high</a:t>
          </a:r>
          <a:endParaRPr lang="en-GB" dirty="0"/>
        </a:p>
      </dgm:t>
    </dgm:pt>
    <dgm:pt modelId="{C15C7F21-F611-40DB-B9E0-D74A9E3F83DC}" type="parTrans" cxnId="{67B366FF-8BCF-47EA-91F2-8843F25761F4}">
      <dgm:prSet/>
      <dgm:spPr/>
      <dgm:t>
        <a:bodyPr/>
        <a:lstStyle/>
        <a:p>
          <a:endParaRPr lang="en-GB"/>
        </a:p>
      </dgm:t>
    </dgm:pt>
    <dgm:pt modelId="{270CFD9E-CBC7-4AAC-86C1-44EB82CE0618}" type="sibTrans" cxnId="{67B366FF-8BCF-47EA-91F2-8843F25761F4}">
      <dgm:prSet/>
      <dgm:spPr/>
      <dgm:t>
        <a:bodyPr/>
        <a:lstStyle/>
        <a:p>
          <a:endParaRPr lang="en-GB"/>
        </a:p>
      </dgm:t>
    </dgm:pt>
    <dgm:pt modelId="{0D507E1E-BA4A-4E39-AA45-6F8ABD56765B}">
      <dgm:prSet/>
      <dgm:spPr/>
      <dgm:t>
        <a:bodyPr/>
        <a:lstStyle/>
        <a:p>
          <a:r>
            <a:rPr lang="en-GB" dirty="0" smtClean="0"/>
            <a:t>Limited use of it so far</a:t>
          </a:r>
          <a:endParaRPr lang="en-GB" dirty="0"/>
        </a:p>
      </dgm:t>
    </dgm:pt>
    <dgm:pt modelId="{9B72CF0D-16EB-478B-A155-BC7BB62DDD64}" type="parTrans" cxnId="{C2192102-1780-44BE-8007-98F0F16A03AF}">
      <dgm:prSet/>
      <dgm:spPr/>
      <dgm:t>
        <a:bodyPr/>
        <a:lstStyle/>
        <a:p>
          <a:endParaRPr lang="en-GB"/>
        </a:p>
      </dgm:t>
    </dgm:pt>
    <dgm:pt modelId="{1FC953E6-693E-43C5-B63D-378B7C363DD1}" type="sibTrans" cxnId="{C2192102-1780-44BE-8007-98F0F16A03AF}">
      <dgm:prSet/>
      <dgm:spPr/>
      <dgm:t>
        <a:bodyPr/>
        <a:lstStyle/>
        <a:p>
          <a:endParaRPr lang="en-GB"/>
        </a:p>
      </dgm:t>
    </dgm:pt>
    <dgm:pt modelId="{B1CF698A-5143-4668-ADF9-AF97464E4DD1}">
      <dgm:prSet/>
      <dgm:spPr/>
      <dgm:t>
        <a:bodyPr/>
        <a:lstStyle/>
        <a:p>
          <a:endParaRPr lang="en-GB" dirty="0"/>
        </a:p>
      </dgm:t>
    </dgm:pt>
    <dgm:pt modelId="{2143E3EF-F554-461D-8AE3-9EEFCBBC1B9E}" type="parTrans" cxnId="{BBA4D60B-83E9-48C4-BE21-A7C87AEA32C2}">
      <dgm:prSet/>
      <dgm:spPr/>
      <dgm:t>
        <a:bodyPr/>
        <a:lstStyle/>
        <a:p>
          <a:endParaRPr lang="en-GB"/>
        </a:p>
      </dgm:t>
    </dgm:pt>
    <dgm:pt modelId="{2CADB952-0464-43EA-9A08-0D1D079F2D5A}" type="sibTrans" cxnId="{BBA4D60B-83E9-48C4-BE21-A7C87AEA32C2}">
      <dgm:prSet/>
      <dgm:spPr/>
      <dgm:t>
        <a:bodyPr/>
        <a:lstStyle/>
        <a:p>
          <a:endParaRPr lang="en-GB"/>
        </a:p>
      </dgm:t>
    </dgm:pt>
    <dgm:pt modelId="{258C882F-FC04-43DC-82F9-FE7455E7494F}">
      <dgm:prSet/>
      <dgm:spPr/>
      <dgm:t>
        <a:bodyPr/>
        <a:lstStyle/>
        <a:p>
          <a:endParaRPr lang="en-GB" dirty="0"/>
        </a:p>
      </dgm:t>
    </dgm:pt>
    <dgm:pt modelId="{81471841-B492-4E9A-99E1-7138CF49CBF5}" type="parTrans" cxnId="{D6B358CE-B65E-4463-8DAE-D97265018A77}">
      <dgm:prSet/>
      <dgm:spPr/>
      <dgm:t>
        <a:bodyPr/>
        <a:lstStyle/>
        <a:p>
          <a:endParaRPr lang="en-GB"/>
        </a:p>
      </dgm:t>
    </dgm:pt>
    <dgm:pt modelId="{083FA687-E595-4741-BC1D-CE82688EB042}" type="sibTrans" cxnId="{D6B358CE-B65E-4463-8DAE-D97265018A77}">
      <dgm:prSet/>
      <dgm:spPr/>
      <dgm:t>
        <a:bodyPr/>
        <a:lstStyle/>
        <a:p>
          <a:endParaRPr lang="en-GB"/>
        </a:p>
      </dgm:t>
    </dgm:pt>
    <dgm:pt modelId="{597620F9-C606-481E-B997-2281017913FB}">
      <dgm:prSet/>
      <dgm:spPr/>
      <dgm:t>
        <a:bodyPr/>
        <a:lstStyle/>
        <a:p>
          <a:endParaRPr lang="en-GB" dirty="0"/>
        </a:p>
      </dgm:t>
    </dgm:pt>
    <dgm:pt modelId="{167F70FD-55CE-4F04-B399-3C1A4D00A987}" type="parTrans" cxnId="{7FB09EA7-00C7-4153-9A46-0311473BB9AC}">
      <dgm:prSet/>
      <dgm:spPr/>
      <dgm:t>
        <a:bodyPr/>
        <a:lstStyle/>
        <a:p>
          <a:endParaRPr lang="en-GB"/>
        </a:p>
      </dgm:t>
    </dgm:pt>
    <dgm:pt modelId="{95633B39-FD15-426A-A90A-2AE4E337CE72}" type="sibTrans" cxnId="{7FB09EA7-00C7-4153-9A46-0311473BB9AC}">
      <dgm:prSet/>
      <dgm:spPr/>
      <dgm:t>
        <a:bodyPr/>
        <a:lstStyle/>
        <a:p>
          <a:endParaRPr lang="en-GB"/>
        </a:p>
      </dgm:t>
    </dgm:pt>
    <dgm:pt modelId="{14680DB7-EB00-42AF-8D15-FC2FAF95DE7A}">
      <dgm:prSet/>
      <dgm:spPr/>
      <dgm:t>
        <a:bodyPr/>
        <a:lstStyle/>
        <a:p>
          <a:endParaRPr lang="en-GB" dirty="0"/>
        </a:p>
      </dgm:t>
    </dgm:pt>
    <dgm:pt modelId="{795B5616-D101-4127-A6AE-4C4EA7210413}" type="parTrans" cxnId="{EC6CC240-2EC5-423F-BE4C-852559082E66}">
      <dgm:prSet/>
      <dgm:spPr/>
      <dgm:t>
        <a:bodyPr/>
        <a:lstStyle/>
        <a:p>
          <a:endParaRPr lang="en-GB"/>
        </a:p>
      </dgm:t>
    </dgm:pt>
    <dgm:pt modelId="{F6994A54-221B-478A-979C-9D1EFCE5E1F4}" type="sibTrans" cxnId="{EC6CC240-2EC5-423F-BE4C-852559082E66}">
      <dgm:prSet/>
      <dgm:spPr/>
      <dgm:t>
        <a:bodyPr/>
        <a:lstStyle/>
        <a:p>
          <a:endParaRPr lang="en-GB"/>
        </a:p>
      </dgm:t>
    </dgm:pt>
    <dgm:pt modelId="{F5E11095-FAF4-4EB6-A1F6-1A83666EABA1}">
      <dgm:prSet/>
      <dgm:spPr/>
      <dgm:t>
        <a:bodyPr/>
        <a:lstStyle/>
        <a:p>
          <a:endParaRPr lang="en-GB" dirty="0"/>
        </a:p>
      </dgm:t>
    </dgm:pt>
    <dgm:pt modelId="{CBC17507-9722-490C-BDAB-827902CC123E}" type="parTrans" cxnId="{5C07F9B3-48F1-4271-831B-CA69EF3ECB72}">
      <dgm:prSet/>
      <dgm:spPr/>
      <dgm:t>
        <a:bodyPr/>
        <a:lstStyle/>
        <a:p>
          <a:endParaRPr lang="en-GB"/>
        </a:p>
      </dgm:t>
    </dgm:pt>
    <dgm:pt modelId="{82BDFD90-2D14-4370-BA1C-91E1559F941D}" type="sibTrans" cxnId="{5C07F9B3-48F1-4271-831B-CA69EF3ECB72}">
      <dgm:prSet/>
      <dgm:spPr/>
      <dgm:t>
        <a:bodyPr/>
        <a:lstStyle/>
        <a:p>
          <a:endParaRPr lang="en-GB"/>
        </a:p>
      </dgm:t>
    </dgm:pt>
    <dgm:pt modelId="{C51064B9-E6C0-4FAE-968E-321A8F132524}">
      <dgm:prSet/>
      <dgm:spPr/>
      <dgm:t>
        <a:bodyPr/>
        <a:lstStyle/>
        <a:p>
          <a:endParaRPr lang="en-GB" dirty="0"/>
        </a:p>
      </dgm:t>
    </dgm:pt>
    <dgm:pt modelId="{0F3DF5C3-CFFB-4485-9AFA-A60EE32F81AB}" type="parTrans" cxnId="{35AAC716-97C7-47C7-ACAD-92A974601380}">
      <dgm:prSet/>
      <dgm:spPr/>
      <dgm:t>
        <a:bodyPr/>
        <a:lstStyle/>
        <a:p>
          <a:endParaRPr lang="en-GB"/>
        </a:p>
      </dgm:t>
    </dgm:pt>
    <dgm:pt modelId="{1F408C53-9E2F-431C-BD6C-2649303A047E}" type="sibTrans" cxnId="{35AAC716-97C7-47C7-ACAD-92A974601380}">
      <dgm:prSet/>
      <dgm:spPr/>
      <dgm:t>
        <a:bodyPr/>
        <a:lstStyle/>
        <a:p>
          <a:endParaRPr lang="en-GB"/>
        </a:p>
      </dgm:t>
    </dgm:pt>
    <dgm:pt modelId="{B77E0F72-AB7B-4204-A9EE-7B5582D7F62F}">
      <dgm:prSet/>
      <dgm:spPr/>
      <dgm:t>
        <a:bodyPr/>
        <a:lstStyle/>
        <a:p>
          <a:endParaRPr lang="en-GB" dirty="0"/>
        </a:p>
      </dgm:t>
    </dgm:pt>
    <dgm:pt modelId="{A29B8A9C-26CA-4798-BF3B-7ED9E1693AE5}" type="parTrans" cxnId="{31A0D363-6749-4AE7-8B3D-AD317EC69DA2}">
      <dgm:prSet/>
      <dgm:spPr/>
      <dgm:t>
        <a:bodyPr/>
        <a:lstStyle/>
        <a:p>
          <a:endParaRPr lang="en-GB"/>
        </a:p>
      </dgm:t>
    </dgm:pt>
    <dgm:pt modelId="{742CE388-B385-4C19-BED8-69BA3C61C6BC}" type="sibTrans" cxnId="{31A0D363-6749-4AE7-8B3D-AD317EC69DA2}">
      <dgm:prSet/>
      <dgm:spPr/>
      <dgm:t>
        <a:bodyPr/>
        <a:lstStyle/>
        <a:p>
          <a:endParaRPr lang="en-GB"/>
        </a:p>
      </dgm:t>
    </dgm:pt>
    <dgm:pt modelId="{5524C854-DCB3-45A9-B9A0-1E9639E23D83}">
      <dgm:prSet/>
      <dgm:spPr/>
      <dgm:t>
        <a:bodyPr/>
        <a:lstStyle/>
        <a:p>
          <a:endParaRPr lang="en-GB" dirty="0"/>
        </a:p>
      </dgm:t>
    </dgm:pt>
    <dgm:pt modelId="{A3868BFE-69CC-4D3E-9480-9EDE112A890D}" type="parTrans" cxnId="{CE4D99B9-CEFA-44B2-BD6E-D20EDDA0BF48}">
      <dgm:prSet/>
      <dgm:spPr/>
      <dgm:t>
        <a:bodyPr/>
        <a:lstStyle/>
        <a:p>
          <a:endParaRPr lang="en-GB"/>
        </a:p>
      </dgm:t>
    </dgm:pt>
    <dgm:pt modelId="{B21E7534-0849-48B1-A0F2-185E80B52DF5}" type="sibTrans" cxnId="{CE4D99B9-CEFA-44B2-BD6E-D20EDDA0BF48}">
      <dgm:prSet/>
      <dgm:spPr/>
      <dgm:t>
        <a:bodyPr/>
        <a:lstStyle/>
        <a:p>
          <a:endParaRPr lang="en-GB"/>
        </a:p>
      </dgm:t>
    </dgm:pt>
    <dgm:pt modelId="{C4ED4269-A948-4F33-8CA3-0DDDA9E35F3C}">
      <dgm:prSet/>
      <dgm:spPr/>
      <dgm:t>
        <a:bodyPr/>
        <a:lstStyle/>
        <a:p>
          <a:endParaRPr lang="en-GB" dirty="0"/>
        </a:p>
      </dgm:t>
    </dgm:pt>
    <dgm:pt modelId="{4160F331-A471-447B-914E-7E347E70B3C8}" type="parTrans" cxnId="{0AE8FD54-51FB-46B7-9B77-4776BEBC73D9}">
      <dgm:prSet/>
      <dgm:spPr/>
      <dgm:t>
        <a:bodyPr/>
        <a:lstStyle/>
        <a:p>
          <a:endParaRPr lang="en-GB"/>
        </a:p>
      </dgm:t>
    </dgm:pt>
    <dgm:pt modelId="{42C9D799-A84C-4B22-8F75-1BC36F05EFEC}" type="sibTrans" cxnId="{0AE8FD54-51FB-46B7-9B77-4776BEBC73D9}">
      <dgm:prSet/>
      <dgm:spPr/>
      <dgm:t>
        <a:bodyPr/>
        <a:lstStyle/>
        <a:p>
          <a:endParaRPr lang="en-GB"/>
        </a:p>
      </dgm:t>
    </dgm:pt>
    <dgm:pt modelId="{D9063645-3EEB-411F-BCAE-46FD955D659E}" type="pres">
      <dgm:prSet presAssocID="{EEAEBABC-2A1B-4125-AED9-CA03E9A23CF1}" presName="linearFlow" presStyleCnt="0">
        <dgm:presLayoutVars>
          <dgm:dir/>
          <dgm:animLvl val="lvl"/>
          <dgm:resizeHandles val="exact"/>
        </dgm:presLayoutVars>
      </dgm:prSet>
      <dgm:spPr/>
      <dgm:t>
        <a:bodyPr/>
        <a:lstStyle/>
        <a:p>
          <a:endParaRPr lang="en-GB"/>
        </a:p>
      </dgm:t>
    </dgm:pt>
    <dgm:pt modelId="{E7205108-2251-433E-BE5B-31EAA73A81D6}" type="pres">
      <dgm:prSet presAssocID="{B1CF698A-5143-4668-ADF9-AF97464E4DD1}" presName="composite" presStyleCnt="0"/>
      <dgm:spPr/>
      <dgm:t>
        <a:bodyPr/>
        <a:lstStyle/>
        <a:p>
          <a:endParaRPr lang="en-GB"/>
        </a:p>
      </dgm:t>
    </dgm:pt>
    <dgm:pt modelId="{3E3708B9-0057-42E3-9E91-5707DF488D3E}" type="pres">
      <dgm:prSet presAssocID="{B1CF698A-5143-4668-ADF9-AF97464E4DD1}" presName="parentText" presStyleLbl="alignNode1" presStyleIdx="0" presStyleCnt="9">
        <dgm:presLayoutVars>
          <dgm:chMax val="1"/>
          <dgm:bulletEnabled val="1"/>
        </dgm:presLayoutVars>
      </dgm:prSet>
      <dgm:spPr/>
      <dgm:t>
        <a:bodyPr/>
        <a:lstStyle/>
        <a:p>
          <a:endParaRPr lang="en-GB"/>
        </a:p>
      </dgm:t>
    </dgm:pt>
    <dgm:pt modelId="{384FFFEF-4A0B-4FAA-9825-003A2CA8EE11}" type="pres">
      <dgm:prSet presAssocID="{B1CF698A-5143-4668-ADF9-AF97464E4DD1}" presName="descendantText" presStyleLbl="alignAcc1" presStyleIdx="0" presStyleCnt="9">
        <dgm:presLayoutVars>
          <dgm:bulletEnabled val="1"/>
        </dgm:presLayoutVars>
      </dgm:prSet>
      <dgm:spPr/>
      <dgm:t>
        <a:bodyPr/>
        <a:lstStyle/>
        <a:p>
          <a:endParaRPr lang="en-GB"/>
        </a:p>
      </dgm:t>
    </dgm:pt>
    <dgm:pt modelId="{04F16237-020D-4F86-AFF4-80519C0001BB}" type="pres">
      <dgm:prSet presAssocID="{2CADB952-0464-43EA-9A08-0D1D079F2D5A}" presName="sp" presStyleCnt="0"/>
      <dgm:spPr/>
      <dgm:t>
        <a:bodyPr/>
        <a:lstStyle/>
        <a:p>
          <a:endParaRPr lang="en-GB"/>
        </a:p>
      </dgm:t>
    </dgm:pt>
    <dgm:pt modelId="{92520162-1169-46A8-A946-8087C7B08B8A}" type="pres">
      <dgm:prSet presAssocID="{258C882F-FC04-43DC-82F9-FE7455E7494F}" presName="composite" presStyleCnt="0"/>
      <dgm:spPr/>
    </dgm:pt>
    <dgm:pt modelId="{BBFA9871-B287-4DFD-B3E6-9C68370453BF}" type="pres">
      <dgm:prSet presAssocID="{258C882F-FC04-43DC-82F9-FE7455E7494F}" presName="parentText" presStyleLbl="alignNode1" presStyleIdx="1" presStyleCnt="9">
        <dgm:presLayoutVars>
          <dgm:chMax val="1"/>
          <dgm:bulletEnabled val="1"/>
        </dgm:presLayoutVars>
      </dgm:prSet>
      <dgm:spPr/>
      <dgm:t>
        <a:bodyPr/>
        <a:lstStyle/>
        <a:p>
          <a:endParaRPr lang="en-GB"/>
        </a:p>
      </dgm:t>
    </dgm:pt>
    <dgm:pt modelId="{010FFA91-BEBC-462B-B153-23D14CD0B60C}" type="pres">
      <dgm:prSet presAssocID="{258C882F-FC04-43DC-82F9-FE7455E7494F}" presName="descendantText" presStyleLbl="alignAcc1" presStyleIdx="1" presStyleCnt="9">
        <dgm:presLayoutVars>
          <dgm:bulletEnabled val="1"/>
        </dgm:presLayoutVars>
      </dgm:prSet>
      <dgm:spPr/>
      <dgm:t>
        <a:bodyPr/>
        <a:lstStyle/>
        <a:p>
          <a:endParaRPr lang="en-GB"/>
        </a:p>
      </dgm:t>
    </dgm:pt>
    <dgm:pt modelId="{3629BC3B-FC49-47D3-B623-5FFA6CCD35BE}" type="pres">
      <dgm:prSet presAssocID="{083FA687-E595-4741-BC1D-CE82688EB042}" presName="sp" presStyleCnt="0"/>
      <dgm:spPr/>
    </dgm:pt>
    <dgm:pt modelId="{4297D81B-5D36-459B-A839-E01C323B7682}" type="pres">
      <dgm:prSet presAssocID="{597620F9-C606-481E-B997-2281017913FB}" presName="composite" presStyleCnt="0"/>
      <dgm:spPr/>
    </dgm:pt>
    <dgm:pt modelId="{961FFDEF-F156-410B-A0D4-C888841F48DE}" type="pres">
      <dgm:prSet presAssocID="{597620F9-C606-481E-B997-2281017913FB}" presName="parentText" presStyleLbl="alignNode1" presStyleIdx="2" presStyleCnt="9">
        <dgm:presLayoutVars>
          <dgm:chMax val="1"/>
          <dgm:bulletEnabled val="1"/>
        </dgm:presLayoutVars>
      </dgm:prSet>
      <dgm:spPr/>
      <dgm:t>
        <a:bodyPr/>
        <a:lstStyle/>
        <a:p>
          <a:endParaRPr lang="en-GB"/>
        </a:p>
      </dgm:t>
    </dgm:pt>
    <dgm:pt modelId="{BCC4C9D2-7329-42DA-BA41-2D7331369EE0}" type="pres">
      <dgm:prSet presAssocID="{597620F9-C606-481E-B997-2281017913FB}" presName="descendantText" presStyleLbl="alignAcc1" presStyleIdx="2" presStyleCnt="9">
        <dgm:presLayoutVars>
          <dgm:bulletEnabled val="1"/>
        </dgm:presLayoutVars>
      </dgm:prSet>
      <dgm:spPr/>
      <dgm:t>
        <a:bodyPr/>
        <a:lstStyle/>
        <a:p>
          <a:endParaRPr lang="en-GB"/>
        </a:p>
      </dgm:t>
    </dgm:pt>
    <dgm:pt modelId="{548A05A8-AA91-499B-AFE3-D72025BE88A2}" type="pres">
      <dgm:prSet presAssocID="{95633B39-FD15-426A-A90A-2AE4E337CE72}" presName="sp" presStyleCnt="0"/>
      <dgm:spPr/>
    </dgm:pt>
    <dgm:pt modelId="{9B13B315-0677-4419-880F-AA66B8568562}" type="pres">
      <dgm:prSet presAssocID="{14680DB7-EB00-42AF-8D15-FC2FAF95DE7A}" presName="composite" presStyleCnt="0"/>
      <dgm:spPr/>
    </dgm:pt>
    <dgm:pt modelId="{BA345501-427B-4D16-83B0-C3E2DA403F7D}" type="pres">
      <dgm:prSet presAssocID="{14680DB7-EB00-42AF-8D15-FC2FAF95DE7A}" presName="parentText" presStyleLbl="alignNode1" presStyleIdx="3" presStyleCnt="9">
        <dgm:presLayoutVars>
          <dgm:chMax val="1"/>
          <dgm:bulletEnabled val="1"/>
        </dgm:presLayoutVars>
      </dgm:prSet>
      <dgm:spPr/>
      <dgm:t>
        <a:bodyPr/>
        <a:lstStyle/>
        <a:p>
          <a:endParaRPr lang="en-GB"/>
        </a:p>
      </dgm:t>
    </dgm:pt>
    <dgm:pt modelId="{78E49D2C-0D7D-4D91-9C11-4DF47D498161}" type="pres">
      <dgm:prSet presAssocID="{14680DB7-EB00-42AF-8D15-FC2FAF95DE7A}" presName="descendantText" presStyleLbl="alignAcc1" presStyleIdx="3" presStyleCnt="9">
        <dgm:presLayoutVars>
          <dgm:bulletEnabled val="1"/>
        </dgm:presLayoutVars>
      </dgm:prSet>
      <dgm:spPr/>
      <dgm:t>
        <a:bodyPr/>
        <a:lstStyle/>
        <a:p>
          <a:endParaRPr lang="en-GB"/>
        </a:p>
      </dgm:t>
    </dgm:pt>
    <dgm:pt modelId="{410DF63D-6347-4034-A87F-D9368D5F17D2}" type="pres">
      <dgm:prSet presAssocID="{F6994A54-221B-478A-979C-9D1EFCE5E1F4}" presName="sp" presStyleCnt="0"/>
      <dgm:spPr/>
    </dgm:pt>
    <dgm:pt modelId="{72DD7384-D9D0-4C00-8DBB-41C1B6204432}" type="pres">
      <dgm:prSet presAssocID="{F5E11095-FAF4-4EB6-A1F6-1A83666EABA1}" presName="composite" presStyleCnt="0"/>
      <dgm:spPr/>
    </dgm:pt>
    <dgm:pt modelId="{A4CC84FD-2CD2-4C0B-A1B1-28F7636A9657}" type="pres">
      <dgm:prSet presAssocID="{F5E11095-FAF4-4EB6-A1F6-1A83666EABA1}" presName="parentText" presStyleLbl="alignNode1" presStyleIdx="4" presStyleCnt="9">
        <dgm:presLayoutVars>
          <dgm:chMax val="1"/>
          <dgm:bulletEnabled val="1"/>
        </dgm:presLayoutVars>
      </dgm:prSet>
      <dgm:spPr/>
      <dgm:t>
        <a:bodyPr/>
        <a:lstStyle/>
        <a:p>
          <a:endParaRPr lang="en-GB"/>
        </a:p>
      </dgm:t>
    </dgm:pt>
    <dgm:pt modelId="{8951CCB5-FCCF-44AF-9CD7-157F14E086B0}" type="pres">
      <dgm:prSet presAssocID="{F5E11095-FAF4-4EB6-A1F6-1A83666EABA1}" presName="descendantText" presStyleLbl="alignAcc1" presStyleIdx="4" presStyleCnt="9">
        <dgm:presLayoutVars>
          <dgm:bulletEnabled val="1"/>
        </dgm:presLayoutVars>
      </dgm:prSet>
      <dgm:spPr/>
      <dgm:t>
        <a:bodyPr/>
        <a:lstStyle/>
        <a:p>
          <a:endParaRPr lang="en-GB"/>
        </a:p>
      </dgm:t>
    </dgm:pt>
    <dgm:pt modelId="{AACE237B-0804-4B71-8E7C-05DEC539A6F1}" type="pres">
      <dgm:prSet presAssocID="{82BDFD90-2D14-4370-BA1C-91E1559F941D}" presName="sp" presStyleCnt="0"/>
      <dgm:spPr/>
    </dgm:pt>
    <dgm:pt modelId="{3ED385D8-438E-4E4B-A78D-09BE883141DE}" type="pres">
      <dgm:prSet presAssocID="{C51064B9-E6C0-4FAE-968E-321A8F132524}" presName="composite" presStyleCnt="0"/>
      <dgm:spPr/>
    </dgm:pt>
    <dgm:pt modelId="{9A80E058-A9BE-4511-A82E-C70491A9E3C4}" type="pres">
      <dgm:prSet presAssocID="{C51064B9-E6C0-4FAE-968E-321A8F132524}" presName="parentText" presStyleLbl="alignNode1" presStyleIdx="5" presStyleCnt="9">
        <dgm:presLayoutVars>
          <dgm:chMax val="1"/>
          <dgm:bulletEnabled val="1"/>
        </dgm:presLayoutVars>
      </dgm:prSet>
      <dgm:spPr/>
      <dgm:t>
        <a:bodyPr/>
        <a:lstStyle/>
        <a:p>
          <a:endParaRPr lang="en-GB"/>
        </a:p>
      </dgm:t>
    </dgm:pt>
    <dgm:pt modelId="{4094EA64-7D13-49A0-8EA4-02F0500E8D6A}" type="pres">
      <dgm:prSet presAssocID="{C51064B9-E6C0-4FAE-968E-321A8F132524}" presName="descendantText" presStyleLbl="alignAcc1" presStyleIdx="5" presStyleCnt="9">
        <dgm:presLayoutVars>
          <dgm:bulletEnabled val="1"/>
        </dgm:presLayoutVars>
      </dgm:prSet>
      <dgm:spPr/>
      <dgm:t>
        <a:bodyPr/>
        <a:lstStyle/>
        <a:p>
          <a:endParaRPr lang="en-GB"/>
        </a:p>
      </dgm:t>
    </dgm:pt>
    <dgm:pt modelId="{1EA5F068-E7EE-4B14-8040-68A0E65F7ACA}" type="pres">
      <dgm:prSet presAssocID="{1F408C53-9E2F-431C-BD6C-2649303A047E}" presName="sp" presStyleCnt="0"/>
      <dgm:spPr/>
    </dgm:pt>
    <dgm:pt modelId="{6BCB035A-056F-4DE7-8C6C-FBC531D89EDB}" type="pres">
      <dgm:prSet presAssocID="{B77E0F72-AB7B-4204-A9EE-7B5582D7F62F}" presName="composite" presStyleCnt="0"/>
      <dgm:spPr/>
    </dgm:pt>
    <dgm:pt modelId="{EE7DAD83-69FA-4E4D-A771-F53B3BA0D6B0}" type="pres">
      <dgm:prSet presAssocID="{B77E0F72-AB7B-4204-A9EE-7B5582D7F62F}" presName="parentText" presStyleLbl="alignNode1" presStyleIdx="6" presStyleCnt="9">
        <dgm:presLayoutVars>
          <dgm:chMax val="1"/>
          <dgm:bulletEnabled val="1"/>
        </dgm:presLayoutVars>
      </dgm:prSet>
      <dgm:spPr/>
      <dgm:t>
        <a:bodyPr/>
        <a:lstStyle/>
        <a:p>
          <a:endParaRPr lang="en-GB"/>
        </a:p>
      </dgm:t>
    </dgm:pt>
    <dgm:pt modelId="{51FA02FC-3BA4-4EE8-BD58-99B2C0078DED}" type="pres">
      <dgm:prSet presAssocID="{B77E0F72-AB7B-4204-A9EE-7B5582D7F62F}" presName="descendantText" presStyleLbl="alignAcc1" presStyleIdx="6" presStyleCnt="9">
        <dgm:presLayoutVars>
          <dgm:bulletEnabled val="1"/>
        </dgm:presLayoutVars>
      </dgm:prSet>
      <dgm:spPr/>
      <dgm:t>
        <a:bodyPr/>
        <a:lstStyle/>
        <a:p>
          <a:endParaRPr lang="en-GB"/>
        </a:p>
      </dgm:t>
    </dgm:pt>
    <dgm:pt modelId="{89E1F21F-6611-4984-8EF0-39915685BC5F}" type="pres">
      <dgm:prSet presAssocID="{742CE388-B385-4C19-BED8-69BA3C61C6BC}" presName="sp" presStyleCnt="0"/>
      <dgm:spPr/>
    </dgm:pt>
    <dgm:pt modelId="{B2F8CBEA-6E37-4296-B174-273FC66ECF3B}" type="pres">
      <dgm:prSet presAssocID="{5524C854-DCB3-45A9-B9A0-1E9639E23D83}" presName="composite" presStyleCnt="0"/>
      <dgm:spPr/>
    </dgm:pt>
    <dgm:pt modelId="{E3215378-D25E-4F0E-8588-04BCF8C80A8B}" type="pres">
      <dgm:prSet presAssocID="{5524C854-DCB3-45A9-B9A0-1E9639E23D83}" presName="parentText" presStyleLbl="alignNode1" presStyleIdx="7" presStyleCnt="9">
        <dgm:presLayoutVars>
          <dgm:chMax val="1"/>
          <dgm:bulletEnabled val="1"/>
        </dgm:presLayoutVars>
      </dgm:prSet>
      <dgm:spPr/>
      <dgm:t>
        <a:bodyPr/>
        <a:lstStyle/>
        <a:p>
          <a:endParaRPr lang="en-GB"/>
        </a:p>
      </dgm:t>
    </dgm:pt>
    <dgm:pt modelId="{A0DFFF90-0B3E-4875-8A32-477088765BB1}" type="pres">
      <dgm:prSet presAssocID="{5524C854-DCB3-45A9-B9A0-1E9639E23D83}" presName="descendantText" presStyleLbl="alignAcc1" presStyleIdx="7" presStyleCnt="9">
        <dgm:presLayoutVars>
          <dgm:bulletEnabled val="1"/>
        </dgm:presLayoutVars>
      </dgm:prSet>
      <dgm:spPr/>
      <dgm:t>
        <a:bodyPr/>
        <a:lstStyle/>
        <a:p>
          <a:endParaRPr lang="en-GB"/>
        </a:p>
      </dgm:t>
    </dgm:pt>
    <dgm:pt modelId="{57ADD5E5-8705-41C2-A1A3-152702198EFE}" type="pres">
      <dgm:prSet presAssocID="{B21E7534-0849-48B1-A0F2-185E80B52DF5}" presName="sp" presStyleCnt="0"/>
      <dgm:spPr/>
    </dgm:pt>
    <dgm:pt modelId="{768FD010-7741-41CD-877D-07659F81C7F5}" type="pres">
      <dgm:prSet presAssocID="{C4ED4269-A948-4F33-8CA3-0DDDA9E35F3C}" presName="composite" presStyleCnt="0"/>
      <dgm:spPr/>
    </dgm:pt>
    <dgm:pt modelId="{621C227C-263A-408F-B905-047B406F657D}" type="pres">
      <dgm:prSet presAssocID="{C4ED4269-A948-4F33-8CA3-0DDDA9E35F3C}" presName="parentText" presStyleLbl="alignNode1" presStyleIdx="8" presStyleCnt="9">
        <dgm:presLayoutVars>
          <dgm:chMax val="1"/>
          <dgm:bulletEnabled val="1"/>
        </dgm:presLayoutVars>
      </dgm:prSet>
      <dgm:spPr/>
      <dgm:t>
        <a:bodyPr/>
        <a:lstStyle/>
        <a:p>
          <a:endParaRPr lang="en-GB"/>
        </a:p>
      </dgm:t>
    </dgm:pt>
    <dgm:pt modelId="{531ED267-AAFD-488D-BDB5-8C51B4C627C6}" type="pres">
      <dgm:prSet presAssocID="{C4ED4269-A948-4F33-8CA3-0DDDA9E35F3C}" presName="descendantText" presStyleLbl="alignAcc1" presStyleIdx="8" presStyleCnt="9">
        <dgm:presLayoutVars>
          <dgm:bulletEnabled val="1"/>
        </dgm:presLayoutVars>
      </dgm:prSet>
      <dgm:spPr/>
      <dgm:t>
        <a:bodyPr/>
        <a:lstStyle/>
        <a:p>
          <a:endParaRPr lang="en-GB"/>
        </a:p>
      </dgm:t>
    </dgm:pt>
  </dgm:ptLst>
  <dgm:cxnLst>
    <dgm:cxn modelId="{0A6B6268-6331-4A7D-B6CE-57F72ECED65A}" srcId="{597620F9-C606-481E-B997-2281017913FB}" destId="{CE408CDE-017D-4210-92DC-585CE1E8DB74}" srcOrd="0" destOrd="0" parTransId="{CF49F7EA-8806-4BD6-B3D7-56535E58A462}" sibTransId="{08109871-7DD0-4F96-B245-FB99C970B647}"/>
    <dgm:cxn modelId="{D0F922E9-9710-4798-90B7-CDC73E498859}" type="presOf" srcId="{C51064B9-E6C0-4FAE-968E-321A8F132524}" destId="{9A80E058-A9BE-4511-A82E-C70491A9E3C4}" srcOrd="0" destOrd="0" presId="urn:microsoft.com/office/officeart/2005/8/layout/chevron2"/>
    <dgm:cxn modelId="{7CCD9A18-C547-4852-82D1-12A24A609320}" type="presOf" srcId="{C4ED4269-A948-4F33-8CA3-0DDDA9E35F3C}" destId="{621C227C-263A-408F-B905-047B406F657D}" srcOrd="0" destOrd="0" presId="urn:microsoft.com/office/officeart/2005/8/layout/chevron2"/>
    <dgm:cxn modelId="{EC6CC240-2EC5-423F-BE4C-852559082E66}" srcId="{EEAEBABC-2A1B-4125-AED9-CA03E9A23CF1}" destId="{14680DB7-EB00-42AF-8D15-FC2FAF95DE7A}" srcOrd="3" destOrd="0" parTransId="{795B5616-D101-4127-A6AE-4C4EA7210413}" sibTransId="{F6994A54-221B-478A-979C-9D1EFCE5E1F4}"/>
    <dgm:cxn modelId="{A3A7F68F-7844-43F8-B958-CEE8B458962B}" type="presOf" srcId="{0D507E1E-BA4A-4E39-AA45-6F8ABD56765B}" destId="{531ED267-AAFD-488D-BDB5-8C51B4C627C6}" srcOrd="0" destOrd="0" presId="urn:microsoft.com/office/officeart/2005/8/layout/chevron2"/>
    <dgm:cxn modelId="{84126F86-9E46-49F3-93D0-574839F69201}" type="presOf" srcId="{FB6C8262-FC7D-4E78-89BA-447022F6CC82}" destId="{384FFFEF-4A0B-4FAA-9825-003A2CA8EE11}" srcOrd="0" destOrd="0" presId="urn:microsoft.com/office/officeart/2005/8/layout/chevron2"/>
    <dgm:cxn modelId="{029D51D7-88E5-4AEF-8A46-F7190FEB4655}" type="presOf" srcId="{B1CF698A-5143-4668-ADF9-AF97464E4DD1}" destId="{3E3708B9-0057-42E3-9E91-5707DF488D3E}" srcOrd="0" destOrd="0" presId="urn:microsoft.com/office/officeart/2005/8/layout/chevron2"/>
    <dgm:cxn modelId="{0AE8FD54-51FB-46B7-9B77-4776BEBC73D9}" srcId="{EEAEBABC-2A1B-4125-AED9-CA03E9A23CF1}" destId="{C4ED4269-A948-4F33-8CA3-0DDDA9E35F3C}" srcOrd="8" destOrd="0" parTransId="{4160F331-A471-447B-914E-7E347E70B3C8}" sibTransId="{42C9D799-A84C-4B22-8F75-1BC36F05EFEC}"/>
    <dgm:cxn modelId="{BB154861-0275-474A-A1FA-89D718CF2F61}" type="presOf" srcId="{EEAEBABC-2A1B-4125-AED9-CA03E9A23CF1}" destId="{D9063645-3EEB-411F-BCAE-46FD955D659E}" srcOrd="0" destOrd="0" presId="urn:microsoft.com/office/officeart/2005/8/layout/chevron2"/>
    <dgm:cxn modelId="{6D645566-9AFA-4BAF-8655-9F08602A5B81}" type="presOf" srcId="{597620F9-C606-481E-B997-2281017913FB}" destId="{961FFDEF-F156-410B-A0D4-C888841F48DE}" srcOrd="0" destOrd="0" presId="urn:microsoft.com/office/officeart/2005/8/layout/chevron2"/>
    <dgm:cxn modelId="{3C136A37-E79D-45AF-B23F-337DB2973892}" type="presOf" srcId="{258C882F-FC04-43DC-82F9-FE7455E7494F}" destId="{BBFA9871-B287-4DFD-B3E6-9C68370453BF}" srcOrd="0" destOrd="0" presId="urn:microsoft.com/office/officeart/2005/8/layout/chevron2"/>
    <dgm:cxn modelId="{36A56B14-A878-416C-AE14-C399DE312346}" srcId="{B77E0F72-AB7B-4204-A9EE-7B5582D7F62F}" destId="{4BC2FBB5-D260-4458-9F9F-DF2465AC6060}" srcOrd="0" destOrd="0" parTransId="{F22FF5DA-6650-4042-9FFE-0D536A30AEA7}" sibTransId="{8F2FC70D-0E12-47EE-86BE-D811FA9F7A2D}"/>
    <dgm:cxn modelId="{31A0D363-6749-4AE7-8B3D-AD317EC69DA2}" srcId="{EEAEBABC-2A1B-4125-AED9-CA03E9A23CF1}" destId="{B77E0F72-AB7B-4204-A9EE-7B5582D7F62F}" srcOrd="6" destOrd="0" parTransId="{A29B8A9C-26CA-4798-BF3B-7ED9E1693AE5}" sibTransId="{742CE388-B385-4C19-BED8-69BA3C61C6BC}"/>
    <dgm:cxn modelId="{67B366FF-8BCF-47EA-91F2-8843F25761F4}" srcId="{5524C854-DCB3-45A9-B9A0-1E9639E23D83}" destId="{84522C9F-5410-4874-B03C-B0631ACD5C2A}" srcOrd="0" destOrd="0" parTransId="{C15C7F21-F611-40DB-B9E0-D74A9E3F83DC}" sibTransId="{270CFD9E-CBC7-4AAC-86C1-44EB82CE0618}"/>
    <dgm:cxn modelId="{CE4D99B9-CEFA-44B2-BD6E-D20EDDA0BF48}" srcId="{EEAEBABC-2A1B-4125-AED9-CA03E9A23CF1}" destId="{5524C854-DCB3-45A9-B9A0-1E9639E23D83}" srcOrd="7" destOrd="0" parTransId="{A3868BFE-69CC-4D3E-9480-9EDE112A890D}" sibTransId="{B21E7534-0849-48B1-A0F2-185E80B52DF5}"/>
    <dgm:cxn modelId="{CE4341B1-F9B2-4397-B6D3-C99E76FC245A}" type="presOf" srcId="{CE408CDE-017D-4210-92DC-585CE1E8DB74}" destId="{BCC4C9D2-7329-42DA-BA41-2D7331369EE0}" srcOrd="0" destOrd="0" presId="urn:microsoft.com/office/officeart/2005/8/layout/chevron2"/>
    <dgm:cxn modelId="{CC962209-E82C-45F1-8224-F4D2EACFE564}" srcId="{C51064B9-E6C0-4FAE-968E-321A8F132524}" destId="{67DD36B5-AB2D-4CA2-A47E-674C81525485}" srcOrd="0" destOrd="0" parTransId="{8B1F5561-4B0C-48BE-BBB5-BAC7C234895C}" sibTransId="{31A757FA-B563-492F-AEB2-861532709E40}"/>
    <dgm:cxn modelId="{3640A23A-6F1E-476E-9B04-3B315D2C1D76}" type="presOf" srcId="{F5E11095-FAF4-4EB6-A1F6-1A83666EABA1}" destId="{A4CC84FD-2CD2-4C0B-A1B1-28F7636A9657}" srcOrd="0" destOrd="0" presId="urn:microsoft.com/office/officeart/2005/8/layout/chevron2"/>
    <dgm:cxn modelId="{35AAC716-97C7-47C7-ACAD-92A974601380}" srcId="{EEAEBABC-2A1B-4125-AED9-CA03E9A23CF1}" destId="{C51064B9-E6C0-4FAE-968E-321A8F132524}" srcOrd="5" destOrd="0" parTransId="{0F3DF5C3-CFFB-4485-9AFA-A60EE32F81AB}" sibTransId="{1F408C53-9E2F-431C-BD6C-2649303A047E}"/>
    <dgm:cxn modelId="{63787AC3-4E50-4B50-B58E-2241D53D15E7}" srcId="{14680DB7-EB00-42AF-8D15-FC2FAF95DE7A}" destId="{67CA7593-617F-4AC0-A70D-EBCD088B1EA4}" srcOrd="0" destOrd="0" parTransId="{592DACFB-1AC6-4861-9B93-E0DBEAC1B441}" sibTransId="{DCD631EB-B951-445C-B1AD-6F67B94817CE}"/>
    <dgm:cxn modelId="{1C0A8811-CA94-4956-97E1-6B2199AEAB12}" srcId="{F5E11095-FAF4-4EB6-A1F6-1A83666EABA1}" destId="{C3CABFFF-4E92-41AA-870C-BBD1BF57594D}" srcOrd="0" destOrd="0" parTransId="{1D5E9859-D026-4C7D-8B73-2FF9E26EF2A8}" sibTransId="{667B5B47-AEB3-4098-A1D9-77DA5695ED82}"/>
    <dgm:cxn modelId="{74AB9ADE-570D-4740-84AE-9DCF3BCBD647}" type="presOf" srcId="{5524C854-DCB3-45A9-B9A0-1E9639E23D83}" destId="{E3215378-D25E-4F0E-8588-04BCF8C80A8B}" srcOrd="0" destOrd="0" presId="urn:microsoft.com/office/officeart/2005/8/layout/chevron2"/>
    <dgm:cxn modelId="{C8B8E076-2BC5-4C1D-952C-547513A39E76}" type="presOf" srcId="{14680DB7-EB00-42AF-8D15-FC2FAF95DE7A}" destId="{BA345501-427B-4D16-83B0-C3E2DA403F7D}" srcOrd="0" destOrd="0" presId="urn:microsoft.com/office/officeart/2005/8/layout/chevron2"/>
    <dgm:cxn modelId="{8943BDC2-0AAA-44AE-A4F7-7339EFD3000A}" srcId="{258C882F-FC04-43DC-82F9-FE7455E7494F}" destId="{41F1CB48-91CB-497C-B875-77B0E06F06A4}" srcOrd="0" destOrd="0" parTransId="{141656E1-0314-4386-AFAA-BFAB3A790938}" sibTransId="{28815142-0784-4F43-8DF5-62D8BE9DF703}"/>
    <dgm:cxn modelId="{D6B358CE-B65E-4463-8DAE-D97265018A77}" srcId="{EEAEBABC-2A1B-4125-AED9-CA03E9A23CF1}" destId="{258C882F-FC04-43DC-82F9-FE7455E7494F}" srcOrd="1" destOrd="0" parTransId="{81471841-B492-4E9A-99E1-7138CF49CBF5}" sibTransId="{083FA687-E595-4741-BC1D-CE82688EB042}"/>
    <dgm:cxn modelId="{C2192102-1780-44BE-8007-98F0F16A03AF}" srcId="{C4ED4269-A948-4F33-8CA3-0DDDA9E35F3C}" destId="{0D507E1E-BA4A-4E39-AA45-6F8ABD56765B}" srcOrd="0" destOrd="0" parTransId="{9B72CF0D-16EB-478B-A155-BC7BB62DDD64}" sibTransId="{1FC953E6-693E-43C5-B63D-378B7C363DD1}"/>
    <dgm:cxn modelId="{5C07F9B3-48F1-4271-831B-CA69EF3ECB72}" srcId="{EEAEBABC-2A1B-4125-AED9-CA03E9A23CF1}" destId="{F5E11095-FAF4-4EB6-A1F6-1A83666EABA1}" srcOrd="4" destOrd="0" parTransId="{CBC17507-9722-490C-BDAB-827902CC123E}" sibTransId="{82BDFD90-2D14-4370-BA1C-91E1559F941D}"/>
    <dgm:cxn modelId="{51CDBA37-DE14-4E00-90AA-D17EF9061765}" type="presOf" srcId="{67DD36B5-AB2D-4CA2-A47E-674C81525485}" destId="{4094EA64-7D13-49A0-8EA4-02F0500E8D6A}" srcOrd="0" destOrd="0" presId="urn:microsoft.com/office/officeart/2005/8/layout/chevron2"/>
    <dgm:cxn modelId="{7FB09EA7-00C7-4153-9A46-0311473BB9AC}" srcId="{EEAEBABC-2A1B-4125-AED9-CA03E9A23CF1}" destId="{597620F9-C606-481E-B997-2281017913FB}" srcOrd="2" destOrd="0" parTransId="{167F70FD-55CE-4F04-B399-3C1A4D00A987}" sibTransId="{95633B39-FD15-426A-A90A-2AE4E337CE72}"/>
    <dgm:cxn modelId="{60F2E59A-0A08-44DE-8175-B995A7BE49F9}" srcId="{B1CF698A-5143-4668-ADF9-AF97464E4DD1}" destId="{FB6C8262-FC7D-4E78-89BA-447022F6CC82}" srcOrd="0" destOrd="0" parTransId="{297C0A3D-393D-4B84-A02D-8CBE4CFEE842}" sibTransId="{1EEF85F9-270E-4AB9-B235-8A6BA55ECE82}"/>
    <dgm:cxn modelId="{BBA4D60B-83E9-48C4-BE21-A7C87AEA32C2}" srcId="{EEAEBABC-2A1B-4125-AED9-CA03E9A23CF1}" destId="{B1CF698A-5143-4668-ADF9-AF97464E4DD1}" srcOrd="0" destOrd="0" parTransId="{2143E3EF-F554-461D-8AE3-9EEFCBBC1B9E}" sibTransId="{2CADB952-0464-43EA-9A08-0D1D079F2D5A}"/>
    <dgm:cxn modelId="{92AC8D45-8876-4DDF-A19B-7718F226645D}" type="presOf" srcId="{41F1CB48-91CB-497C-B875-77B0E06F06A4}" destId="{010FFA91-BEBC-462B-B153-23D14CD0B60C}" srcOrd="0" destOrd="0" presId="urn:microsoft.com/office/officeart/2005/8/layout/chevron2"/>
    <dgm:cxn modelId="{3CA724DA-B7D4-4656-B1F3-8AA69E459569}" type="presOf" srcId="{84522C9F-5410-4874-B03C-B0631ACD5C2A}" destId="{A0DFFF90-0B3E-4875-8A32-477088765BB1}" srcOrd="0" destOrd="0" presId="urn:microsoft.com/office/officeart/2005/8/layout/chevron2"/>
    <dgm:cxn modelId="{B0E702F1-8ADA-450A-8C89-8362BDAD9696}" type="presOf" srcId="{4BC2FBB5-D260-4458-9F9F-DF2465AC6060}" destId="{51FA02FC-3BA4-4EE8-BD58-99B2C0078DED}" srcOrd="0" destOrd="0" presId="urn:microsoft.com/office/officeart/2005/8/layout/chevron2"/>
    <dgm:cxn modelId="{903A1430-B435-4366-AE1D-719AA7F4738E}" type="presOf" srcId="{B77E0F72-AB7B-4204-A9EE-7B5582D7F62F}" destId="{EE7DAD83-69FA-4E4D-A771-F53B3BA0D6B0}" srcOrd="0" destOrd="0" presId="urn:microsoft.com/office/officeart/2005/8/layout/chevron2"/>
    <dgm:cxn modelId="{89A08A96-82FC-464F-B4D6-D121EEA68A59}" type="presOf" srcId="{C3CABFFF-4E92-41AA-870C-BBD1BF57594D}" destId="{8951CCB5-FCCF-44AF-9CD7-157F14E086B0}" srcOrd="0" destOrd="0" presId="urn:microsoft.com/office/officeart/2005/8/layout/chevron2"/>
    <dgm:cxn modelId="{623D30A2-E154-4F5F-90A1-B5D299739937}" type="presOf" srcId="{67CA7593-617F-4AC0-A70D-EBCD088B1EA4}" destId="{78E49D2C-0D7D-4D91-9C11-4DF47D498161}" srcOrd="0" destOrd="0" presId="urn:microsoft.com/office/officeart/2005/8/layout/chevron2"/>
    <dgm:cxn modelId="{659FF180-5DF2-47CD-8AEF-62B3DD8B0EE2}" type="presParOf" srcId="{D9063645-3EEB-411F-BCAE-46FD955D659E}" destId="{E7205108-2251-433E-BE5B-31EAA73A81D6}" srcOrd="0" destOrd="0" presId="urn:microsoft.com/office/officeart/2005/8/layout/chevron2"/>
    <dgm:cxn modelId="{C347E315-D1AA-4E15-9023-59E3D0FF771B}" type="presParOf" srcId="{E7205108-2251-433E-BE5B-31EAA73A81D6}" destId="{3E3708B9-0057-42E3-9E91-5707DF488D3E}" srcOrd="0" destOrd="0" presId="urn:microsoft.com/office/officeart/2005/8/layout/chevron2"/>
    <dgm:cxn modelId="{9BB020D5-CFA9-4DCA-890B-E7D9AEC82C01}" type="presParOf" srcId="{E7205108-2251-433E-BE5B-31EAA73A81D6}" destId="{384FFFEF-4A0B-4FAA-9825-003A2CA8EE11}" srcOrd="1" destOrd="0" presId="urn:microsoft.com/office/officeart/2005/8/layout/chevron2"/>
    <dgm:cxn modelId="{BEB103A8-7E76-4173-A7FE-209769137F70}" type="presParOf" srcId="{D9063645-3EEB-411F-BCAE-46FD955D659E}" destId="{04F16237-020D-4F86-AFF4-80519C0001BB}" srcOrd="1" destOrd="0" presId="urn:microsoft.com/office/officeart/2005/8/layout/chevron2"/>
    <dgm:cxn modelId="{139B77FA-E518-4F49-A2FD-12D419606697}" type="presParOf" srcId="{D9063645-3EEB-411F-BCAE-46FD955D659E}" destId="{92520162-1169-46A8-A946-8087C7B08B8A}" srcOrd="2" destOrd="0" presId="urn:microsoft.com/office/officeart/2005/8/layout/chevron2"/>
    <dgm:cxn modelId="{3F05A8CB-396A-4A45-8D22-79BD7E65E601}" type="presParOf" srcId="{92520162-1169-46A8-A946-8087C7B08B8A}" destId="{BBFA9871-B287-4DFD-B3E6-9C68370453BF}" srcOrd="0" destOrd="0" presId="urn:microsoft.com/office/officeart/2005/8/layout/chevron2"/>
    <dgm:cxn modelId="{0465205D-B712-4CB2-A287-0171F268E240}" type="presParOf" srcId="{92520162-1169-46A8-A946-8087C7B08B8A}" destId="{010FFA91-BEBC-462B-B153-23D14CD0B60C}" srcOrd="1" destOrd="0" presId="urn:microsoft.com/office/officeart/2005/8/layout/chevron2"/>
    <dgm:cxn modelId="{76C6F846-FBBD-4717-B02B-9EF271372A8D}" type="presParOf" srcId="{D9063645-3EEB-411F-BCAE-46FD955D659E}" destId="{3629BC3B-FC49-47D3-B623-5FFA6CCD35BE}" srcOrd="3" destOrd="0" presId="urn:microsoft.com/office/officeart/2005/8/layout/chevron2"/>
    <dgm:cxn modelId="{B6505C20-AD64-4623-89DF-B80BB5A30711}" type="presParOf" srcId="{D9063645-3EEB-411F-BCAE-46FD955D659E}" destId="{4297D81B-5D36-459B-A839-E01C323B7682}" srcOrd="4" destOrd="0" presId="urn:microsoft.com/office/officeart/2005/8/layout/chevron2"/>
    <dgm:cxn modelId="{5A240292-BC0F-4369-9097-8305B99C8D48}" type="presParOf" srcId="{4297D81B-5D36-459B-A839-E01C323B7682}" destId="{961FFDEF-F156-410B-A0D4-C888841F48DE}" srcOrd="0" destOrd="0" presId="urn:microsoft.com/office/officeart/2005/8/layout/chevron2"/>
    <dgm:cxn modelId="{72258ADD-79E8-4CB7-9F78-E0D7A4A60F00}" type="presParOf" srcId="{4297D81B-5D36-459B-A839-E01C323B7682}" destId="{BCC4C9D2-7329-42DA-BA41-2D7331369EE0}" srcOrd="1" destOrd="0" presId="urn:microsoft.com/office/officeart/2005/8/layout/chevron2"/>
    <dgm:cxn modelId="{CB54EB4E-FF0C-4985-933D-8E92DC51A1C1}" type="presParOf" srcId="{D9063645-3EEB-411F-BCAE-46FD955D659E}" destId="{548A05A8-AA91-499B-AFE3-D72025BE88A2}" srcOrd="5" destOrd="0" presId="urn:microsoft.com/office/officeart/2005/8/layout/chevron2"/>
    <dgm:cxn modelId="{64393AAA-F295-4F86-B9C7-A733F51C116B}" type="presParOf" srcId="{D9063645-3EEB-411F-BCAE-46FD955D659E}" destId="{9B13B315-0677-4419-880F-AA66B8568562}" srcOrd="6" destOrd="0" presId="urn:microsoft.com/office/officeart/2005/8/layout/chevron2"/>
    <dgm:cxn modelId="{AAD5958A-AC3E-4460-B01D-B3B4543F80CE}" type="presParOf" srcId="{9B13B315-0677-4419-880F-AA66B8568562}" destId="{BA345501-427B-4D16-83B0-C3E2DA403F7D}" srcOrd="0" destOrd="0" presId="urn:microsoft.com/office/officeart/2005/8/layout/chevron2"/>
    <dgm:cxn modelId="{E23FF8D6-7356-4F5E-A666-AA05AC303886}" type="presParOf" srcId="{9B13B315-0677-4419-880F-AA66B8568562}" destId="{78E49D2C-0D7D-4D91-9C11-4DF47D498161}" srcOrd="1" destOrd="0" presId="urn:microsoft.com/office/officeart/2005/8/layout/chevron2"/>
    <dgm:cxn modelId="{498DEA51-F58B-402B-8569-427AC76BBB7A}" type="presParOf" srcId="{D9063645-3EEB-411F-BCAE-46FD955D659E}" destId="{410DF63D-6347-4034-A87F-D9368D5F17D2}" srcOrd="7" destOrd="0" presId="urn:microsoft.com/office/officeart/2005/8/layout/chevron2"/>
    <dgm:cxn modelId="{4A94AC07-23DB-4F1B-AF94-94FDBC058113}" type="presParOf" srcId="{D9063645-3EEB-411F-BCAE-46FD955D659E}" destId="{72DD7384-D9D0-4C00-8DBB-41C1B6204432}" srcOrd="8" destOrd="0" presId="urn:microsoft.com/office/officeart/2005/8/layout/chevron2"/>
    <dgm:cxn modelId="{3A47D7EC-F462-4F60-9EE3-468C1A4F3B1E}" type="presParOf" srcId="{72DD7384-D9D0-4C00-8DBB-41C1B6204432}" destId="{A4CC84FD-2CD2-4C0B-A1B1-28F7636A9657}" srcOrd="0" destOrd="0" presId="urn:microsoft.com/office/officeart/2005/8/layout/chevron2"/>
    <dgm:cxn modelId="{8EC7D291-9884-4106-B59E-12B24BF687D9}" type="presParOf" srcId="{72DD7384-D9D0-4C00-8DBB-41C1B6204432}" destId="{8951CCB5-FCCF-44AF-9CD7-157F14E086B0}" srcOrd="1" destOrd="0" presId="urn:microsoft.com/office/officeart/2005/8/layout/chevron2"/>
    <dgm:cxn modelId="{A1B45ED4-001A-41CA-A5EB-A23C454711BF}" type="presParOf" srcId="{D9063645-3EEB-411F-BCAE-46FD955D659E}" destId="{AACE237B-0804-4B71-8E7C-05DEC539A6F1}" srcOrd="9" destOrd="0" presId="urn:microsoft.com/office/officeart/2005/8/layout/chevron2"/>
    <dgm:cxn modelId="{8E9D0D60-541C-4876-8025-B29CBE34DDA8}" type="presParOf" srcId="{D9063645-3EEB-411F-BCAE-46FD955D659E}" destId="{3ED385D8-438E-4E4B-A78D-09BE883141DE}" srcOrd="10" destOrd="0" presId="urn:microsoft.com/office/officeart/2005/8/layout/chevron2"/>
    <dgm:cxn modelId="{49D36121-7767-46A9-8E5F-4C8DF9CDBDE3}" type="presParOf" srcId="{3ED385D8-438E-4E4B-A78D-09BE883141DE}" destId="{9A80E058-A9BE-4511-A82E-C70491A9E3C4}" srcOrd="0" destOrd="0" presId="urn:microsoft.com/office/officeart/2005/8/layout/chevron2"/>
    <dgm:cxn modelId="{DDAC2EEC-57BA-4903-9042-F38C11D80752}" type="presParOf" srcId="{3ED385D8-438E-4E4B-A78D-09BE883141DE}" destId="{4094EA64-7D13-49A0-8EA4-02F0500E8D6A}" srcOrd="1" destOrd="0" presId="urn:microsoft.com/office/officeart/2005/8/layout/chevron2"/>
    <dgm:cxn modelId="{792D6C27-3521-40C4-AB41-608652C70DD6}" type="presParOf" srcId="{D9063645-3EEB-411F-BCAE-46FD955D659E}" destId="{1EA5F068-E7EE-4B14-8040-68A0E65F7ACA}" srcOrd="11" destOrd="0" presId="urn:microsoft.com/office/officeart/2005/8/layout/chevron2"/>
    <dgm:cxn modelId="{B2538536-F2D9-45CE-AD6E-D67E38653B03}" type="presParOf" srcId="{D9063645-3EEB-411F-BCAE-46FD955D659E}" destId="{6BCB035A-056F-4DE7-8C6C-FBC531D89EDB}" srcOrd="12" destOrd="0" presId="urn:microsoft.com/office/officeart/2005/8/layout/chevron2"/>
    <dgm:cxn modelId="{8EAB6D9C-61C4-419A-962E-842F860C5A50}" type="presParOf" srcId="{6BCB035A-056F-4DE7-8C6C-FBC531D89EDB}" destId="{EE7DAD83-69FA-4E4D-A771-F53B3BA0D6B0}" srcOrd="0" destOrd="0" presId="urn:microsoft.com/office/officeart/2005/8/layout/chevron2"/>
    <dgm:cxn modelId="{5A6C7BC5-6A76-4D67-AA05-BC8967AFEE7D}" type="presParOf" srcId="{6BCB035A-056F-4DE7-8C6C-FBC531D89EDB}" destId="{51FA02FC-3BA4-4EE8-BD58-99B2C0078DED}" srcOrd="1" destOrd="0" presId="urn:microsoft.com/office/officeart/2005/8/layout/chevron2"/>
    <dgm:cxn modelId="{B925E5C5-03C9-48CB-940C-ABF0B84FD91E}" type="presParOf" srcId="{D9063645-3EEB-411F-BCAE-46FD955D659E}" destId="{89E1F21F-6611-4984-8EF0-39915685BC5F}" srcOrd="13" destOrd="0" presId="urn:microsoft.com/office/officeart/2005/8/layout/chevron2"/>
    <dgm:cxn modelId="{566EFF96-8421-4008-9D97-8272F2985F6A}" type="presParOf" srcId="{D9063645-3EEB-411F-BCAE-46FD955D659E}" destId="{B2F8CBEA-6E37-4296-B174-273FC66ECF3B}" srcOrd="14" destOrd="0" presId="urn:microsoft.com/office/officeart/2005/8/layout/chevron2"/>
    <dgm:cxn modelId="{874D1F93-28F7-4680-B27C-548354004641}" type="presParOf" srcId="{B2F8CBEA-6E37-4296-B174-273FC66ECF3B}" destId="{E3215378-D25E-4F0E-8588-04BCF8C80A8B}" srcOrd="0" destOrd="0" presId="urn:microsoft.com/office/officeart/2005/8/layout/chevron2"/>
    <dgm:cxn modelId="{5112E53A-E759-494F-B2FC-C0B0ED2C162F}" type="presParOf" srcId="{B2F8CBEA-6E37-4296-B174-273FC66ECF3B}" destId="{A0DFFF90-0B3E-4875-8A32-477088765BB1}" srcOrd="1" destOrd="0" presId="urn:microsoft.com/office/officeart/2005/8/layout/chevron2"/>
    <dgm:cxn modelId="{DAC3DC14-3CC8-4D35-AE24-F5E73D5932ED}" type="presParOf" srcId="{D9063645-3EEB-411F-BCAE-46FD955D659E}" destId="{57ADD5E5-8705-41C2-A1A3-152702198EFE}" srcOrd="15" destOrd="0" presId="urn:microsoft.com/office/officeart/2005/8/layout/chevron2"/>
    <dgm:cxn modelId="{22CC6CAF-FA3F-4805-B813-CFDCC2F84D82}" type="presParOf" srcId="{D9063645-3EEB-411F-BCAE-46FD955D659E}" destId="{768FD010-7741-41CD-877D-07659F81C7F5}" srcOrd="16" destOrd="0" presId="urn:microsoft.com/office/officeart/2005/8/layout/chevron2"/>
    <dgm:cxn modelId="{39B47A2D-2AE7-4730-8960-DEF396A83CF0}" type="presParOf" srcId="{768FD010-7741-41CD-877D-07659F81C7F5}" destId="{621C227C-263A-408F-B905-047B406F657D}" srcOrd="0" destOrd="0" presId="urn:microsoft.com/office/officeart/2005/8/layout/chevron2"/>
    <dgm:cxn modelId="{BD18DE17-876B-42C1-9BEB-480CE1F4B927}" type="presParOf" srcId="{768FD010-7741-41CD-877D-07659F81C7F5}" destId="{531ED267-AAFD-488D-BDB5-8C51B4C627C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AEBABC-2A1B-4125-AED9-CA03E9A23CF1}"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GB"/>
        </a:p>
      </dgm:t>
    </dgm:pt>
    <dgm:pt modelId="{34873A3C-306F-4098-8197-3ABA1DC2825E}">
      <dgm:prSet/>
      <dgm:spPr/>
      <dgm:t>
        <a:bodyPr/>
        <a:lstStyle/>
        <a:p>
          <a:pPr rtl="0"/>
          <a:r>
            <a:rPr lang="en-US" dirty="0" smtClean="0"/>
            <a:t>Release of code via Google Code</a:t>
          </a:r>
          <a:endParaRPr lang="en-GB" dirty="0"/>
        </a:p>
      </dgm:t>
    </dgm:pt>
    <dgm:pt modelId="{D795B894-EB36-4992-B1AB-60E63D01F936}" type="parTrans" cxnId="{30374626-C6B4-4F0D-B36A-C9A38302D9B4}">
      <dgm:prSet/>
      <dgm:spPr/>
      <dgm:t>
        <a:bodyPr/>
        <a:lstStyle/>
        <a:p>
          <a:endParaRPr lang="en-GB"/>
        </a:p>
      </dgm:t>
    </dgm:pt>
    <dgm:pt modelId="{DAC438D9-680B-4469-91C9-A60EF419F24C}" type="sibTrans" cxnId="{30374626-C6B4-4F0D-B36A-C9A38302D9B4}">
      <dgm:prSet/>
      <dgm:spPr/>
      <dgm:t>
        <a:bodyPr/>
        <a:lstStyle/>
        <a:p>
          <a:endParaRPr lang="en-GB"/>
        </a:p>
      </dgm:t>
    </dgm:pt>
    <dgm:pt modelId="{6A6B5AF1-55BA-4139-AF9E-1B4F3600D5E5}">
      <dgm:prSet/>
      <dgm:spPr/>
      <dgm:t>
        <a:bodyPr/>
        <a:lstStyle/>
        <a:p>
          <a:pPr rtl="0"/>
          <a:r>
            <a:rPr lang="en-US" dirty="0" smtClean="0"/>
            <a:t>Release of data</a:t>
          </a:r>
        </a:p>
      </dgm:t>
    </dgm:pt>
    <dgm:pt modelId="{BFAC1F19-6DBA-431F-B9F4-8FE1B9346766}" type="parTrans" cxnId="{27F3819B-DDCE-43F7-A830-CCD0A5741E87}">
      <dgm:prSet/>
      <dgm:spPr/>
      <dgm:t>
        <a:bodyPr/>
        <a:lstStyle/>
        <a:p>
          <a:endParaRPr lang="en-GB"/>
        </a:p>
      </dgm:t>
    </dgm:pt>
    <dgm:pt modelId="{D7180714-5A2A-4730-B2A1-6B8DDB6DA55A}" type="sibTrans" cxnId="{27F3819B-DDCE-43F7-A830-CCD0A5741E87}">
      <dgm:prSet/>
      <dgm:spPr/>
      <dgm:t>
        <a:bodyPr/>
        <a:lstStyle/>
        <a:p>
          <a:endParaRPr lang="en-GB"/>
        </a:p>
      </dgm:t>
    </dgm:pt>
    <dgm:pt modelId="{A58B9229-01FE-4F9F-99B0-707994A7263B}">
      <dgm:prSet/>
      <dgm:spPr/>
      <dgm:t>
        <a:bodyPr/>
        <a:lstStyle/>
        <a:p>
          <a:pPr rtl="0"/>
          <a:r>
            <a:rPr lang="en-US" dirty="0" smtClean="0"/>
            <a:t>Final blog posts and write ups</a:t>
          </a:r>
          <a:endParaRPr lang="en-US" dirty="0"/>
        </a:p>
      </dgm:t>
    </dgm:pt>
    <dgm:pt modelId="{8BEE7C74-AFF4-485F-8EF8-C6544F2B6C58}" type="parTrans" cxnId="{7942B558-639D-4FF2-A22E-CAA039BCDC3E}">
      <dgm:prSet/>
      <dgm:spPr/>
      <dgm:t>
        <a:bodyPr/>
        <a:lstStyle/>
        <a:p>
          <a:endParaRPr lang="en-GB"/>
        </a:p>
      </dgm:t>
    </dgm:pt>
    <dgm:pt modelId="{0C85EF47-45CC-4B3E-BBEE-58BCE4021A5D}" type="sibTrans" cxnId="{7942B558-639D-4FF2-A22E-CAA039BCDC3E}">
      <dgm:prSet/>
      <dgm:spPr/>
      <dgm:t>
        <a:bodyPr/>
        <a:lstStyle/>
        <a:p>
          <a:endParaRPr lang="en-GB"/>
        </a:p>
      </dgm:t>
    </dgm:pt>
    <dgm:pt modelId="{AF0BE6F7-5211-4288-9EEE-E41EEA6D0FB3}">
      <dgm:prSet/>
      <dgm:spPr/>
      <dgm:t>
        <a:bodyPr/>
        <a:lstStyle/>
        <a:p>
          <a:pPr rtl="0"/>
          <a:r>
            <a:rPr lang="en-US" dirty="0" smtClean="0"/>
            <a:t>Dissemination</a:t>
          </a:r>
          <a:endParaRPr lang="en-US" dirty="0"/>
        </a:p>
      </dgm:t>
    </dgm:pt>
    <dgm:pt modelId="{1E9A4C83-C4CF-401B-AB12-8A62289A9A88}" type="parTrans" cxnId="{69ACBBFB-163E-4DC1-914D-5CCBF6175037}">
      <dgm:prSet/>
      <dgm:spPr/>
    </dgm:pt>
    <dgm:pt modelId="{30B52083-197F-4A9D-AC45-B21DD15AB460}" type="sibTrans" cxnId="{69ACBBFB-163E-4DC1-914D-5CCBF6175037}">
      <dgm:prSet/>
      <dgm:spPr/>
    </dgm:pt>
    <dgm:pt modelId="{D3E8A6EA-B6EA-4B81-A60E-24FC7AFF9851}">
      <dgm:prSet/>
      <dgm:spPr/>
      <dgm:t>
        <a:bodyPr/>
        <a:lstStyle/>
        <a:p>
          <a:pPr rtl="0"/>
          <a:r>
            <a:rPr lang="en-US" dirty="0" smtClean="0"/>
            <a:t>Complete evaluation work</a:t>
          </a:r>
        </a:p>
      </dgm:t>
    </dgm:pt>
    <dgm:pt modelId="{42E42A7A-A56A-4452-B2EC-03AA3BB6CC3C}" type="parTrans" cxnId="{AB0DF55F-BFD5-47B4-8D40-5BCF70877544}">
      <dgm:prSet/>
      <dgm:spPr/>
    </dgm:pt>
    <dgm:pt modelId="{14074C98-6F22-49A8-8CF1-24F8250E0F12}" type="sibTrans" cxnId="{AB0DF55F-BFD5-47B4-8D40-5BCF70877544}">
      <dgm:prSet/>
      <dgm:spPr/>
    </dgm:pt>
    <dgm:pt modelId="{F1A80A67-2E3F-425D-A07C-8CCD3A073F1A}" type="pres">
      <dgm:prSet presAssocID="{EEAEBABC-2A1B-4125-AED9-CA03E9A23CF1}" presName="linear" presStyleCnt="0">
        <dgm:presLayoutVars>
          <dgm:animLvl val="lvl"/>
          <dgm:resizeHandles val="exact"/>
        </dgm:presLayoutVars>
      </dgm:prSet>
      <dgm:spPr/>
      <dgm:t>
        <a:bodyPr/>
        <a:lstStyle/>
        <a:p>
          <a:endParaRPr lang="en-GB"/>
        </a:p>
      </dgm:t>
    </dgm:pt>
    <dgm:pt modelId="{C1BB2FAE-A446-478C-8008-2457B86E3DD6}" type="pres">
      <dgm:prSet presAssocID="{34873A3C-306F-4098-8197-3ABA1DC2825E}" presName="parentText" presStyleLbl="node1" presStyleIdx="0" presStyleCnt="5">
        <dgm:presLayoutVars>
          <dgm:chMax val="0"/>
          <dgm:bulletEnabled val="1"/>
        </dgm:presLayoutVars>
      </dgm:prSet>
      <dgm:spPr/>
      <dgm:t>
        <a:bodyPr/>
        <a:lstStyle/>
        <a:p>
          <a:endParaRPr lang="en-GB"/>
        </a:p>
      </dgm:t>
    </dgm:pt>
    <dgm:pt modelId="{B73038C1-8A6E-4E6E-956A-2DE33F432A8B}" type="pres">
      <dgm:prSet presAssocID="{DAC438D9-680B-4469-91C9-A60EF419F24C}" presName="spacer" presStyleCnt="0"/>
      <dgm:spPr/>
      <dgm:t>
        <a:bodyPr/>
        <a:lstStyle/>
        <a:p>
          <a:endParaRPr lang="en-GB"/>
        </a:p>
      </dgm:t>
    </dgm:pt>
    <dgm:pt modelId="{D8C90E82-AF95-4EEB-A21D-F4AD39D0BC5A}" type="pres">
      <dgm:prSet presAssocID="{6A6B5AF1-55BA-4139-AF9E-1B4F3600D5E5}" presName="parentText" presStyleLbl="node1" presStyleIdx="1" presStyleCnt="5">
        <dgm:presLayoutVars>
          <dgm:chMax val="0"/>
          <dgm:bulletEnabled val="1"/>
        </dgm:presLayoutVars>
      </dgm:prSet>
      <dgm:spPr/>
      <dgm:t>
        <a:bodyPr/>
        <a:lstStyle/>
        <a:p>
          <a:endParaRPr lang="en-GB"/>
        </a:p>
      </dgm:t>
    </dgm:pt>
    <dgm:pt modelId="{563A69B9-C6CD-4075-B966-C0630574A185}" type="pres">
      <dgm:prSet presAssocID="{D7180714-5A2A-4730-B2A1-6B8DDB6DA55A}" presName="spacer" presStyleCnt="0"/>
      <dgm:spPr/>
      <dgm:t>
        <a:bodyPr/>
        <a:lstStyle/>
        <a:p>
          <a:endParaRPr lang="en-GB"/>
        </a:p>
      </dgm:t>
    </dgm:pt>
    <dgm:pt modelId="{25CC10C0-8F9F-4F0F-B2D3-170DC3CF428E}" type="pres">
      <dgm:prSet presAssocID="{D3E8A6EA-B6EA-4B81-A60E-24FC7AFF9851}" presName="parentText" presStyleLbl="node1" presStyleIdx="2" presStyleCnt="5">
        <dgm:presLayoutVars>
          <dgm:chMax val="0"/>
          <dgm:bulletEnabled val="1"/>
        </dgm:presLayoutVars>
      </dgm:prSet>
      <dgm:spPr/>
      <dgm:t>
        <a:bodyPr/>
        <a:lstStyle/>
        <a:p>
          <a:endParaRPr lang="en-GB"/>
        </a:p>
      </dgm:t>
    </dgm:pt>
    <dgm:pt modelId="{F9A844D7-61B5-4E58-B3CA-02E2C429010F}" type="pres">
      <dgm:prSet presAssocID="{14074C98-6F22-49A8-8CF1-24F8250E0F12}" presName="spacer" presStyleCnt="0"/>
      <dgm:spPr/>
    </dgm:pt>
    <dgm:pt modelId="{3BEEC00C-2218-4229-9E99-4AB97A863826}" type="pres">
      <dgm:prSet presAssocID="{A58B9229-01FE-4F9F-99B0-707994A7263B}" presName="parentText" presStyleLbl="node1" presStyleIdx="3" presStyleCnt="5">
        <dgm:presLayoutVars>
          <dgm:chMax val="0"/>
          <dgm:bulletEnabled val="1"/>
        </dgm:presLayoutVars>
      </dgm:prSet>
      <dgm:spPr/>
      <dgm:t>
        <a:bodyPr/>
        <a:lstStyle/>
        <a:p>
          <a:endParaRPr lang="en-GB"/>
        </a:p>
      </dgm:t>
    </dgm:pt>
    <dgm:pt modelId="{F3F9A22F-89D5-47B1-8C7A-D2F7F8E0C795}" type="pres">
      <dgm:prSet presAssocID="{0C85EF47-45CC-4B3E-BBEE-58BCE4021A5D}" presName="spacer" presStyleCnt="0"/>
      <dgm:spPr/>
    </dgm:pt>
    <dgm:pt modelId="{C21E9637-1627-409D-BBB1-6688D7A82704}" type="pres">
      <dgm:prSet presAssocID="{AF0BE6F7-5211-4288-9EEE-E41EEA6D0FB3}" presName="parentText" presStyleLbl="node1" presStyleIdx="4" presStyleCnt="5">
        <dgm:presLayoutVars>
          <dgm:chMax val="0"/>
          <dgm:bulletEnabled val="1"/>
        </dgm:presLayoutVars>
      </dgm:prSet>
      <dgm:spPr/>
      <dgm:t>
        <a:bodyPr/>
        <a:lstStyle/>
        <a:p>
          <a:endParaRPr lang="en-GB"/>
        </a:p>
      </dgm:t>
    </dgm:pt>
  </dgm:ptLst>
  <dgm:cxnLst>
    <dgm:cxn modelId="{A0511BCF-E749-4E56-9332-A3F7DE6A4F6C}" type="presOf" srcId="{34873A3C-306F-4098-8197-3ABA1DC2825E}" destId="{C1BB2FAE-A446-478C-8008-2457B86E3DD6}" srcOrd="0" destOrd="0" presId="urn:microsoft.com/office/officeart/2005/8/layout/vList2"/>
    <dgm:cxn modelId="{CEAD225F-5BCB-4BF6-9A28-7010993DF909}" type="presOf" srcId="{6A6B5AF1-55BA-4139-AF9E-1B4F3600D5E5}" destId="{D8C90E82-AF95-4EEB-A21D-F4AD39D0BC5A}" srcOrd="0" destOrd="0" presId="urn:microsoft.com/office/officeart/2005/8/layout/vList2"/>
    <dgm:cxn modelId="{A5BC52BE-75EF-4094-A49F-7B55385AF868}" type="presOf" srcId="{AF0BE6F7-5211-4288-9EEE-E41EEA6D0FB3}" destId="{C21E9637-1627-409D-BBB1-6688D7A82704}" srcOrd="0" destOrd="0" presId="urn:microsoft.com/office/officeart/2005/8/layout/vList2"/>
    <dgm:cxn modelId="{7942B558-639D-4FF2-A22E-CAA039BCDC3E}" srcId="{EEAEBABC-2A1B-4125-AED9-CA03E9A23CF1}" destId="{A58B9229-01FE-4F9F-99B0-707994A7263B}" srcOrd="3" destOrd="0" parTransId="{8BEE7C74-AFF4-485F-8EF8-C6544F2B6C58}" sibTransId="{0C85EF47-45CC-4B3E-BBEE-58BCE4021A5D}"/>
    <dgm:cxn modelId="{7C885F04-31D0-4C82-B785-15BE1B354541}" type="presOf" srcId="{A58B9229-01FE-4F9F-99B0-707994A7263B}" destId="{3BEEC00C-2218-4229-9E99-4AB97A863826}" srcOrd="0" destOrd="0" presId="urn:microsoft.com/office/officeart/2005/8/layout/vList2"/>
    <dgm:cxn modelId="{27F3819B-DDCE-43F7-A830-CCD0A5741E87}" srcId="{EEAEBABC-2A1B-4125-AED9-CA03E9A23CF1}" destId="{6A6B5AF1-55BA-4139-AF9E-1B4F3600D5E5}" srcOrd="1" destOrd="0" parTransId="{BFAC1F19-6DBA-431F-B9F4-8FE1B9346766}" sibTransId="{D7180714-5A2A-4730-B2A1-6B8DDB6DA55A}"/>
    <dgm:cxn modelId="{30374626-C6B4-4F0D-B36A-C9A38302D9B4}" srcId="{EEAEBABC-2A1B-4125-AED9-CA03E9A23CF1}" destId="{34873A3C-306F-4098-8197-3ABA1DC2825E}" srcOrd="0" destOrd="0" parTransId="{D795B894-EB36-4992-B1AB-60E63D01F936}" sibTransId="{DAC438D9-680B-4469-91C9-A60EF419F24C}"/>
    <dgm:cxn modelId="{79677AAC-A298-4472-B2E6-CD013F71E3FD}" type="presOf" srcId="{D3E8A6EA-B6EA-4B81-A60E-24FC7AFF9851}" destId="{25CC10C0-8F9F-4F0F-B2D3-170DC3CF428E}" srcOrd="0" destOrd="0" presId="urn:microsoft.com/office/officeart/2005/8/layout/vList2"/>
    <dgm:cxn modelId="{4556F3C2-5424-48A8-A3F6-AA76249888BF}" type="presOf" srcId="{EEAEBABC-2A1B-4125-AED9-CA03E9A23CF1}" destId="{F1A80A67-2E3F-425D-A07C-8CCD3A073F1A}" srcOrd="0" destOrd="0" presId="urn:microsoft.com/office/officeart/2005/8/layout/vList2"/>
    <dgm:cxn modelId="{69ACBBFB-163E-4DC1-914D-5CCBF6175037}" srcId="{EEAEBABC-2A1B-4125-AED9-CA03E9A23CF1}" destId="{AF0BE6F7-5211-4288-9EEE-E41EEA6D0FB3}" srcOrd="4" destOrd="0" parTransId="{1E9A4C83-C4CF-401B-AB12-8A62289A9A88}" sibTransId="{30B52083-197F-4A9D-AC45-B21DD15AB460}"/>
    <dgm:cxn modelId="{AB0DF55F-BFD5-47B4-8D40-5BCF70877544}" srcId="{EEAEBABC-2A1B-4125-AED9-CA03E9A23CF1}" destId="{D3E8A6EA-B6EA-4B81-A60E-24FC7AFF9851}" srcOrd="2" destOrd="0" parTransId="{42E42A7A-A56A-4452-B2EC-03AA3BB6CC3C}" sibTransId="{14074C98-6F22-49A8-8CF1-24F8250E0F12}"/>
    <dgm:cxn modelId="{74CE8AE5-CE92-4BD8-9AEA-CF2172396E2B}" type="presParOf" srcId="{F1A80A67-2E3F-425D-A07C-8CCD3A073F1A}" destId="{C1BB2FAE-A446-478C-8008-2457B86E3DD6}" srcOrd="0" destOrd="0" presId="urn:microsoft.com/office/officeart/2005/8/layout/vList2"/>
    <dgm:cxn modelId="{FCA9EBB1-DFCF-49F2-B34C-74342A77D747}" type="presParOf" srcId="{F1A80A67-2E3F-425D-A07C-8CCD3A073F1A}" destId="{B73038C1-8A6E-4E6E-956A-2DE33F432A8B}" srcOrd="1" destOrd="0" presId="urn:microsoft.com/office/officeart/2005/8/layout/vList2"/>
    <dgm:cxn modelId="{DE653387-FD0E-44EF-AA03-0D35986AF3F0}" type="presParOf" srcId="{F1A80A67-2E3F-425D-A07C-8CCD3A073F1A}" destId="{D8C90E82-AF95-4EEB-A21D-F4AD39D0BC5A}" srcOrd="2" destOrd="0" presId="urn:microsoft.com/office/officeart/2005/8/layout/vList2"/>
    <dgm:cxn modelId="{9080B6A0-0986-4A1C-8EC0-BCE5F9BD0C8F}" type="presParOf" srcId="{F1A80A67-2E3F-425D-A07C-8CCD3A073F1A}" destId="{563A69B9-C6CD-4075-B966-C0630574A185}" srcOrd="3" destOrd="0" presId="urn:microsoft.com/office/officeart/2005/8/layout/vList2"/>
    <dgm:cxn modelId="{96B89670-2B8C-43C0-AE0E-47B0C1B35256}" type="presParOf" srcId="{F1A80A67-2E3F-425D-A07C-8CCD3A073F1A}" destId="{25CC10C0-8F9F-4F0F-B2D3-170DC3CF428E}" srcOrd="4" destOrd="0" presId="urn:microsoft.com/office/officeart/2005/8/layout/vList2"/>
    <dgm:cxn modelId="{E9B14009-0A61-4C5E-9D35-8E7DB10C2A7F}" type="presParOf" srcId="{F1A80A67-2E3F-425D-A07C-8CCD3A073F1A}" destId="{F9A844D7-61B5-4E58-B3CA-02E2C429010F}" srcOrd="5" destOrd="0" presId="urn:microsoft.com/office/officeart/2005/8/layout/vList2"/>
    <dgm:cxn modelId="{53F06C1A-14D5-4FAD-A6A2-24E16BB7D2E5}" type="presParOf" srcId="{F1A80A67-2E3F-425D-A07C-8CCD3A073F1A}" destId="{3BEEC00C-2218-4229-9E99-4AB97A863826}" srcOrd="6" destOrd="0" presId="urn:microsoft.com/office/officeart/2005/8/layout/vList2"/>
    <dgm:cxn modelId="{D3070EF8-4ADA-474B-BC30-340AB4F6B6E4}" type="presParOf" srcId="{F1A80A67-2E3F-425D-A07C-8CCD3A073F1A}" destId="{F3F9A22F-89D5-47B1-8C7A-D2F7F8E0C795}" srcOrd="7" destOrd="0" presId="urn:microsoft.com/office/officeart/2005/8/layout/vList2"/>
    <dgm:cxn modelId="{857EB426-A998-4522-A525-C9F4EDAE0451}" type="presParOf" srcId="{F1A80A67-2E3F-425D-A07C-8CCD3A073F1A}" destId="{C21E9637-1627-409D-BBB1-6688D7A82704}"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964B81-6917-4DCC-BD1F-1317E802B7FB}"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GB"/>
        </a:p>
      </dgm:t>
    </dgm:pt>
    <dgm:pt modelId="{88956EA9-8F63-4926-8DDC-56DC0C65BFDC}">
      <dgm:prSet custT="1"/>
      <dgm:spPr/>
      <dgm:t>
        <a:bodyPr/>
        <a:lstStyle/>
        <a:p>
          <a:pPr rtl="0"/>
          <a:r>
            <a:rPr lang="en-GB" sz="4800" dirty="0" smtClean="0"/>
            <a:t>Usage data </a:t>
          </a:r>
          <a:endParaRPr lang="en-GB" sz="4800" dirty="0"/>
        </a:p>
      </dgm:t>
    </dgm:pt>
    <dgm:pt modelId="{E11B8C58-2F07-4161-A68B-B90E10AD5B3E}" type="parTrans" cxnId="{062A7D8A-D83D-4D2D-A42D-68A1AFAE51F4}">
      <dgm:prSet/>
      <dgm:spPr/>
      <dgm:t>
        <a:bodyPr/>
        <a:lstStyle/>
        <a:p>
          <a:endParaRPr lang="en-GB"/>
        </a:p>
      </dgm:t>
    </dgm:pt>
    <dgm:pt modelId="{6C30288E-F996-4162-B859-52C724E6427E}" type="sibTrans" cxnId="{062A7D8A-D83D-4D2D-A42D-68A1AFAE51F4}">
      <dgm:prSet/>
      <dgm:spPr/>
      <dgm:t>
        <a:bodyPr/>
        <a:lstStyle/>
        <a:p>
          <a:endParaRPr lang="en-GB"/>
        </a:p>
      </dgm:t>
    </dgm:pt>
    <dgm:pt modelId="{778B60C5-EE82-4F2E-99C4-670E00E949AD}">
      <dgm:prSet custT="1"/>
      <dgm:spPr/>
      <dgm:t>
        <a:bodyPr/>
        <a:lstStyle/>
        <a:p>
          <a:pPr rtl="0"/>
          <a:r>
            <a:rPr lang="en-GB" sz="4800" dirty="0" smtClean="0"/>
            <a:t>Attention data</a:t>
          </a:r>
          <a:endParaRPr lang="en-GB" sz="4800" dirty="0"/>
        </a:p>
      </dgm:t>
    </dgm:pt>
    <dgm:pt modelId="{5945DBC2-78B2-4E7A-AFBE-797FED3BA82A}" type="parTrans" cxnId="{074AAB3F-02C4-4B30-84C3-73A8638D528C}">
      <dgm:prSet/>
      <dgm:spPr/>
      <dgm:t>
        <a:bodyPr/>
        <a:lstStyle/>
        <a:p>
          <a:endParaRPr lang="en-GB"/>
        </a:p>
      </dgm:t>
    </dgm:pt>
    <dgm:pt modelId="{B3DF8FFC-BCEE-4CF4-B1E5-C614B8AC234D}" type="sibTrans" cxnId="{074AAB3F-02C4-4B30-84C3-73A8638D528C}">
      <dgm:prSet/>
      <dgm:spPr/>
      <dgm:t>
        <a:bodyPr/>
        <a:lstStyle/>
        <a:p>
          <a:endParaRPr lang="en-GB"/>
        </a:p>
      </dgm:t>
    </dgm:pt>
    <dgm:pt modelId="{7DF30358-EA7C-4DFB-BBB9-76FEB804F324}" type="pres">
      <dgm:prSet presAssocID="{AC964B81-6917-4DCC-BD1F-1317E802B7FB}" presName="linear" presStyleCnt="0">
        <dgm:presLayoutVars>
          <dgm:animLvl val="lvl"/>
          <dgm:resizeHandles val="exact"/>
        </dgm:presLayoutVars>
      </dgm:prSet>
      <dgm:spPr/>
      <dgm:t>
        <a:bodyPr/>
        <a:lstStyle/>
        <a:p>
          <a:endParaRPr lang="en-GB"/>
        </a:p>
      </dgm:t>
    </dgm:pt>
    <dgm:pt modelId="{7741FE80-EB39-4518-9602-41687ABB20B8}" type="pres">
      <dgm:prSet presAssocID="{88956EA9-8F63-4926-8DDC-56DC0C65BFDC}" presName="parentText" presStyleLbl="node1" presStyleIdx="0" presStyleCnt="2">
        <dgm:presLayoutVars>
          <dgm:chMax val="0"/>
          <dgm:bulletEnabled val="1"/>
        </dgm:presLayoutVars>
      </dgm:prSet>
      <dgm:spPr/>
      <dgm:t>
        <a:bodyPr/>
        <a:lstStyle/>
        <a:p>
          <a:endParaRPr lang="en-GB"/>
        </a:p>
      </dgm:t>
    </dgm:pt>
    <dgm:pt modelId="{34BE718B-440B-4E3B-8889-F617C10067A3}" type="pres">
      <dgm:prSet presAssocID="{6C30288E-F996-4162-B859-52C724E6427E}" presName="spacer" presStyleCnt="0"/>
      <dgm:spPr/>
    </dgm:pt>
    <dgm:pt modelId="{53DD7941-E7F7-4042-8C7B-BC6CB940F156}" type="pres">
      <dgm:prSet presAssocID="{778B60C5-EE82-4F2E-99C4-670E00E949AD}" presName="parentText" presStyleLbl="node1" presStyleIdx="1" presStyleCnt="2">
        <dgm:presLayoutVars>
          <dgm:chMax val="0"/>
          <dgm:bulletEnabled val="1"/>
        </dgm:presLayoutVars>
      </dgm:prSet>
      <dgm:spPr/>
      <dgm:t>
        <a:bodyPr/>
        <a:lstStyle/>
        <a:p>
          <a:endParaRPr lang="en-GB"/>
        </a:p>
      </dgm:t>
    </dgm:pt>
  </dgm:ptLst>
  <dgm:cxnLst>
    <dgm:cxn modelId="{062A7D8A-D83D-4D2D-A42D-68A1AFAE51F4}" srcId="{AC964B81-6917-4DCC-BD1F-1317E802B7FB}" destId="{88956EA9-8F63-4926-8DDC-56DC0C65BFDC}" srcOrd="0" destOrd="0" parTransId="{E11B8C58-2F07-4161-A68B-B90E10AD5B3E}" sibTransId="{6C30288E-F996-4162-B859-52C724E6427E}"/>
    <dgm:cxn modelId="{D95FD4C4-5AE1-40D5-985E-98C820D4B24E}" type="presOf" srcId="{778B60C5-EE82-4F2E-99C4-670E00E949AD}" destId="{53DD7941-E7F7-4042-8C7B-BC6CB940F156}" srcOrd="0" destOrd="0" presId="urn:microsoft.com/office/officeart/2005/8/layout/vList2"/>
    <dgm:cxn modelId="{909537FC-DC22-4668-A931-80C1876EB7C2}" type="presOf" srcId="{88956EA9-8F63-4926-8DDC-56DC0C65BFDC}" destId="{7741FE80-EB39-4518-9602-41687ABB20B8}" srcOrd="0" destOrd="0" presId="urn:microsoft.com/office/officeart/2005/8/layout/vList2"/>
    <dgm:cxn modelId="{44BCEFAD-5864-48AA-B3EC-3F2219EE8C74}" type="presOf" srcId="{AC964B81-6917-4DCC-BD1F-1317E802B7FB}" destId="{7DF30358-EA7C-4DFB-BBB9-76FEB804F324}" srcOrd="0" destOrd="0" presId="urn:microsoft.com/office/officeart/2005/8/layout/vList2"/>
    <dgm:cxn modelId="{074AAB3F-02C4-4B30-84C3-73A8638D528C}" srcId="{AC964B81-6917-4DCC-BD1F-1317E802B7FB}" destId="{778B60C5-EE82-4F2E-99C4-670E00E949AD}" srcOrd="1" destOrd="0" parTransId="{5945DBC2-78B2-4E7A-AFBE-797FED3BA82A}" sibTransId="{B3DF8FFC-BCEE-4CF4-B1E5-C614B8AC234D}"/>
    <dgm:cxn modelId="{21EB82AF-EBCE-4A70-8D6B-9BDBEAB9A682}" type="presParOf" srcId="{7DF30358-EA7C-4DFB-BBB9-76FEB804F324}" destId="{7741FE80-EB39-4518-9602-41687ABB20B8}" srcOrd="0" destOrd="0" presId="urn:microsoft.com/office/officeart/2005/8/layout/vList2"/>
    <dgm:cxn modelId="{DE30F3E4-A0E4-40E3-AFCE-F949ECDE812E}" type="presParOf" srcId="{7DF30358-EA7C-4DFB-BBB9-76FEB804F324}" destId="{34BE718B-440B-4E3B-8889-F617C10067A3}" srcOrd="1" destOrd="0" presId="urn:microsoft.com/office/officeart/2005/8/layout/vList2"/>
    <dgm:cxn modelId="{FD86AD01-5BE6-443C-ADFE-8C60678B382D}" type="presParOf" srcId="{7DF30358-EA7C-4DFB-BBB9-76FEB804F324}" destId="{53DD7941-E7F7-4042-8C7B-BC6CB940F156}" srcOrd="2"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CABFFA-1A1F-46CA-AA8E-EB9BCA0509A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GB"/>
        </a:p>
      </dgm:t>
    </dgm:pt>
    <dgm:pt modelId="{9D1F117E-1752-4FBF-B89A-A461A303FAE8}">
      <dgm:prSet/>
      <dgm:spPr/>
      <dgm:t>
        <a:bodyPr/>
        <a:lstStyle/>
        <a:p>
          <a:pPr rtl="0"/>
          <a:r>
            <a:rPr lang="en-GB" dirty="0" smtClean="0"/>
            <a:t>Loans</a:t>
          </a:r>
          <a:endParaRPr lang="en-GB" dirty="0"/>
        </a:p>
      </dgm:t>
    </dgm:pt>
    <dgm:pt modelId="{4B983878-4081-43DC-B179-B5D942FCE161}" type="parTrans" cxnId="{123E0410-54E2-4732-857E-CCEB2DD29CAB}">
      <dgm:prSet/>
      <dgm:spPr/>
      <dgm:t>
        <a:bodyPr/>
        <a:lstStyle/>
        <a:p>
          <a:endParaRPr lang="en-GB"/>
        </a:p>
      </dgm:t>
    </dgm:pt>
    <dgm:pt modelId="{33161A45-D4A0-44AB-8A72-1FD02AD45EE2}" type="sibTrans" cxnId="{123E0410-54E2-4732-857E-CCEB2DD29CAB}">
      <dgm:prSet/>
      <dgm:spPr/>
      <dgm:t>
        <a:bodyPr/>
        <a:lstStyle/>
        <a:p>
          <a:endParaRPr lang="en-GB"/>
        </a:p>
      </dgm:t>
    </dgm:pt>
    <dgm:pt modelId="{DD5E84C5-B758-40FD-B4AD-D875EFF61C80}">
      <dgm:prSet/>
      <dgm:spPr/>
      <dgm:t>
        <a:bodyPr/>
        <a:lstStyle/>
        <a:p>
          <a:pPr rtl="0"/>
          <a:r>
            <a:rPr lang="en-GB" dirty="0" smtClean="0"/>
            <a:t>Holds</a:t>
          </a:r>
          <a:endParaRPr lang="en-GB" dirty="0"/>
        </a:p>
      </dgm:t>
    </dgm:pt>
    <dgm:pt modelId="{9033B206-E77E-41ED-9B72-663A393BB555}" type="parTrans" cxnId="{3B83066E-DB72-461A-A9CF-92B88554A040}">
      <dgm:prSet/>
      <dgm:spPr/>
      <dgm:t>
        <a:bodyPr/>
        <a:lstStyle/>
        <a:p>
          <a:endParaRPr lang="en-GB"/>
        </a:p>
      </dgm:t>
    </dgm:pt>
    <dgm:pt modelId="{45572726-9027-466B-9118-07FE3FFAB094}" type="sibTrans" cxnId="{3B83066E-DB72-461A-A9CF-92B88554A040}">
      <dgm:prSet/>
      <dgm:spPr/>
      <dgm:t>
        <a:bodyPr/>
        <a:lstStyle/>
        <a:p>
          <a:endParaRPr lang="en-GB"/>
        </a:p>
      </dgm:t>
    </dgm:pt>
    <dgm:pt modelId="{BC0727FD-4AD4-4727-95B6-BC7BDB280F26}">
      <dgm:prSet/>
      <dgm:spPr/>
      <dgm:t>
        <a:bodyPr/>
        <a:lstStyle/>
        <a:p>
          <a:pPr rtl="0"/>
          <a:r>
            <a:rPr lang="en-GB" dirty="0" smtClean="0"/>
            <a:t>Computer bookings</a:t>
          </a:r>
          <a:endParaRPr lang="en-GB" dirty="0"/>
        </a:p>
      </dgm:t>
    </dgm:pt>
    <dgm:pt modelId="{0CA97994-37D5-45EC-AC63-04A89066773E}" type="parTrans" cxnId="{D00CF233-E58E-4973-8924-CE7FB5D7F806}">
      <dgm:prSet/>
      <dgm:spPr/>
      <dgm:t>
        <a:bodyPr/>
        <a:lstStyle/>
        <a:p>
          <a:endParaRPr lang="en-GB"/>
        </a:p>
      </dgm:t>
    </dgm:pt>
    <dgm:pt modelId="{1DA8A961-3836-4CC2-A41C-99E5E0332ACD}" type="sibTrans" cxnId="{D00CF233-E58E-4973-8924-CE7FB5D7F806}">
      <dgm:prSet/>
      <dgm:spPr/>
      <dgm:t>
        <a:bodyPr/>
        <a:lstStyle/>
        <a:p>
          <a:endParaRPr lang="en-GB"/>
        </a:p>
      </dgm:t>
    </dgm:pt>
    <dgm:pt modelId="{67834323-01D7-4A68-A220-0F0362C76B52}">
      <dgm:prSet/>
      <dgm:spPr/>
      <dgm:t>
        <a:bodyPr/>
        <a:lstStyle/>
        <a:p>
          <a:pPr rtl="0"/>
          <a:r>
            <a:rPr lang="en-GB" dirty="0" smtClean="0"/>
            <a:t>Library access</a:t>
          </a:r>
          <a:endParaRPr lang="en-GB" dirty="0"/>
        </a:p>
      </dgm:t>
    </dgm:pt>
    <dgm:pt modelId="{D41372A4-76D7-4BF7-8F49-247AA4FAF2AA}" type="parTrans" cxnId="{27688B3A-E351-4A77-88CD-785CD6865683}">
      <dgm:prSet/>
      <dgm:spPr/>
      <dgm:t>
        <a:bodyPr/>
        <a:lstStyle/>
        <a:p>
          <a:endParaRPr lang="en-GB"/>
        </a:p>
      </dgm:t>
    </dgm:pt>
    <dgm:pt modelId="{E316901C-51CF-4C57-8CBC-B798651B465A}" type="sibTrans" cxnId="{27688B3A-E351-4A77-88CD-785CD6865683}">
      <dgm:prSet/>
      <dgm:spPr/>
      <dgm:t>
        <a:bodyPr/>
        <a:lstStyle/>
        <a:p>
          <a:endParaRPr lang="en-GB"/>
        </a:p>
      </dgm:t>
    </dgm:pt>
    <dgm:pt modelId="{C2667408-0CFE-494C-B0A7-B6822B972AC4}">
      <dgm:prSet/>
      <dgm:spPr/>
      <dgm:t>
        <a:bodyPr/>
        <a:lstStyle/>
        <a:p>
          <a:pPr rtl="0"/>
          <a:r>
            <a:rPr lang="en-GB" dirty="0" smtClean="0"/>
            <a:t>e-resources</a:t>
          </a:r>
          <a:endParaRPr lang="en-GB" dirty="0"/>
        </a:p>
      </dgm:t>
    </dgm:pt>
    <dgm:pt modelId="{3F32C838-C6CD-40DB-B20C-88B7142FC46F}" type="parTrans" cxnId="{0DBAB407-D1A3-4652-9AC6-E5166E92433D}">
      <dgm:prSet/>
      <dgm:spPr/>
      <dgm:t>
        <a:bodyPr/>
        <a:lstStyle/>
        <a:p>
          <a:endParaRPr lang="en-GB"/>
        </a:p>
      </dgm:t>
    </dgm:pt>
    <dgm:pt modelId="{FCD2FA3B-33EB-4CD0-A1EF-4683E935199A}" type="sibTrans" cxnId="{0DBAB407-D1A3-4652-9AC6-E5166E92433D}">
      <dgm:prSet/>
      <dgm:spPr/>
      <dgm:t>
        <a:bodyPr/>
        <a:lstStyle/>
        <a:p>
          <a:endParaRPr lang="en-GB"/>
        </a:p>
      </dgm:t>
    </dgm:pt>
    <dgm:pt modelId="{CCE9FBC1-4E12-468C-A6FB-64AEA65D60F4}" type="pres">
      <dgm:prSet presAssocID="{FACABFFA-1A1F-46CA-AA8E-EB9BCA0509AE}" presName="diagram" presStyleCnt="0">
        <dgm:presLayoutVars>
          <dgm:dir/>
          <dgm:resizeHandles val="exact"/>
        </dgm:presLayoutVars>
      </dgm:prSet>
      <dgm:spPr/>
      <dgm:t>
        <a:bodyPr/>
        <a:lstStyle/>
        <a:p>
          <a:endParaRPr lang="en-GB"/>
        </a:p>
      </dgm:t>
    </dgm:pt>
    <dgm:pt modelId="{CB06AAC4-1CED-4705-BE29-186CDB7B54E2}" type="pres">
      <dgm:prSet presAssocID="{9D1F117E-1752-4FBF-B89A-A461A303FAE8}" presName="node" presStyleLbl="node1" presStyleIdx="0" presStyleCnt="5">
        <dgm:presLayoutVars>
          <dgm:bulletEnabled val="1"/>
        </dgm:presLayoutVars>
      </dgm:prSet>
      <dgm:spPr/>
      <dgm:t>
        <a:bodyPr/>
        <a:lstStyle/>
        <a:p>
          <a:endParaRPr lang="en-GB"/>
        </a:p>
      </dgm:t>
    </dgm:pt>
    <dgm:pt modelId="{A3EF7781-F2C3-4861-A67E-196392A22478}" type="pres">
      <dgm:prSet presAssocID="{33161A45-D4A0-44AB-8A72-1FD02AD45EE2}" presName="sibTrans" presStyleCnt="0"/>
      <dgm:spPr/>
    </dgm:pt>
    <dgm:pt modelId="{BEB7B961-8B84-4268-B1C6-384DFDF6DAFE}" type="pres">
      <dgm:prSet presAssocID="{DD5E84C5-B758-40FD-B4AD-D875EFF61C80}" presName="node" presStyleLbl="node1" presStyleIdx="1" presStyleCnt="5">
        <dgm:presLayoutVars>
          <dgm:bulletEnabled val="1"/>
        </dgm:presLayoutVars>
      </dgm:prSet>
      <dgm:spPr/>
      <dgm:t>
        <a:bodyPr/>
        <a:lstStyle/>
        <a:p>
          <a:endParaRPr lang="en-GB"/>
        </a:p>
      </dgm:t>
    </dgm:pt>
    <dgm:pt modelId="{77AC1E89-25E4-4AAD-A18D-773CF49A00EA}" type="pres">
      <dgm:prSet presAssocID="{45572726-9027-466B-9118-07FE3FFAB094}" presName="sibTrans" presStyleCnt="0"/>
      <dgm:spPr/>
    </dgm:pt>
    <dgm:pt modelId="{6D02862D-237F-44B8-8EDB-B1B22A3E5873}" type="pres">
      <dgm:prSet presAssocID="{BC0727FD-4AD4-4727-95B6-BC7BDB280F26}" presName="node" presStyleLbl="node1" presStyleIdx="2" presStyleCnt="5">
        <dgm:presLayoutVars>
          <dgm:bulletEnabled val="1"/>
        </dgm:presLayoutVars>
      </dgm:prSet>
      <dgm:spPr/>
      <dgm:t>
        <a:bodyPr/>
        <a:lstStyle/>
        <a:p>
          <a:endParaRPr lang="en-GB"/>
        </a:p>
      </dgm:t>
    </dgm:pt>
    <dgm:pt modelId="{820B2D66-8F06-469F-830D-EA81FB0EB093}" type="pres">
      <dgm:prSet presAssocID="{1DA8A961-3836-4CC2-A41C-99E5E0332ACD}" presName="sibTrans" presStyleCnt="0"/>
      <dgm:spPr/>
    </dgm:pt>
    <dgm:pt modelId="{86D4A6C5-C6C2-427B-BE14-E9DFAD54A9A5}" type="pres">
      <dgm:prSet presAssocID="{67834323-01D7-4A68-A220-0F0362C76B52}" presName="node" presStyleLbl="node1" presStyleIdx="3" presStyleCnt="5">
        <dgm:presLayoutVars>
          <dgm:bulletEnabled val="1"/>
        </dgm:presLayoutVars>
      </dgm:prSet>
      <dgm:spPr/>
      <dgm:t>
        <a:bodyPr/>
        <a:lstStyle/>
        <a:p>
          <a:endParaRPr lang="en-GB"/>
        </a:p>
      </dgm:t>
    </dgm:pt>
    <dgm:pt modelId="{779A26A5-75EB-4C8B-9F71-0633B78F648D}" type="pres">
      <dgm:prSet presAssocID="{E316901C-51CF-4C57-8CBC-B798651B465A}" presName="sibTrans" presStyleCnt="0"/>
      <dgm:spPr/>
    </dgm:pt>
    <dgm:pt modelId="{4FF61D07-F9D3-4672-85A5-D766CD9EA68D}" type="pres">
      <dgm:prSet presAssocID="{C2667408-0CFE-494C-B0A7-B6822B972AC4}" presName="node" presStyleLbl="node1" presStyleIdx="4" presStyleCnt="5">
        <dgm:presLayoutVars>
          <dgm:bulletEnabled val="1"/>
        </dgm:presLayoutVars>
      </dgm:prSet>
      <dgm:spPr/>
      <dgm:t>
        <a:bodyPr/>
        <a:lstStyle/>
        <a:p>
          <a:endParaRPr lang="en-GB"/>
        </a:p>
      </dgm:t>
    </dgm:pt>
  </dgm:ptLst>
  <dgm:cxnLst>
    <dgm:cxn modelId="{3B83066E-DB72-461A-A9CF-92B88554A040}" srcId="{FACABFFA-1A1F-46CA-AA8E-EB9BCA0509AE}" destId="{DD5E84C5-B758-40FD-B4AD-D875EFF61C80}" srcOrd="1" destOrd="0" parTransId="{9033B206-E77E-41ED-9B72-663A393BB555}" sibTransId="{45572726-9027-466B-9118-07FE3FFAB094}"/>
    <dgm:cxn modelId="{27688B3A-E351-4A77-88CD-785CD6865683}" srcId="{FACABFFA-1A1F-46CA-AA8E-EB9BCA0509AE}" destId="{67834323-01D7-4A68-A220-0F0362C76B52}" srcOrd="3" destOrd="0" parTransId="{D41372A4-76D7-4BF7-8F49-247AA4FAF2AA}" sibTransId="{E316901C-51CF-4C57-8CBC-B798651B465A}"/>
    <dgm:cxn modelId="{44F01BE4-1428-45FB-9228-CAD05312FF39}" type="presOf" srcId="{9D1F117E-1752-4FBF-B89A-A461A303FAE8}" destId="{CB06AAC4-1CED-4705-BE29-186CDB7B54E2}" srcOrd="0" destOrd="0" presId="urn:microsoft.com/office/officeart/2005/8/layout/default"/>
    <dgm:cxn modelId="{EEC84066-AE17-4583-B9CB-35440F44242C}" type="presOf" srcId="{67834323-01D7-4A68-A220-0F0362C76B52}" destId="{86D4A6C5-C6C2-427B-BE14-E9DFAD54A9A5}" srcOrd="0" destOrd="0" presId="urn:microsoft.com/office/officeart/2005/8/layout/default"/>
    <dgm:cxn modelId="{B48A9FAB-6895-4FD3-98BD-1180EA253A3D}" type="presOf" srcId="{FACABFFA-1A1F-46CA-AA8E-EB9BCA0509AE}" destId="{CCE9FBC1-4E12-468C-A6FB-64AEA65D60F4}" srcOrd="0" destOrd="0" presId="urn:microsoft.com/office/officeart/2005/8/layout/default"/>
    <dgm:cxn modelId="{277CA4CD-D202-4533-8EFA-075CF29A1307}" type="presOf" srcId="{DD5E84C5-B758-40FD-B4AD-D875EFF61C80}" destId="{BEB7B961-8B84-4268-B1C6-384DFDF6DAFE}" srcOrd="0" destOrd="0" presId="urn:microsoft.com/office/officeart/2005/8/layout/default"/>
    <dgm:cxn modelId="{123E0410-54E2-4732-857E-CCEB2DD29CAB}" srcId="{FACABFFA-1A1F-46CA-AA8E-EB9BCA0509AE}" destId="{9D1F117E-1752-4FBF-B89A-A461A303FAE8}" srcOrd="0" destOrd="0" parTransId="{4B983878-4081-43DC-B179-B5D942FCE161}" sibTransId="{33161A45-D4A0-44AB-8A72-1FD02AD45EE2}"/>
    <dgm:cxn modelId="{D00CF233-E58E-4973-8924-CE7FB5D7F806}" srcId="{FACABFFA-1A1F-46CA-AA8E-EB9BCA0509AE}" destId="{BC0727FD-4AD4-4727-95B6-BC7BDB280F26}" srcOrd="2" destOrd="0" parTransId="{0CA97994-37D5-45EC-AC63-04A89066773E}" sibTransId="{1DA8A961-3836-4CC2-A41C-99E5E0332ACD}"/>
    <dgm:cxn modelId="{7573DF64-C9A1-4219-907A-5AD444BD661F}" type="presOf" srcId="{C2667408-0CFE-494C-B0A7-B6822B972AC4}" destId="{4FF61D07-F9D3-4672-85A5-D766CD9EA68D}" srcOrd="0" destOrd="0" presId="urn:microsoft.com/office/officeart/2005/8/layout/default"/>
    <dgm:cxn modelId="{0DBAB407-D1A3-4652-9AC6-E5166E92433D}" srcId="{FACABFFA-1A1F-46CA-AA8E-EB9BCA0509AE}" destId="{C2667408-0CFE-494C-B0A7-B6822B972AC4}" srcOrd="4" destOrd="0" parTransId="{3F32C838-C6CD-40DB-B20C-88B7142FC46F}" sibTransId="{FCD2FA3B-33EB-4CD0-A1EF-4683E935199A}"/>
    <dgm:cxn modelId="{E3D9318C-99C5-4F3F-97A7-EBC057A02A91}" type="presOf" srcId="{BC0727FD-4AD4-4727-95B6-BC7BDB280F26}" destId="{6D02862D-237F-44B8-8EDB-B1B22A3E5873}" srcOrd="0" destOrd="0" presId="urn:microsoft.com/office/officeart/2005/8/layout/default"/>
    <dgm:cxn modelId="{BBA5D966-F3D9-4B7D-A3CE-296332AA86FC}" type="presParOf" srcId="{CCE9FBC1-4E12-468C-A6FB-64AEA65D60F4}" destId="{CB06AAC4-1CED-4705-BE29-186CDB7B54E2}" srcOrd="0" destOrd="0" presId="urn:microsoft.com/office/officeart/2005/8/layout/default"/>
    <dgm:cxn modelId="{37A100DA-8691-486A-84B3-F734107184DC}" type="presParOf" srcId="{CCE9FBC1-4E12-468C-A6FB-64AEA65D60F4}" destId="{A3EF7781-F2C3-4861-A67E-196392A22478}" srcOrd="1" destOrd="0" presId="urn:microsoft.com/office/officeart/2005/8/layout/default"/>
    <dgm:cxn modelId="{57BBF0A5-6484-4E9E-AB71-ED70B2B0E5D2}" type="presParOf" srcId="{CCE9FBC1-4E12-468C-A6FB-64AEA65D60F4}" destId="{BEB7B961-8B84-4268-B1C6-384DFDF6DAFE}" srcOrd="2" destOrd="0" presId="urn:microsoft.com/office/officeart/2005/8/layout/default"/>
    <dgm:cxn modelId="{7DA0F8CA-A618-46AF-8A21-4A5A7D6C7A3F}" type="presParOf" srcId="{CCE9FBC1-4E12-468C-A6FB-64AEA65D60F4}" destId="{77AC1E89-25E4-4AAD-A18D-773CF49A00EA}" srcOrd="3" destOrd="0" presId="urn:microsoft.com/office/officeart/2005/8/layout/default"/>
    <dgm:cxn modelId="{20D4FF34-A318-4CDE-8AFF-F2C633AF6A76}" type="presParOf" srcId="{CCE9FBC1-4E12-468C-A6FB-64AEA65D60F4}" destId="{6D02862D-237F-44B8-8EDB-B1B22A3E5873}" srcOrd="4" destOrd="0" presId="urn:microsoft.com/office/officeart/2005/8/layout/default"/>
    <dgm:cxn modelId="{565F02EA-0AC6-4D74-BBC1-8C6A4F0979C0}" type="presParOf" srcId="{CCE9FBC1-4E12-468C-A6FB-64AEA65D60F4}" destId="{820B2D66-8F06-469F-830D-EA81FB0EB093}" srcOrd="5" destOrd="0" presId="urn:microsoft.com/office/officeart/2005/8/layout/default"/>
    <dgm:cxn modelId="{7004117D-5EBD-4568-A4AD-7D65008AD207}" type="presParOf" srcId="{CCE9FBC1-4E12-468C-A6FB-64AEA65D60F4}" destId="{86D4A6C5-C6C2-427B-BE14-E9DFAD54A9A5}" srcOrd="6" destOrd="0" presId="urn:microsoft.com/office/officeart/2005/8/layout/default"/>
    <dgm:cxn modelId="{16A6E992-C686-4D3A-AC90-52BEF28DE085}" type="presParOf" srcId="{CCE9FBC1-4E12-468C-A6FB-64AEA65D60F4}" destId="{779A26A5-75EB-4C8B-9F71-0633B78F648D}" srcOrd="7" destOrd="0" presId="urn:microsoft.com/office/officeart/2005/8/layout/default"/>
    <dgm:cxn modelId="{DC29F720-DB2F-4B7B-A669-40CC000E7254}" type="presParOf" srcId="{CCE9FBC1-4E12-468C-A6FB-64AEA65D60F4}" destId="{4FF61D07-F9D3-4672-85A5-D766CD9EA68D}" srcOrd="8"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CABFFA-1A1F-46CA-AA8E-EB9BCA0509A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GB"/>
        </a:p>
      </dgm:t>
    </dgm:pt>
    <dgm:pt modelId="{9D1F117E-1752-4FBF-B89A-A461A303FAE8}">
      <dgm:prSet/>
      <dgm:spPr/>
      <dgm:t>
        <a:bodyPr/>
        <a:lstStyle/>
        <a:p>
          <a:pPr rtl="0"/>
          <a:r>
            <a:rPr lang="en-GB" dirty="0" smtClean="0"/>
            <a:t>Loans</a:t>
          </a:r>
          <a:endParaRPr lang="en-GB" dirty="0"/>
        </a:p>
      </dgm:t>
    </dgm:pt>
    <dgm:pt modelId="{4B983878-4081-43DC-B179-B5D942FCE161}" type="parTrans" cxnId="{123E0410-54E2-4732-857E-CCEB2DD29CAB}">
      <dgm:prSet/>
      <dgm:spPr/>
      <dgm:t>
        <a:bodyPr/>
        <a:lstStyle/>
        <a:p>
          <a:endParaRPr lang="en-GB"/>
        </a:p>
      </dgm:t>
    </dgm:pt>
    <dgm:pt modelId="{33161A45-D4A0-44AB-8A72-1FD02AD45EE2}" type="sibTrans" cxnId="{123E0410-54E2-4732-857E-CCEB2DD29CAB}">
      <dgm:prSet/>
      <dgm:spPr/>
      <dgm:t>
        <a:bodyPr/>
        <a:lstStyle/>
        <a:p>
          <a:endParaRPr lang="en-GB"/>
        </a:p>
      </dgm:t>
    </dgm:pt>
    <dgm:pt modelId="{DD5E84C5-B758-40FD-B4AD-D875EFF61C80}">
      <dgm:prSet/>
      <dgm:spPr/>
      <dgm:t>
        <a:bodyPr/>
        <a:lstStyle/>
        <a:p>
          <a:pPr rtl="0"/>
          <a:r>
            <a:rPr lang="en-GB" dirty="0" smtClean="0"/>
            <a:t>Holds</a:t>
          </a:r>
          <a:endParaRPr lang="en-GB" dirty="0"/>
        </a:p>
      </dgm:t>
    </dgm:pt>
    <dgm:pt modelId="{9033B206-E77E-41ED-9B72-663A393BB555}" type="parTrans" cxnId="{3B83066E-DB72-461A-A9CF-92B88554A040}">
      <dgm:prSet/>
      <dgm:spPr/>
      <dgm:t>
        <a:bodyPr/>
        <a:lstStyle/>
        <a:p>
          <a:endParaRPr lang="en-GB"/>
        </a:p>
      </dgm:t>
    </dgm:pt>
    <dgm:pt modelId="{45572726-9027-466B-9118-07FE3FFAB094}" type="sibTrans" cxnId="{3B83066E-DB72-461A-A9CF-92B88554A040}">
      <dgm:prSet/>
      <dgm:spPr/>
      <dgm:t>
        <a:bodyPr/>
        <a:lstStyle/>
        <a:p>
          <a:endParaRPr lang="en-GB"/>
        </a:p>
      </dgm:t>
    </dgm:pt>
    <dgm:pt modelId="{BC0727FD-4AD4-4727-95B6-BC7BDB280F26}">
      <dgm:prSet/>
      <dgm:spPr/>
      <dgm:t>
        <a:bodyPr/>
        <a:lstStyle/>
        <a:p>
          <a:pPr rtl="0"/>
          <a:r>
            <a:rPr lang="en-GB" dirty="0" smtClean="0"/>
            <a:t>Computer bookings</a:t>
          </a:r>
          <a:endParaRPr lang="en-GB" dirty="0"/>
        </a:p>
      </dgm:t>
    </dgm:pt>
    <dgm:pt modelId="{0CA97994-37D5-45EC-AC63-04A89066773E}" type="parTrans" cxnId="{D00CF233-E58E-4973-8924-CE7FB5D7F806}">
      <dgm:prSet/>
      <dgm:spPr/>
      <dgm:t>
        <a:bodyPr/>
        <a:lstStyle/>
        <a:p>
          <a:endParaRPr lang="en-GB"/>
        </a:p>
      </dgm:t>
    </dgm:pt>
    <dgm:pt modelId="{1DA8A961-3836-4CC2-A41C-99E5E0332ACD}" type="sibTrans" cxnId="{D00CF233-E58E-4973-8924-CE7FB5D7F806}">
      <dgm:prSet/>
      <dgm:spPr/>
      <dgm:t>
        <a:bodyPr/>
        <a:lstStyle/>
        <a:p>
          <a:endParaRPr lang="en-GB"/>
        </a:p>
      </dgm:t>
    </dgm:pt>
    <dgm:pt modelId="{67834323-01D7-4A68-A220-0F0362C76B52}">
      <dgm:prSet/>
      <dgm:spPr/>
      <dgm:t>
        <a:bodyPr/>
        <a:lstStyle/>
        <a:p>
          <a:pPr rtl="0"/>
          <a:r>
            <a:rPr lang="en-GB" dirty="0" smtClean="0"/>
            <a:t>Library access</a:t>
          </a:r>
          <a:endParaRPr lang="en-GB" dirty="0"/>
        </a:p>
      </dgm:t>
    </dgm:pt>
    <dgm:pt modelId="{D41372A4-76D7-4BF7-8F49-247AA4FAF2AA}" type="parTrans" cxnId="{27688B3A-E351-4A77-88CD-785CD6865683}">
      <dgm:prSet/>
      <dgm:spPr/>
      <dgm:t>
        <a:bodyPr/>
        <a:lstStyle/>
        <a:p>
          <a:endParaRPr lang="en-GB"/>
        </a:p>
      </dgm:t>
    </dgm:pt>
    <dgm:pt modelId="{E316901C-51CF-4C57-8CBC-B798651B465A}" type="sibTrans" cxnId="{27688B3A-E351-4A77-88CD-785CD6865683}">
      <dgm:prSet/>
      <dgm:spPr/>
      <dgm:t>
        <a:bodyPr/>
        <a:lstStyle/>
        <a:p>
          <a:endParaRPr lang="en-GB"/>
        </a:p>
      </dgm:t>
    </dgm:pt>
    <dgm:pt modelId="{C2667408-0CFE-494C-B0A7-B6822B972AC4}">
      <dgm:prSet/>
      <dgm:spPr/>
      <dgm:t>
        <a:bodyPr/>
        <a:lstStyle/>
        <a:p>
          <a:pPr rtl="0"/>
          <a:r>
            <a:rPr lang="en-GB" dirty="0" smtClean="0"/>
            <a:t>e-resources</a:t>
          </a:r>
          <a:endParaRPr lang="en-GB" dirty="0"/>
        </a:p>
      </dgm:t>
    </dgm:pt>
    <dgm:pt modelId="{3F32C838-C6CD-40DB-B20C-88B7142FC46F}" type="parTrans" cxnId="{0DBAB407-D1A3-4652-9AC6-E5166E92433D}">
      <dgm:prSet/>
      <dgm:spPr/>
      <dgm:t>
        <a:bodyPr/>
        <a:lstStyle/>
        <a:p>
          <a:endParaRPr lang="en-GB"/>
        </a:p>
      </dgm:t>
    </dgm:pt>
    <dgm:pt modelId="{FCD2FA3B-33EB-4CD0-A1EF-4683E935199A}" type="sibTrans" cxnId="{0DBAB407-D1A3-4652-9AC6-E5166E92433D}">
      <dgm:prSet/>
      <dgm:spPr/>
      <dgm:t>
        <a:bodyPr/>
        <a:lstStyle/>
        <a:p>
          <a:endParaRPr lang="en-GB"/>
        </a:p>
      </dgm:t>
    </dgm:pt>
    <dgm:pt modelId="{CCE9FBC1-4E12-468C-A6FB-64AEA65D60F4}" type="pres">
      <dgm:prSet presAssocID="{FACABFFA-1A1F-46CA-AA8E-EB9BCA0509AE}" presName="diagram" presStyleCnt="0">
        <dgm:presLayoutVars>
          <dgm:dir/>
          <dgm:resizeHandles val="exact"/>
        </dgm:presLayoutVars>
      </dgm:prSet>
      <dgm:spPr/>
      <dgm:t>
        <a:bodyPr/>
        <a:lstStyle/>
        <a:p>
          <a:endParaRPr lang="en-GB"/>
        </a:p>
      </dgm:t>
    </dgm:pt>
    <dgm:pt modelId="{CB06AAC4-1CED-4705-BE29-186CDB7B54E2}" type="pres">
      <dgm:prSet presAssocID="{9D1F117E-1752-4FBF-B89A-A461A303FAE8}" presName="node" presStyleLbl="node1" presStyleIdx="0" presStyleCnt="5">
        <dgm:presLayoutVars>
          <dgm:bulletEnabled val="1"/>
        </dgm:presLayoutVars>
      </dgm:prSet>
      <dgm:spPr/>
      <dgm:t>
        <a:bodyPr/>
        <a:lstStyle/>
        <a:p>
          <a:endParaRPr lang="en-GB"/>
        </a:p>
      </dgm:t>
    </dgm:pt>
    <dgm:pt modelId="{A3EF7781-F2C3-4861-A67E-196392A22478}" type="pres">
      <dgm:prSet presAssocID="{33161A45-D4A0-44AB-8A72-1FD02AD45EE2}" presName="sibTrans" presStyleCnt="0"/>
      <dgm:spPr/>
    </dgm:pt>
    <dgm:pt modelId="{BEB7B961-8B84-4268-B1C6-384DFDF6DAFE}" type="pres">
      <dgm:prSet presAssocID="{DD5E84C5-B758-40FD-B4AD-D875EFF61C80}" presName="node" presStyleLbl="node1" presStyleIdx="1" presStyleCnt="5">
        <dgm:presLayoutVars>
          <dgm:bulletEnabled val="1"/>
        </dgm:presLayoutVars>
      </dgm:prSet>
      <dgm:spPr/>
      <dgm:t>
        <a:bodyPr/>
        <a:lstStyle/>
        <a:p>
          <a:endParaRPr lang="en-GB"/>
        </a:p>
      </dgm:t>
    </dgm:pt>
    <dgm:pt modelId="{77AC1E89-25E4-4AAD-A18D-773CF49A00EA}" type="pres">
      <dgm:prSet presAssocID="{45572726-9027-466B-9118-07FE3FFAB094}" presName="sibTrans" presStyleCnt="0"/>
      <dgm:spPr/>
    </dgm:pt>
    <dgm:pt modelId="{6D02862D-237F-44B8-8EDB-B1B22A3E5873}" type="pres">
      <dgm:prSet presAssocID="{BC0727FD-4AD4-4727-95B6-BC7BDB280F26}" presName="node" presStyleLbl="node1" presStyleIdx="2" presStyleCnt="5" custLinFactNeighborX="1948" custLinFactNeighborY="-76">
        <dgm:presLayoutVars>
          <dgm:bulletEnabled val="1"/>
        </dgm:presLayoutVars>
      </dgm:prSet>
      <dgm:spPr/>
      <dgm:t>
        <a:bodyPr/>
        <a:lstStyle/>
        <a:p>
          <a:endParaRPr lang="en-GB"/>
        </a:p>
      </dgm:t>
    </dgm:pt>
    <dgm:pt modelId="{820B2D66-8F06-469F-830D-EA81FB0EB093}" type="pres">
      <dgm:prSet presAssocID="{1DA8A961-3836-4CC2-A41C-99E5E0332ACD}" presName="sibTrans" presStyleCnt="0"/>
      <dgm:spPr/>
    </dgm:pt>
    <dgm:pt modelId="{86D4A6C5-C6C2-427B-BE14-E9DFAD54A9A5}" type="pres">
      <dgm:prSet presAssocID="{67834323-01D7-4A68-A220-0F0362C76B52}" presName="node" presStyleLbl="node1" presStyleIdx="3" presStyleCnt="5">
        <dgm:presLayoutVars>
          <dgm:bulletEnabled val="1"/>
        </dgm:presLayoutVars>
      </dgm:prSet>
      <dgm:spPr/>
      <dgm:t>
        <a:bodyPr/>
        <a:lstStyle/>
        <a:p>
          <a:endParaRPr lang="en-GB"/>
        </a:p>
      </dgm:t>
    </dgm:pt>
    <dgm:pt modelId="{779A26A5-75EB-4C8B-9F71-0633B78F648D}" type="pres">
      <dgm:prSet presAssocID="{E316901C-51CF-4C57-8CBC-B798651B465A}" presName="sibTrans" presStyleCnt="0"/>
      <dgm:spPr/>
    </dgm:pt>
    <dgm:pt modelId="{4FF61D07-F9D3-4672-85A5-D766CD9EA68D}" type="pres">
      <dgm:prSet presAssocID="{C2667408-0CFE-494C-B0A7-B6822B972AC4}" presName="node" presStyleLbl="node1" presStyleIdx="4" presStyleCnt="5">
        <dgm:presLayoutVars>
          <dgm:bulletEnabled val="1"/>
        </dgm:presLayoutVars>
      </dgm:prSet>
      <dgm:spPr/>
      <dgm:t>
        <a:bodyPr/>
        <a:lstStyle/>
        <a:p>
          <a:endParaRPr lang="en-GB"/>
        </a:p>
      </dgm:t>
    </dgm:pt>
  </dgm:ptLst>
  <dgm:cxnLst>
    <dgm:cxn modelId="{3B83066E-DB72-461A-A9CF-92B88554A040}" srcId="{FACABFFA-1A1F-46CA-AA8E-EB9BCA0509AE}" destId="{DD5E84C5-B758-40FD-B4AD-D875EFF61C80}" srcOrd="1" destOrd="0" parTransId="{9033B206-E77E-41ED-9B72-663A393BB555}" sibTransId="{45572726-9027-466B-9118-07FE3FFAB094}"/>
    <dgm:cxn modelId="{27688B3A-E351-4A77-88CD-785CD6865683}" srcId="{FACABFFA-1A1F-46CA-AA8E-EB9BCA0509AE}" destId="{67834323-01D7-4A68-A220-0F0362C76B52}" srcOrd="3" destOrd="0" parTransId="{D41372A4-76D7-4BF7-8F49-247AA4FAF2AA}" sibTransId="{E316901C-51CF-4C57-8CBC-B798651B465A}"/>
    <dgm:cxn modelId="{9ED50E39-BB23-4398-B691-66815209D270}" type="presOf" srcId="{67834323-01D7-4A68-A220-0F0362C76B52}" destId="{86D4A6C5-C6C2-427B-BE14-E9DFAD54A9A5}" srcOrd="0" destOrd="0" presId="urn:microsoft.com/office/officeart/2005/8/layout/default"/>
    <dgm:cxn modelId="{DEDE4961-4A39-4BB6-8D15-D4A9F3AA8CD5}" type="presOf" srcId="{BC0727FD-4AD4-4727-95B6-BC7BDB280F26}" destId="{6D02862D-237F-44B8-8EDB-B1B22A3E5873}" srcOrd="0" destOrd="0" presId="urn:microsoft.com/office/officeart/2005/8/layout/default"/>
    <dgm:cxn modelId="{BD574EEB-BEC3-4DF7-AD1C-8569C47D27D3}" type="presOf" srcId="{9D1F117E-1752-4FBF-B89A-A461A303FAE8}" destId="{CB06AAC4-1CED-4705-BE29-186CDB7B54E2}" srcOrd="0" destOrd="0" presId="urn:microsoft.com/office/officeart/2005/8/layout/default"/>
    <dgm:cxn modelId="{F788814D-AE69-49B8-81F6-4027114BC4A6}" type="presOf" srcId="{C2667408-0CFE-494C-B0A7-B6822B972AC4}" destId="{4FF61D07-F9D3-4672-85A5-D766CD9EA68D}" srcOrd="0" destOrd="0" presId="urn:microsoft.com/office/officeart/2005/8/layout/default"/>
    <dgm:cxn modelId="{123E0410-54E2-4732-857E-CCEB2DD29CAB}" srcId="{FACABFFA-1A1F-46CA-AA8E-EB9BCA0509AE}" destId="{9D1F117E-1752-4FBF-B89A-A461A303FAE8}" srcOrd="0" destOrd="0" parTransId="{4B983878-4081-43DC-B179-B5D942FCE161}" sibTransId="{33161A45-D4A0-44AB-8A72-1FD02AD45EE2}"/>
    <dgm:cxn modelId="{D00CF233-E58E-4973-8924-CE7FB5D7F806}" srcId="{FACABFFA-1A1F-46CA-AA8E-EB9BCA0509AE}" destId="{BC0727FD-4AD4-4727-95B6-BC7BDB280F26}" srcOrd="2" destOrd="0" parTransId="{0CA97994-37D5-45EC-AC63-04A89066773E}" sibTransId="{1DA8A961-3836-4CC2-A41C-99E5E0332ACD}"/>
    <dgm:cxn modelId="{0DBAB407-D1A3-4652-9AC6-E5166E92433D}" srcId="{FACABFFA-1A1F-46CA-AA8E-EB9BCA0509AE}" destId="{C2667408-0CFE-494C-B0A7-B6822B972AC4}" srcOrd="4" destOrd="0" parTransId="{3F32C838-C6CD-40DB-B20C-88B7142FC46F}" sibTransId="{FCD2FA3B-33EB-4CD0-A1EF-4683E935199A}"/>
    <dgm:cxn modelId="{48ECE06D-BF3E-443A-8C9B-301FF5F6C3FA}" type="presOf" srcId="{DD5E84C5-B758-40FD-B4AD-D875EFF61C80}" destId="{BEB7B961-8B84-4268-B1C6-384DFDF6DAFE}" srcOrd="0" destOrd="0" presId="urn:microsoft.com/office/officeart/2005/8/layout/default"/>
    <dgm:cxn modelId="{049E0EAF-553B-47DB-997B-6922DDA91716}" type="presOf" srcId="{FACABFFA-1A1F-46CA-AA8E-EB9BCA0509AE}" destId="{CCE9FBC1-4E12-468C-A6FB-64AEA65D60F4}" srcOrd="0" destOrd="0" presId="urn:microsoft.com/office/officeart/2005/8/layout/default"/>
    <dgm:cxn modelId="{A822A359-8FE0-489B-8A36-EBA0BFF4B3E4}" type="presParOf" srcId="{CCE9FBC1-4E12-468C-A6FB-64AEA65D60F4}" destId="{CB06AAC4-1CED-4705-BE29-186CDB7B54E2}" srcOrd="0" destOrd="0" presId="urn:microsoft.com/office/officeart/2005/8/layout/default"/>
    <dgm:cxn modelId="{3476AA7B-FBEF-48CE-B02E-78A0ED8F3517}" type="presParOf" srcId="{CCE9FBC1-4E12-468C-A6FB-64AEA65D60F4}" destId="{A3EF7781-F2C3-4861-A67E-196392A22478}" srcOrd="1" destOrd="0" presId="urn:microsoft.com/office/officeart/2005/8/layout/default"/>
    <dgm:cxn modelId="{23840BC2-419C-4BED-AD0B-FEBE34BEC195}" type="presParOf" srcId="{CCE9FBC1-4E12-468C-A6FB-64AEA65D60F4}" destId="{BEB7B961-8B84-4268-B1C6-384DFDF6DAFE}" srcOrd="2" destOrd="0" presId="urn:microsoft.com/office/officeart/2005/8/layout/default"/>
    <dgm:cxn modelId="{EA974C43-ABE9-41FE-B883-F178869A87AC}" type="presParOf" srcId="{CCE9FBC1-4E12-468C-A6FB-64AEA65D60F4}" destId="{77AC1E89-25E4-4AAD-A18D-773CF49A00EA}" srcOrd="3" destOrd="0" presId="urn:microsoft.com/office/officeart/2005/8/layout/default"/>
    <dgm:cxn modelId="{86D0D331-97D5-49E1-A858-274C7A487D4F}" type="presParOf" srcId="{CCE9FBC1-4E12-468C-A6FB-64AEA65D60F4}" destId="{6D02862D-237F-44B8-8EDB-B1B22A3E5873}" srcOrd="4" destOrd="0" presId="urn:microsoft.com/office/officeart/2005/8/layout/default"/>
    <dgm:cxn modelId="{6556EFCF-977F-4E22-9F94-1A761946ECD5}" type="presParOf" srcId="{CCE9FBC1-4E12-468C-A6FB-64AEA65D60F4}" destId="{820B2D66-8F06-469F-830D-EA81FB0EB093}" srcOrd="5" destOrd="0" presId="urn:microsoft.com/office/officeart/2005/8/layout/default"/>
    <dgm:cxn modelId="{C9A62D6B-B78D-4403-885C-189CE93592F3}" type="presParOf" srcId="{CCE9FBC1-4E12-468C-A6FB-64AEA65D60F4}" destId="{86D4A6C5-C6C2-427B-BE14-E9DFAD54A9A5}" srcOrd="6" destOrd="0" presId="urn:microsoft.com/office/officeart/2005/8/layout/default"/>
    <dgm:cxn modelId="{4E765341-949B-4B4A-A636-35E175840EB5}" type="presParOf" srcId="{CCE9FBC1-4E12-468C-A6FB-64AEA65D60F4}" destId="{779A26A5-75EB-4C8B-9F71-0633B78F648D}" srcOrd="7" destOrd="0" presId="urn:microsoft.com/office/officeart/2005/8/layout/default"/>
    <dgm:cxn modelId="{6F6FE3F5-7F6B-4BA9-B2C1-D6183FE18329}" type="presParOf" srcId="{CCE9FBC1-4E12-468C-A6FB-64AEA65D60F4}" destId="{4FF61D07-F9D3-4672-85A5-D766CD9EA68D}" srcOrd="8"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CABFFA-1A1F-46CA-AA8E-EB9BCA0509A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GB"/>
        </a:p>
      </dgm:t>
    </dgm:pt>
    <dgm:pt modelId="{9D1F117E-1752-4FBF-B89A-A461A303FAE8}">
      <dgm:prSet/>
      <dgm:spPr/>
      <dgm:t>
        <a:bodyPr/>
        <a:lstStyle/>
        <a:p>
          <a:pPr rtl="0"/>
          <a:r>
            <a:rPr lang="en-GB" dirty="0" smtClean="0"/>
            <a:t>Loans</a:t>
          </a:r>
          <a:endParaRPr lang="en-GB" dirty="0"/>
        </a:p>
      </dgm:t>
    </dgm:pt>
    <dgm:pt modelId="{4B983878-4081-43DC-B179-B5D942FCE161}" type="parTrans" cxnId="{123E0410-54E2-4732-857E-CCEB2DD29CAB}">
      <dgm:prSet/>
      <dgm:spPr/>
      <dgm:t>
        <a:bodyPr/>
        <a:lstStyle/>
        <a:p>
          <a:endParaRPr lang="en-GB"/>
        </a:p>
      </dgm:t>
    </dgm:pt>
    <dgm:pt modelId="{33161A45-D4A0-44AB-8A72-1FD02AD45EE2}" type="sibTrans" cxnId="{123E0410-54E2-4732-857E-CCEB2DD29CAB}">
      <dgm:prSet/>
      <dgm:spPr/>
      <dgm:t>
        <a:bodyPr/>
        <a:lstStyle/>
        <a:p>
          <a:endParaRPr lang="en-GB"/>
        </a:p>
      </dgm:t>
    </dgm:pt>
    <dgm:pt modelId="{DD5E84C5-B758-40FD-B4AD-D875EFF61C80}">
      <dgm:prSet/>
      <dgm:spPr/>
      <dgm:t>
        <a:bodyPr/>
        <a:lstStyle/>
        <a:p>
          <a:pPr rtl="0"/>
          <a:r>
            <a:rPr lang="en-GB" dirty="0" smtClean="0"/>
            <a:t>Holds</a:t>
          </a:r>
          <a:endParaRPr lang="en-GB" dirty="0"/>
        </a:p>
      </dgm:t>
    </dgm:pt>
    <dgm:pt modelId="{9033B206-E77E-41ED-9B72-663A393BB555}" type="parTrans" cxnId="{3B83066E-DB72-461A-A9CF-92B88554A040}">
      <dgm:prSet/>
      <dgm:spPr/>
      <dgm:t>
        <a:bodyPr/>
        <a:lstStyle/>
        <a:p>
          <a:endParaRPr lang="en-GB"/>
        </a:p>
      </dgm:t>
    </dgm:pt>
    <dgm:pt modelId="{45572726-9027-466B-9118-07FE3FFAB094}" type="sibTrans" cxnId="{3B83066E-DB72-461A-A9CF-92B88554A040}">
      <dgm:prSet/>
      <dgm:spPr/>
      <dgm:t>
        <a:bodyPr/>
        <a:lstStyle/>
        <a:p>
          <a:endParaRPr lang="en-GB"/>
        </a:p>
      </dgm:t>
    </dgm:pt>
    <dgm:pt modelId="{BC0727FD-4AD4-4727-95B6-BC7BDB280F26}">
      <dgm:prSet/>
      <dgm:spPr/>
      <dgm:t>
        <a:bodyPr/>
        <a:lstStyle/>
        <a:p>
          <a:pPr rtl="0"/>
          <a:r>
            <a:rPr lang="en-GB" dirty="0" smtClean="0"/>
            <a:t>Computer bookings</a:t>
          </a:r>
          <a:endParaRPr lang="en-GB" dirty="0"/>
        </a:p>
      </dgm:t>
    </dgm:pt>
    <dgm:pt modelId="{0CA97994-37D5-45EC-AC63-04A89066773E}" type="parTrans" cxnId="{D00CF233-E58E-4973-8924-CE7FB5D7F806}">
      <dgm:prSet/>
      <dgm:spPr/>
      <dgm:t>
        <a:bodyPr/>
        <a:lstStyle/>
        <a:p>
          <a:endParaRPr lang="en-GB"/>
        </a:p>
      </dgm:t>
    </dgm:pt>
    <dgm:pt modelId="{1DA8A961-3836-4CC2-A41C-99E5E0332ACD}" type="sibTrans" cxnId="{D00CF233-E58E-4973-8924-CE7FB5D7F806}">
      <dgm:prSet/>
      <dgm:spPr/>
      <dgm:t>
        <a:bodyPr/>
        <a:lstStyle/>
        <a:p>
          <a:endParaRPr lang="en-GB"/>
        </a:p>
      </dgm:t>
    </dgm:pt>
    <dgm:pt modelId="{67834323-01D7-4A68-A220-0F0362C76B52}">
      <dgm:prSet/>
      <dgm:spPr/>
      <dgm:t>
        <a:bodyPr/>
        <a:lstStyle/>
        <a:p>
          <a:pPr rtl="0"/>
          <a:r>
            <a:rPr lang="en-GB" dirty="0" smtClean="0"/>
            <a:t>Library access</a:t>
          </a:r>
          <a:endParaRPr lang="en-GB" dirty="0"/>
        </a:p>
      </dgm:t>
    </dgm:pt>
    <dgm:pt modelId="{D41372A4-76D7-4BF7-8F49-247AA4FAF2AA}" type="parTrans" cxnId="{27688B3A-E351-4A77-88CD-785CD6865683}">
      <dgm:prSet/>
      <dgm:spPr/>
      <dgm:t>
        <a:bodyPr/>
        <a:lstStyle/>
        <a:p>
          <a:endParaRPr lang="en-GB"/>
        </a:p>
      </dgm:t>
    </dgm:pt>
    <dgm:pt modelId="{E316901C-51CF-4C57-8CBC-B798651B465A}" type="sibTrans" cxnId="{27688B3A-E351-4A77-88CD-785CD6865683}">
      <dgm:prSet/>
      <dgm:spPr/>
      <dgm:t>
        <a:bodyPr/>
        <a:lstStyle/>
        <a:p>
          <a:endParaRPr lang="en-GB"/>
        </a:p>
      </dgm:t>
    </dgm:pt>
    <dgm:pt modelId="{C2667408-0CFE-494C-B0A7-B6822B972AC4}">
      <dgm:prSet/>
      <dgm:spPr/>
      <dgm:t>
        <a:bodyPr/>
        <a:lstStyle/>
        <a:p>
          <a:pPr rtl="0"/>
          <a:r>
            <a:rPr lang="en-GB" dirty="0" smtClean="0"/>
            <a:t>e-resources</a:t>
          </a:r>
          <a:endParaRPr lang="en-GB" dirty="0"/>
        </a:p>
      </dgm:t>
    </dgm:pt>
    <dgm:pt modelId="{3F32C838-C6CD-40DB-B20C-88B7142FC46F}" type="parTrans" cxnId="{0DBAB407-D1A3-4652-9AC6-E5166E92433D}">
      <dgm:prSet/>
      <dgm:spPr/>
      <dgm:t>
        <a:bodyPr/>
        <a:lstStyle/>
        <a:p>
          <a:endParaRPr lang="en-GB"/>
        </a:p>
      </dgm:t>
    </dgm:pt>
    <dgm:pt modelId="{FCD2FA3B-33EB-4CD0-A1EF-4683E935199A}" type="sibTrans" cxnId="{0DBAB407-D1A3-4652-9AC6-E5166E92433D}">
      <dgm:prSet/>
      <dgm:spPr/>
      <dgm:t>
        <a:bodyPr/>
        <a:lstStyle/>
        <a:p>
          <a:endParaRPr lang="en-GB"/>
        </a:p>
      </dgm:t>
    </dgm:pt>
    <dgm:pt modelId="{CCE9FBC1-4E12-468C-A6FB-64AEA65D60F4}" type="pres">
      <dgm:prSet presAssocID="{FACABFFA-1A1F-46CA-AA8E-EB9BCA0509AE}" presName="diagram" presStyleCnt="0">
        <dgm:presLayoutVars>
          <dgm:dir/>
          <dgm:resizeHandles val="exact"/>
        </dgm:presLayoutVars>
      </dgm:prSet>
      <dgm:spPr/>
      <dgm:t>
        <a:bodyPr/>
        <a:lstStyle/>
        <a:p>
          <a:endParaRPr lang="en-GB"/>
        </a:p>
      </dgm:t>
    </dgm:pt>
    <dgm:pt modelId="{CB06AAC4-1CED-4705-BE29-186CDB7B54E2}" type="pres">
      <dgm:prSet presAssocID="{9D1F117E-1752-4FBF-B89A-A461A303FAE8}" presName="node" presStyleLbl="node1" presStyleIdx="0" presStyleCnt="5">
        <dgm:presLayoutVars>
          <dgm:bulletEnabled val="1"/>
        </dgm:presLayoutVars>
      </dgm:prSet>
      <dgm:spPr/>
      <dgm:t>
        <a:bodyPr/>
        <a:lstStyle/>
        <a:p>
          <a:endParaRPr lang="en-GB"/>
        </a:p>
      </dgm:t>
    </dgm:pt>
    <dgm:pt modelId="{A3EF7781-F2C3-4861-A67E-196392A22478}" type="pres">
      <dgm:prSet presAssocID="{33161A45-D4A0-44AB-8A72-1FD02AD45EE2}" presName="sibTrans" presStyleCnt="0"/>
      <dgm:spPr/>
    </dgm:pt>
    <dgm:pt modelId="{BEB7B961-8B84-4268-B1C6-384DFDF6DAFE}" type="pres">
      <dgm:prSet presAssocID="{DD5E84C5-B758-40FD-B4AD-D875EFF61C80}" presName="node" presStyleLbl="node1" presStyleIdx="1" presStyleCnt="5">
        <dgm:presLayoutVars>
          <dgm:bulletEnabled val="1"/>
        </dgm:presLayoutVars>
      </dgm:prSet>
      <dgm:spPr/>
      <dgm:t>
        <a:bodyPr/>
        <a:lstStyle/>
        <a:p>
          <a:endParaRPr lang="en-GB"/>
        </a:p>
      </dgm:t>
    </dgm:pt>
    <dgm:pt modelId="{77AC1E89-25E4-4AAD-A18D-773CF49A00EA}" type="pres">
      <dgm:prSet presAssocID="{45572726-9027-466B-9118-07FE3FFAB094}" presName="sibTrans" presStyleCnt="0"/>
      <dgm:spPr/>
    </dgm:pt>
    <dgm:pt modelId="{6D02862D-237F-44B8-8EDB-B1B22A3E5873}" type="pres">
      <dgm:prSet presAssocID="{BC0727FD-4AD4-4727-95B6-BC7BDB280F26}" presName="node" presStyleLbl="node1" presStyleIdx="2" presStyleCnt="5" custLinFactNeighborX="1948" custLinFactNeighborY="-76">
        <dgm:presLayoutVars>
          <dgm:bulletEnabled val="1"/>
        </dgm:presLayoutVars>
      </dgm:prSet>
      <dgm:spPr/>
      <dgm:t>
        <a:bodyPr/>
        <a:lstStyle/>
        <a:p>
          <a:endParaRPr lang="en-GB"/>
        </a:p>
      </dgm:t>
    </dgm:pt>
    <dgm:pt modelId="{820B2D66-8F06-469F-830D-EA81FB0EB093}" type="pres">
      <dgm:prSet presAssocID="{1DA8A961-3836-4CC2-A41C-99E5E0332ACD}" presName="sibTrans" presStyleCnt="0"/>
      <dgm:spPr/>
    </dgm:pt>
    <dgm:pt modelId="{86D4A6C5-C6C2-427B-BE14-E9DFAD54A9A5}" type="pres">
      <dgm:prSet presAssocID="{67834323-01D7-4A68-A220-0F0362C76B52}" presName="node" presStyleLbl="node1" presStyleIdx="3" presStyleCnt="5">
        <dgm:presLayoutVars>
          <dgm:bulletEnabled val="1"/>
        </dgm:presLayoutVars>
      </dgm:prSet>
      <dgm:spPr/>
      <dgm:t>
        <a:bodyPr/>
        <a:lstStyle/>
        <a:p>
          <a:endParaRPr lang="en-GB"/>
        </a:p>
      </dgm:t>
    </dgm:pt>
    <dgm:pt modelId="{779A26A5-75EB-4C8B-9F71-0633B78F648D}" type="pres">
      <dgm:prSet presAssocID="{E316901C-51CF-4C57-8CBC-B798651B465A}" presName="sibTrans" presStyleCnt="0"/>
      <dgm:spPr/>
    </dgm:pt>
    <dgm:pt modelId="{4FF61D07-F9D3-4672-85A5-D766CD9EA68D}" type="pres">
      <dgm:prSet presAssocID="{C2667408-0CFE-494C-B0A7-B6822B972AC4}" presName="node" presStyleLbl="node1" presStyleIdx="4" presStyleCnt="5">
        <dgm:presLayoutVars>
          <dgm:bulletEnabled val="1"/>
        </dgm:presLayoutVars>
      </dgm:prSet>
      <dgm:spPr/>
      <dgm:t>
        <a:bodyPr/>
        <a:lstStyle/>
        <a:p>
          <a:endParaRPr lang="en-GB"/>
        </a:p>
      </dgm:t>
    </dgm:pt>
  </dgm:ptLst>
  <dgm:cxnLst>
    <dgm:cxn modelId="{3B83066E-DB72-461A-A9CF-92B88554A040}" srcId="{FACABFFA-1A1F-46CA-AA8E-EB9BCA0509AE}" destId="{DD5E84C5-B758-40FD-B4AD-D875EFF61C80}" srcOrd="1" destOrd="0" parTransId="{9033B206-E77E-41ED-9B72-663A393BB555}" sibTransId="{45572726-9027-466B-9118-07FE3FFAB094}"/>
    <dgm:cxn modelId="{BA6EFF0A-272B-4632-9791-88B80E029340}" type="presOf" srcId="{FACABFFA-1A1F-46CA-AA8E-EB9BCA0509AE}" destId="{CCE9FBC1-4E12-468C-A6FB-64AEA65D60F4}" srcOrd="0" destOrd="0" presId="urn:microsoft.com/office/officeart/2005/8/layout/default"/>
    <dgm:cxn modelId="{27688B3A-E351-4A77-88CD-785CD6865683}" srcId="{FACABFFA-1A1F-46CA-AA8E-EB9BCA0509AE}" destId="{67834323-01D7-4A68-A220-0F0362C76B52}" srcOrd="3" destOrd="0" parTransId="{D41372A4-76D7-4BF7-8F49-247AA4FAF2AA}" sibTransId="{E316901C-51CF-4C57-8CBC-B798651B465A}"/>
    <dgm:cxn modelId="{2AFFAA71-D41F-4FC5-8386-5B25F8D9EC51}" type="presOf" srcId="{9D1F117E-1752-4FBF-B89A-A461A303FAE8}" destId="{CB06AAC4-1CED-4705-BE29-186CDB7B54E2}" srcOrd="0" destOrd="0" presId="urn:microsoft.com/office/officeart/2005/8/layout/default"/>
    <dgm:cxn modelId="{9EDF0151-8828-410E-9920-78A64EA8E0EE}" type="presOf" srcId="{DD5E84C5-B758-40FD-B4AD-D875EFF61C80}" destId="{BEB7B961-8B84-4268-B1C6-384DFDF6DAFE}" srcOrd="0" destOrd="0" presId="urn:microsoft.com/office/officeart/2005/8/layout/default"/>
    <dgm:cxn modelId="{D26E4067-2659-4420-A7F4-B900489EA22C}" type="presOf" srcId="{BC0727FD-4AD4-4727-95B6-BC7BDB280F26}" destId="{6D02862D-237F-44B8-8EDB-B1B22A3E5873}" srcOrd="0" destOrd="0" presId="urn:microsoft.com/office/officeart/2005/8/layout/default"/>
    <dgm:cxn modelId="{123E0410-54E2-4732-857E-CCEB2DD29CAB}" srcId="{FACABFFA-1A1F-46CA-AA8E-EB9BCA0509AE}" destId="{9D1F117E-1752-4FBF-B89A-A461A303FAE8}" srcOrd="0" destOrd="0" parTransId="{4B983878-4081-43DC-B179-B5D942FCE161}" sibTransId="{33161A45-D4A0-44AB-8A72-1FD02AD45EE2}"/>
    <dgm:cxn modelId="{D00CF233-E58E-4973-8924-CE7FB5D7F806}" srcId="{FACABFFA-1A1F-46CA-AA8E-EB9BCA0509AE}" destId="{BC0727FD-4AD4-4727-95B6-BC7BDB280F26}" srcOrd="2" destOrd="0" parTransId="{0CA97994-37D5-45EC-AC63-04A89066773E}" sibTransId="{1DA8A961-3836-4CC2-A41C-99E5E0332ACD}"/>
    <dgm:cxn modelId="{7EBE758F-ABED-4E0D-8044-E392522A0741}" type="presOf" srcId="{C2667408-0CFE-494C-B0A7-B6822B972AC4}" destId="{4FF61D07-F9D3-4672-85A5-D766CD9EA68D}" srcOrd="0" destOrd="0" presId="urn:microsoft.com/office/officeart/2005/8/layout/default"/>
    <dgm:cxn modelId="{4C67BEC3-9381-4F74-AE57-0736A4EA052B}" type="presOf" srcId="{67834323-01D7-4A68-A220-0F0362C76B52}" destId="{86D4A6C5-C6C2-427B-BE14-E9DFAD54A9A5}" srcOrd="0" destOrd="0" presId="urn:microsoft.com/office/officeart/2005/8/layout/default"/>
    <dgm:cxn modelId="{0DBAB407-D1A3-4652-9AC6-E5166E92433D}" srcId="{FACABFFA-1A1F-46CA-AA8E-EB9BCA0509AE}" destId="{C2667408-0CFE-494C-B0A7-B6822B972AC4}" srcOrd="4" destOrd="0" parTransId="{3F32C838-C6CD-40DB-B20C-88B7142FC46F}" sibTransId="{FCD2FA3B-33EB-4CD0-A1EF-4683E935199A}"/>
    <dgm:cxn modelId="{F30D1198-F869-433B-A21C-2A1670A11AAC}" type="presParOf" srcId="{CCE9FBC1-4E12-468C-A6FB-64AEA65D60F4}" destId="{CB06AAC4-1CED-4705-BE29-186CDB7B54E2}" srcOrd="0" destOrd="0" presId="urn:microsoft.com/office/officeart/2005/8/layout/default"/>
    <dgm:cxn modelId="{D2F927C2-A0F1-4ABE-8D44-C49C422E9D7F}" type="presParOf" srcId="{CCE9FBC1-4E12-468C-A6FB-64AEA65D60F4}" destId="{A3EF7781-F2C3-4861-A67E-196392A22478}" srcOrd="1" destOrd="0" presId="urn:microsoft.com/office/officeart/2005/8/layout/default"/>
    <dgm:cxn modelId="{32A1C3D1-3842-45D4-BF86-6D7D2E2F4CB1}" type="presParOf" srcId="{CCE9FBC1-4E12-468C-A6FB-64AEA65D60F4}" destId="{BEB7B961-8B84-4268-B1C6-384DFDF6DAFE}" srcOrd="2" destOrd="0" presId="urn:microsoft.com/office/officeart/2005/8/layout/default"/>
    <dgm:cxn modelId="{F487BC2C-4C6B-4C34-A1A0-825D3029B891}" type="presParOf" srcId="{CCE9FBC1-4E12-468C-A6FB-64AEA65D60F4}" destId="{77AC1E89-25E4-4AAD-A18D-773CF49A00EA}" srcOrd="3" destOrd="0" presId="urn:microsoft.com/office/officeart/2005/8/layout/default"/>
    <dgm:cxn modelId="{1A55CEA3-0A80-47EC-99CB-C2E95EE5DC8A}" type="presParOf" srcId="{CCE9FBC1-4E12-468C-A6FB-64AEA65D60F4}" destId="{6D02862D-237F-44B8-8EDB-B1B22A3E5873}" srcOrd="4" destOrd="0" presId="urn:microsoft.com/office/officeart/2005/8/layout/default"/>
    <dgm:cxn modelId="{15B6B82D-742C-402F-A416-964967DE470A}" type="presParOf" srcId="{CCE9FBC1-4E12-468C-A6FB-64AEA65D60F4}" destId="{820B2D66-8F06-469F-830D-EA81FB0EB093}" srcOrd="5" destOrd="0" presId="urn:microsoft.com/office/officeart/2005/8/layout/default"/>
    <dgm:cxn modelId="{50E18146-075C-47D1-A32B-70DF162B5884}" type="presParOf" srcId="{CCE9FBC1-4E12-468C-A6FB-64AEA65D60F4}" destId="{86D4A6C5-C6C2-427B-BE14-E9DFAD54A9A5}" srcOrd="6" destOrd="0" presId="urn:microsoft.com/office/officeart/2005/8/layout/default"/>
    <dgm:cxn modelId="{FD81AA9B-6F35-419B-B033-442D842B2C09}" type="presParOf" srcId="{CCE9FBC1-4E12-468C-A6FB-64AEA65D60F4}" destId="{779A26A5-75EB-4C8B-9F71-0633B78F648D}" srcOrd="7" destOrd="0" presId="urn:microsoft.com/office/officeart/2005/8/layout/default"/>
    <dgm:cxn modelId="{16735D3F-4780-49E4-A9A5-45B16FAAFC0E}" type="presParOf" srcId="{CCE9FBC1-4E12-468C-A6FB-64AEA65D60F4}" destId="{4FF61D07-F9D3-4672-85A5-D766CD9EA68D}" srcOrd="8" destOrd="0" presId="urn:microsoft.com/office/officeart/2005/8/layout/defaul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CABFFA-1A1F-46CA-AA8E-EB9BCA0509AE}"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GB"/>
        </a:p>
      </dgm:t>
    </dgm:pt>
    <dgm:pt modelId="{9D1F117E-1752-4FBF-B89A-A461A303FAE8}">
      <dgm:prSet/>
      <dgm:spPr/>
      <dgm:t>
        <a:bodyPr/>
        <a:lstStyle/>
        <a:p>
          <a:pPr rtl="0"/>
          <a:r>
            <a:rPr lang="en-GB" dirty="0" smtClean="0"/>
            <a:t>Loans</a:t>
          </a:r>
          <a:endParaRPr lang="en-GB" dirty="0"/>
        </a:p>
      </dgm:t>
    </dgm:pt>
    <dgm:pt modelId="{4B983878-4081-43DC-B179-B5D942FCE161}" type="parTrans" cxnId="{123E0410-54E2-4732-857E-CCEB2DD29CAB}">
      <dgm:prSet/>
      <dgm:spPr/>
      <dgm:t>
        <a:bodyPr/>
        <a:lstStyle/>
        <a:p>
          <a:endParaRPr lang="en-GB"/>
        </a:p>
      </dgm:t>
    </dgm:pt>
    <dgm:pt modelId="{33161A45-D4A0-44AB-8A72-1FD02AD45EE2}" type="sibTrans" cxnId="{123E0410-54E2-4732-857E-CCEB2DD29CAB}">
      <dgm:prSet/>
      <dgm:spPr/>
      <dgm:t>
        <a:bodyPr/>
        <a:lstStyle/>
        <a:p>
          <a:endParaRPr lang="en-GB"/>
        </a:p>
      </dgm:t>
    </dgm:pt>
    <dgm:pt modelId="{DD5E84C5-B758-40FD-B4AD-D875EFF61C80}">
      <dgm:prSet/>
      <dgm:spPr/>
      <dgm:t>
        <a:bodyPr/>
        <a:lstStyle/>
        <a:p>
          <a:pPr rtl="0"/>
          <a:r>
            <a:rPr lang="en-GB" dirty="0" smtClean="0"/>
            <a:t>Holds</a:t>
          </a:r>
          <a:endParaRPr lang="en-GB" dirty="0"/>
        </a:p>
      </dgm:t>
    </dgm:pt>
    <dgm:pt modelId="{9033B206-E77E-41ED-9B72-663A393BB555}" type="parTrans" cxnId="{3B83066E-DB72-461A-A9CF-92B88554A040}">
      <dgm:prSet/>
      <dgm:spPr/>
      <dgm:t>
        <a:bodyPr/>
        <a:lstStyle/>
        <a:p>
          <a:endParaRPr lang="en-GB"/>
        </a:p>
      </dgm:t>
    </dgm:pt>
    <dgm:pt modelId="{45572726-9027-466B-9118-07FE3FFAB094}" type="sibTrans" cxnId="{3B83066E-DB72-461A-A9CF-92B88554A040}">
      <dgm:prSet/>
      <dgm:spPr/>
      <dgm:t>
        <a:bodyPr/>
        <a:lstStyle/>
        <a:p>
          <a:endParaRPr lang="en-GB"/>
        </a:p>
      </dgm:t>
    </dgm:pt>
    <dgm:pt modelId="{BC0727FD-4AD4-4727-95B6-BC7BDB280F26}">
      <dgm:prSet/>
      <dgm:spPr/>
      <dgm:t>
        <a:bodyPr/>
        <a:lstStyle/>
        <a:p>
          <a:pPr rtl="0"/>
          <a:r>
            <a:rPr lang="en-GB" dirty="0" smtClean="0"/>
            <a:t>Computer bookings</a:t>
          </a:r>
          <a:endParaRPr lang="en-GB" dirty="0"/>
        </a:p>
      </dgm:t>
    </dgm:pt>
    <dgm:pt modelId="{0CA97994-37D5-45EC-AC63-04A89066773E}" type="parTrans" cxnId="{D00CF233-E58E-4973-8924-CE7FB5D7F806}">
      <dgm:prSet/>
      <dgm:spPr/>
      <dgm:t>
        <a:bodyPr/>
        <a:lstStyle/>
        <a:p>
          <a:endParaRPr lang="en-GB"/>
        </a:p>
      </dgm:t>
    </dgm:pt>
    <dgm:pt modelId="{1DA8A961-3836-4CC2-A41C-99E5E0332ACD}" type="sibTrans" cxnId="{D00CF233-E58E-4973-8924-CE7FB5D7F806}">
      <dgm:prSet/>
      <dgm:spPr/>
      <dgm:t>
        <a:bodyPr/>
        <a:lstStyle/>
        <a:p>
          <a:endParaRPr lang="en-GB"/>
        </a:p>
      </dgm:t>
    </dgm:pt>
    <dgm:pt modelId="{67834323-01D7-4A68-A220-0F0362C76B52}">
      <dgm:prSet/>
      <dgm:spPr/>
      <dgm:t>
        <a:bodyPr/>
        <a:lstStyle/>
        <a:p>
          <a:pPr rtl="0"/>
          <a:r>
            <a:rPr lang="en-GB" dirty="0" smtClean="0"/>
            <a:t>Library access</a:t>
          </a:r>
          <a:endParaRPr lang="en-GB" dirty="0"/>
        </a:p>
      </dgm:t>
    </dgm:pt>
    <dgm:pt modelId="{D41372A4-76D7-4BF7-8F49-247AA4FAF2AA}" type="parTrans" cxnId="{27688B3A-E351-4A77-88CD-785CD6865683}">
      <dgm:prSet/>
      <dgm:spPr/>
      <dgm:t>
        <a:bodyPr/>
        <a:lstStyle/>
        <a:p>
          <a:endParaRPr lang="en-GB"/>
        </a:p>
      </dgm:t>
    </dgm:pt>
    <dgm:pt modelId="{E316901C-51CF-4C57-8CBC-B798651B465A}" type="sibTrans" cxnId="{27688B3A-E351-4A77-88CD-785CD6865683}">
      <dgm:prSet/>
      <dgm:spPr/>
      <dgm:t>
        <a:bodyPr/>
        <a:lstStyle/>
        <a:p>
          <a:endParaRPr lang="en-GB"/>
        </a:p>
      </dgm:t>
    </dgm:pt>
    <dgm:pt modelId="{C2667408-0CFE-494C-B0A7-B6822B972AC4}">
      <dgm:prSet/>
      <dgm:spPr/>
      <dgm:t>
        <a:bodyPr/>
        <a:lstStyle/>
        <a:p>
          <a:pPr rtl="0"/>
          <a:r>
            <a:rPr lang="en-GB" dirty="0" smtClean="0"/>
            <a:t>e-resources</a:t>
          </a:r>
          <a:endParaRPr lang="en-GB" dirty="0"/>
        </a:p>
      </dgm:t>
    </dgm:pt>
    <dgm:pt modelId="{3F32C838-C6CD-40DB-B20C-88B7142FC46F}" type="parTrans" cxnId="{0DBAB407-D1A3-4652-9AC6-E5166E92433D}">
      <dgm:prSet/>
      <dgm:spPr/>
      <dgm:t>
        <a:bodyPr/>
        <a:lstStyle/>
        <a:p>
          <a:endParaRPr lang="en-GB"/>
        </a:p>
      </dgm:t>
    </dgm:pt>
    <dgm:pt modelId="{FCD2FA3B-33EB-4CD0-A1EF-4683E935199A}" type="sibTrans" cxnId="{0DBAB407-D1A3-4652-9AC6-E5166E92433D}">
      <dgm:prSet/>
      <dgm:spPr/>
      <dgm:t>
        <a:bodyPr/>
        <a:lstStyle/>
        <a:p>
          <a:endParaRPr lang="en-GB"/>
        </a:p>
      </dgm:t>
    </dgm:pt>
    <dgm:pt modelId="{CCE9FBC1-4E12-468C-A6FB-64AEA65D60F4}" type="pres">
      <dgm:prSet presAssocID="{FACABFFA-1A1F-46CA-AA8E-EB9BCA0509AE}" presName="diagram" presStyleCnt="0">
        <dgm:presLayoutVars>
          <dgm:dir/>
          <dgm:resizeHandles val="exact"/>
        </dgm:presLayoutVars>
      </dgm:prSet>
      <dgm:spPr/>
      <dgm:t>
        <a:bodyPr/>
        <a:lstStyle/>
        <a:p>
          <a:endParaRPr lang="en-GB"/>
        </a:p>
      </dgm:t>
    </dgm:pt>
    <dgm:pt modelId="{CB06AAC4-1CED-4705-BE29-186CDB7B54E2}" type="pres">
      <dgm:prSet presAssocID="{9D1F117E-1752-4FBF-B89A-A461A303FAE8}" presName="node" presStyleLbl="node1" presStyleIdx="0" presStyleCnt="5">
        <dgm:presLayoutVars>
          <dgm:bulletEnabled val="1"/>
        </dgm:presLayoutVars>
      </dgm:prSet>
      <dgm:spPr/>
      <dgm:t>
        <a:bodyPr/>
        <a:lstStyle/>
        <a:p>
          <a:endParaRPr lang="en-GB"/>
        </a:p>
      </dgm:t>
    </dgm:pt>
    <dgm:pt modelId="{A3EF7781-F2C3-4861-A67E-196392A22478}" type="pres">
      <dgm:prSet presAssocID="{33161A45-D4A0-44AB-8A72-1FD02AD45EE2}" presName="sibTrans" presStyleCnt="0"/>
      <dgm:spPr/>
    </dgm:pt>
    <dgm:pt modelId="{BEB7B961-8B84-4268-B1C6-384DFDF6DAFE}" type="pres">
      <dgm:prSet presAssocID="{DD5E84C5-B758-40FD-B4AD-D875EFF61C80}" presName="node" presStyleLbl="node1" presStyleIdx="1" presStyleCnt="5">
        <dgm:presLayoutVars>
          <dgm:bulletEnabled val="1"/>
        </dgm:presLayoutVars>
      </dgm:prSet>
      <dgm:spPr/>
      <dgm:t>
        <a:bodyPr/>
        <a:lstStyle/>
        <a:p>
          <a:endParaRPr lang="en-GB"/>
        </a:p>
      </dgm:t>
    </dgm:pt>
    <dgm:pt modelId="{77AC1E89-25E4-4AAD-A18D-773CF49A00EA}" type="pres">
      <dgm:prSet presAssocID="{45572726-9027-466B-9118-07FE3FFAB094}" presName="sibTrans" presStyleCnt="0"/>
      <dgm:spPr/>
    </dgm:pt>
    <dgm:pt modelId="{6D02862D-237F-44B8-8EDB-B1B22A3E5873}" type="pres">
      <dgm:prSet presAssocID="{BC0727FD-4AD4-4727-95B6-BC7BDB280F26}" presName="node" presStyleLbl="node1" presStyleIdx="2" presStyleCnt="5">
        <dgm:presLayoutVars>
          <dgm:bulletEnabled val="1"/>
        </dgm:presLayoutVars>
      </dgm:prSet>
      <dgm:spPr/>
      <dgm:t>
        <a:bodyPr/>
        <a:lstStyle/>
        <a:p>
          <a:endParaRPr lang="en-GB"/>
        </a:p>
      </dgm:t>
    </dgm:pt>
    <dgm:pt modelId="{820B2D66-8F06-469F-830D-EA81FB0EB093}" type="pres">
      <dgm:prSet presAssocID="{1DA8A961-3836-4CC2-A41C-99E5E0332ACD}" presName="sibTrans" presStyleCnt="0"/>
      <dgm:spPr/>
    </dgm:pt>
    <dgm:pt modelId="{86D4A6C5-C6C2-427B-BE14-E9DFAD54A9A5}" type="pres">
      <dgm:prSet presAssocID="{67834323-01D7-4A68-A220-0F0362C76B52}" presName="node" presStyleLbl="node1" presStyleIdx="3" presStyleCnt="5">
        <dgm:presLayoutVars>
          <dgm:bulletEnabled val="1"/>
        </dgm:presLayoutVars>
      </dgm:prSet>
      <dgm:spPr/>
      <dgm:t>
        <a:bodyPr/>
        <a:lstStyle/>
        <a:p>
          <a:endParaRPr lang="en-GB"/>
        </a:p>
      </dgm:t>
    </dgm:pt>
    <dgm:pt modelId="{779A26A5-75EB-4C8B-9F71-0633B78F648D}" type="pres">
      <dgm:prSet presAssocID="{E316901C-51CF-4C57-8CBC-B798651B465A}" presName="sibTrans" presStyleCnt="0"/>
      <dgm:spPr/>
    </dgm:pt>
    <dgm:pt modelId="{4FF61D07-F9D3-4672-85A5-D766CD9EA68D}" type="pres">
      <dgm:prSet presAssocID="{C2667408-0CFE-494C-B0A7-B6822B972AC4}" presName="node" presStyleLbl="node1" presStyleIdx="4" presStyleCnt="5">
        <dgm:presLayoutVars>
          <dgm:bulletEnabled val="1"/>
        </dgm:presLayoutVars>
      </dgm:prSet>
      <dgm:spPr/>
      <dgm:t>
        <a:bodyPr/>
        <a:lstStyle/>
        <a:p>
          <a:endParaRPr lang="en-GB"/>
        </a:p>
      </dgm:t>
    </dgm:pt>
  </dgm:ptLst>
  <dgm:cxnLst>
    <dgm:cxn modelId="{3B83066E-DB72-461A-A9CF-92B88554A040}" srcId="{FACABFFA-1A1F-46CA-AA8E-EB9BCA0509AE}" destId="{DD5E84C5-B758-40FD-B4AD-D875EFF61C80}" srcOrd="1" destOrd="0" parTransId="{9033B206-E77E-41ED-9B72-663A393BB555}" sibTransId="{45572726-9027-466B-9118-07FE3FFAB094}"/>
    <dgm:cxn modelId="{27688B3A-E351-4A77-88CD-785CD6865683}" srcId="{FACABFFA-1A1F-46CA-AA8E-EB9BCA0509AE}" destId="{67834323-01D7-4A68-A220-0F0362C76B52}" srcOrd="3" destOrd="0" parTransId="{D41372A4-76D7-4BF7-8F49-247AA4FAF2AA}" sibTransId="{E316901C-51CF-4C57-8CBC-B798651B465A}"/>
    <dgm:cxn modelId="{EA86B2CA-A337-48D1-960A-F704A0420AFA}" type="presOf" srcId="{FACABFFA-1A1F-46CA-AA8E-EB9BCA0509AE}" destId="{CCE9FBC1-4E12-468C-A6FB-64AEA65D60F4}" srcOrd="0" destOrd="0" presId="urn:microsoft.com/office/officeart/2005/8/layout/default"/>
    <dgm:cxn modelId="{0560E7F6-CC76-47DC-9D70-CC8E08F8F79E}" type="presOf" srcId="{67834323-01D7-4A68-A220-0F0362C76B52}" destId="{86D4A6C5-C6C2-427B-BE14-E9DFAD54A9A5}" srcOrd="0" destOrd="0" presId="urn:microsoft.com/office/officeart/2005/8/layout/default"/>
    <dgm:cxn modelId="{BA08635B-0389-41AE-9D7A-0EBB9CA2F8F6}" type="presOf" srcId="{C2667408-0CFE-494C-B0A7-B6822B972AC4}" destId="{4FF61D07-F9D3-4672-85A5-D766CD9EA68D}" srcOrd="0" destOrd="0" presId="urn:microsoft.com/office/officeart/2005/8/layout/default"/>
    <dgm:cxn modelId="{D0349AB5-3C03-43BC-B1CB-899EF46A902B}" type="presOf" srcId="{DD5E84C5-B758-40FD-B4AD-D875EFF61C80}" destId="{BEB7B961-8B84-4268-B1C6-384DFDF6DAFE}" srcOrd="0" destOrd="0" presId="urn:microsoft.com/office/officeart/2005/8/layout/default"/>
    <dgm:cxn modelId="{05F0961B-ACE4-42DD-A913-99FBF9B2CBD5}" type="presOf" srcId="{9D1F117E-1752-4FBF-B89A-A461A303FAE8}" destId="{CB06AAC4-1CED-4705-BE29-186CDB7B54E2}" srcOrd="0" destOrd="0" presId="urn:microsoft.com/office/officeart/2005/8/layout/default"/>
    <dgm:cxn modelId="{123E0410-54E2-4732-857E-CCEB2DD29CAB}" srcId="{FACABFFA-1A1F-46CA-AA8E-EB9BCA0509AE}" destId="{9D1F117E-1752-4FBF-B89A-A461A303FAE8}" srcOrd="0" destOrd="0" parTransId="{4B983878-4081-43DC-B179-B5D942FCE161}" sibTransId="{33161A45-D4A0-44AB-8A72-1FD02AD45EE2}"/>
    <dgm:cxn modelId="{D00CF233-E58E-4973-8924-CE7FB5D7F806}" srcId="{FACABFFA-1A1F-46CA-AA8E-EB9BCA0509AE}" destId="{BC0727FD-4AD4-4727-95B6-BC7BDB280F26}" srcOrd="2" destOrd="0" parTransId="{0CA97994-37D5-45EC-AC63-04A89066773E}" sibTransId="{1DA8A961-3836-4CC2-A41C-99E5E0332ACD}"/>
    <dgm:cxn modelId="{0DBAB407-D1A3-4652-9AC6-E5166E92433D}" srcId="{FACABFFA-1A1F-46CA-AA8E-EB9BCA0509AE}" destId="{C2667408-0CFE-494C-B0A7-B6822B972AC4}" srcOrd="4" destOrd="0" parTransId="{3F32C838-C6CD-40DB-B20C-88B7142FC46F}" sibTransId="{FCD2FA3B-33EB-4CD0-A1EF-4683E935199A}"/>
    <dgm:cxn modelId="{B280B0CE-1492-46FB-911E-6622BCD8B28B}" type="presOf" srcId="{BC0727FD-4AD4-4727-95B6-BC7BDB280F26}" destId="{6D02862D-237F-44B8-8EDB-B1B22A3E5873}" srcOrd="0" destOrd="0" presId="urn:microsoft.com/office/officeart/2005/8/layout/default"/>
    <dgm:cxn modelId="{4A6235F5-308E-43B3-AF54-12BA0240FBB7}" type="presParOf" srcId="{CCE9FBC1-4E12-468C-A6FB-64AEA65D60F4}" destId="{CB06AAC4-1CED-4705-BE29-186CDB7B54E2}" srcOrd="0" destOrd="0" presId="urn:microsoft.com/office/officeart/2005/8/layout/default"/>
    <dgm:cxn modelId="{5B111ECC-2905-49E1-A9C5-B92CA2A69ADC}" type="presParOf" srcId="{CCE9FBC1-4E12-468C-A6FB-64AEA65D60F4}" destId="{A3EF7781-F2C3-4861-A67E-196392A22478}" srcOrd="1" destOrd="0" presId="urn:microsoft.com/office/officeart/2005/8/layout/default"/>
    <dgm:cxn modelId="{50A58107-2C52-4650-AF66-DEE4B3328A27}" type="presParOf" srcId="{CCE9FBC1-4E12-468C-A6FB-64AEA65D60F4}" destId="{BEB7B961-8B84-4268-B1C6-384DFDF6DAFE}" srcOrd="2" destOrd="0" presId="urn:microsoft.com/office/officeart/2005/8/layout/default"/>
    <dgm:cxn modelId="{ABF0C920-2BC3-4601-BB73-FED5CD260B57}" type="presParOf" srcId="{CCE9FBC1-4E12-468C-A6FB-64AEA65D60F4}" destId="{77AC1E89-25E4-4AAD-A18D-773CF49A00EA}" srcOrd="3" destOrd="0" presId="urn:microsoft.com/office/officeart/2005/8/layout/default"/>
    <dgm:cxn modelId="{13F8B270-FC71-478B-9A8C-D2E12A824E5B}" type="presParOf" srcId="{CCE9FBC1-4E12-468C-A6FB-64AEA65D60F4}" destId="{6D02862D-237F-44B8-8EDB-B1B22A3E5873}" srcOrd="4" destOrd="0" presId="urn:microsoft.com/office/officeart/2005/8/layout/default"/>
    <dgm:cxn modelId="{50F9E538-AC04-4981-97CA-D768382F3D6D}" type="presParOf" srcId="{CCE9FBC1-4E12-468C-A6FB-64AEA65D60F4}" destId="{820B2D66-8F06-469F-830D-EA81FB0EB093}" srcOrd="5" destOrd="0" presId="urn:microsoft.com/office/officeart/2005/8/layout/default"/>
    <dgm:cxn modelId="{3BF2BC40-E4AE-4AA2-BCBF-91A8230D2754}" type="presParOf" srcId="{CCE9FBC1-4E12-468C-A6FB-64AEA65D60F4}" destId="{86D4A6C5-C6C2-427B-BE14-E9DFAD54A9A5}" srcOrd="6" destOrd="0" presId="urn:microsoft.com/office/officeart/2005/8/layout/default"/>
    <dgm:cxn modelId="{9494F470-B96B-4ADD-A3C2-F9DAA334E57E}" type="presParOf" srcId="{CCE9FBC1-4E12-468C-A6FB-64AEA65D60F4}" destId="{779A26A5-75EB-4C8B-9F71-0633B78F648D}" srcOrd="7" destOrd="0" presId="urn:microsoft.com/office/officeart/2005/8/layout/default"/>
    <dgm:cxn modelId="{532AF8CD-1E2C-49EA-9707-2DD1D3061EDB}" type="presParOf" srcId="{CCE9FBC1-4E12-468C-A6FB-64AEA65D60F4}" destId="{4FF61D07-F9D3-4672-85A5-D766CD9EA68D}" srcOrd="8" destOrd="0" presId="urn:microsoft.com/office/officeart/2005/8/layout/defaul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B75C34-A346-430A-B7FF-D9093DB02500}" type="doc">
      <dgm:prSet loTypeId="urn:microsoft.com/office/officeart/2005/8/layout/process4" loCatId="list" qsTypeId="urn:microsoft.com/office/officeart/2005/8/quickstyle/3d2" qsCatId="3D" csTypeId="urn:microsoft.com/office/officeart/2005/8/colors/colorful1" csCatId="colorful" phldr="1"/>
      <dgm:spPr/>
      <dgm:t>
        <a:bodyPr/>
        <a:lstStyle/>
        <a:p>
          <a:endParaRPr lang="en-GB"/>
        </a:p>
      </dgm:t>
    </dgm:pt>
    <dgm:pt modelId="{52EF9D05-31F3-436F-A8D6-9B97F937EF32}">
      <dgm:prSet/>
      <dgm:spPr/>
      <dgm:t>
        <a:bodyPr/>
        <a:lstStyle/>
        <a:p>
          <a:pPr rtl="0"/>
          <a:r>
            <a:rPr lang="en-GB" dirty="0" smtClean="0"/>
            <a:t>Athens DA authentication built into local (SAMS) login system</a:t>
          </a:r>
          <a:endParaRPr lang="en-GB" dirty="0"/>
        </a:p>
      </dgm:t>
    </dgm:pt>
    <dgm:pt modelId="{E188AA04-5F3A-4882-BBE5-64B9D852D318}" type="parTrans" cxnId="{E63AE280-5EAA-460A-934A-D0656FDF3FA1}">
      <dgm:prSet/>
      <dgm:spPr/>
      <dgm:t>
        <a:bodyPr/>
        <a:lstStyle/>
        <a:p>
          <a:endParaRPr lang="en-GB"/>
        </a:p>
      </dgm:t>
    </dgm:pt>
    <dgm:pt modelId="{859376B6-DF94-4519-932E-D616109483B7}" type="sibTrans" cxnId="{E63AE280-5EAA-460A-934A-D0656FDF3FA1}">
      <dgm:prSet/>
      <dgm:spPr/>
      <dgm:t>
        <a:bodyPr/>
        <a:lstStyle/>
        <a:p>
          <a:endParaRPr lang="en-GB"/>
        </a:p>
      </dgm:t>
    </dgm:pt>
    <dgm:pt modelId="{5436647B-B19C-4D61-856A-9E18B8108543}">
      <dgm:prSet/>
      <dgm:spPr/>
      <dgm:t>
        <a:bodyPr/>
        <a:lstStyle/>
        <a:p>
          <a:pPr rtl="0"/>
          <a:r>
            <a:rPr lang="en-GB" smtClean="0"/>
            <a:t>EZProxy remote user authentication</a:t>
          </a:r>
          <a:endParaRPr lang="en-GB" dirty="0"/>
        </a:p>
      </dgm:t>
    </dgm:pt>
    <dgm:pt modelId="{65DECDAA-02EF-4C0E-BB65-67A6A1AC097B}" type="parTrans" cxnId="{CACE9A4A-9963-4772-8769-66378E949A70}">
      <dgm:prSet/>
      <dgm:spPr/>
      <dgm:t>
        <a:bodyPr/>
        <a:lstStyle/>
        <a:p>
          <a:endParaRPr lang="en-GB"/>
        </a:p>
      </dgm:t>
    </dgm:pt>
    <dgm:pt modelId="{58B35474-2C49-476F-A9AA-1486691DFC8E}" type="sibTrans" cxnId="{CACE9A4A-9963-4772-8769-66378E949A70}">
      <dgm:prSet/>
      <dgm:spPr/>
      <dgm:t>
        <a:bodyPr/>
        <a:lstStyle/>
        <a:p>
          <a:endParaRPr lang="en-GB"/>
        </a:p>
      </dgm:t>
    </dgm:pt>
    <dgm:pt modelId="{FCA82792-49C0-443C-8D1A-8EE491586859}">
      <dgm:prSet/>
      <dgm:spPr/>
      <dgm:t>
        <a:bodyPr/>
        <a:lstStyle/>
        <a:p>
          <a:pPr rtl="0"/>
          <a:r>
            <a:rPr lang="en-GB" dirty="0" err="1" smtClean="0"/>
            <a:t>Ebsco</a:t>
          </a:r>
          <a:r>
            <a:rPr lang="en-GB" dirty="0" smtClean="0"/>
            <a:t> Discovery Solution</a:t>
          </a:r>
          <a:endParaRPr lang="en-GB" dirty="0"/>
        </a:p>
      </dgm:t>
    </dgm:pt>
    <dgm:pt modelId="{896742F8-05A1-429D-90FA-85511EE4AE3B}" type="parTrans" cxnId="{083643EB-6761-4D38-95A1-4FA2D638E5B7}">
      <dgm:prSet/>
      <dgm:spPr/>
      <dgm:t>
        <a:bodyPr/>
        <a:lstStyle/>
        <a:p>
          <a:endParaRPr lang="en-GB"/>
        </a:p>
      </dgm:t>
    </dgm:pt>
    <dgm:pt modelId="{90F7CF16-E982-44C9-9AA9-6F386F5A3151}" type="sibTrans" cxnId="{083643EB-6761-4D38-95A1-4FA2D638E5B7}">
      <dgm:prSet/>
      <dgm:spPr/>
      <dgm:t>
        <a:bodyPr/>
        <a:lstStyle/>
        <a:p>
          <a:endParaRPr lang="en-GB"/>
        </a:p>
      </dgm:t>
    </dgm:pt>
    <dgm:pt modelId="{2921DA15-2F12-4BA6-99E7-9D03CE1C58BD}">
      <dgm:prSet/>
      <dgm:spPr/>
      <dgm:t>
        <a:bodyPr/>
        <a:lstStyle/>
        <a:p>
          <a:pPr rtl="0"/>
          <a:r>
            <a:rPr lang="en-GB" dirty="0" smtClean="0"/>
            <a:t>SFX knowledge base and </a:t>
          </a:r>
          <a:r>
            <a:rPr lang="en-GB" dirty="0" err="1" smtClean="0"/>
            <a:t>OpenURL</a:t>
          </a:r>
          <a:r>
            <a:rPr lang="en-GB" dirty="0" smtClean="0"/>
            <a:t> link resolver</a:t>
          </a:r>
          <a:endParaRPr lang="en-GB" dirty="0"/>
        </a:p>
      </dgm:t>
    </dgm:pt>
    <dgm:pt modelId="{5E6F9EE3-C3F5-481E-B5AD-E6405C901024}" type="parTrans" cxnId="{376CBD82-2BC3-4336-AF5A-29FEED2B5773}">
      <dgm:prSet/>
      <dgm:spPr/>
      <dgm:t>
        <a:bodyPr/>
        <a:lstStyle/>
        <a:p>
          <a:endParaRPr lang="en-GB"/>
        </a:p>
      </dgm:t>
    </dgm:pt>
    <dgm:pt modelId="{C7450FDB-4647-4E30-8FCF-4C9598DD48D8}" type="sibTrans" cxnId="{376CBD82-2BC3-4336-AF5A-29FEED2B5773}">
      <dgm:prSet/>
      <dgm:spPr/>
      <dgm:t>
        <a:bodyPr/>
        <a:lstStyle/>
        <a:p>
          <a:endParaRPr lang="en-GB"/>
        </a:p>
      </dgm:t>
    </dgm:pt>
    <dgm:pt modelId="{2A929A54-1935-4E93-B6A0-61AD8E4A5ABD}" type="pres">
      <dgm:prSet presAssocID="{F2B75C34-A346-430A-B7FF-D9093DB02500}" presName="Name0" presStyleCnt="0">
        <dgm:presLayoutVars>
          <dgm:dir/>
          <dgm:animLvl val="lvl"/>
          <dgm:resizeHandles val="exact"/>
        </dgm:presLayoutVars>
      </dgm:prSet>
      <dgm:spPr/>
      <dgm:t>
        <a:bodyPr/>
        <a:lstStyle/>
        <a:p>
          <a:endParaRPr lang="en-GB"/>
        </a:p>
      </dgm:t>
    </dgm:pt>
    <dgm:pt modelId="{29E6955E-EFB5-4889-A6E9-4B20002FA3B5}" type="pres">
      <dgm:prSet presAssocID="{FCA82792-49C0-443C-8D1A-8EE491586859}" presName="boxAndChildren" presStyleCnt="0"/>
      <dgm:spPr/>
    </dgm:pt>
    <dgm:pt modelId="{8CC4E1BE-E989-46F9-BB11-9D8BA418FFE5}" type="pres">
      <dgm:prSet presAssocID="{FCA82792-49C0-443C-8D1A-8EE491586859}" presName="parentTextBox" presStyleLbl="node1" presStyleIdx="0" presStyleCnt="4"/>
      <dgm:spPr/>
      <dgm:t>
        <a:bodyPr/>
        <a:lstStyle/>
        <a:p>
          <a:endParaRPr lang="en-GB"/>
        </a:p>
      </dgm:t>
    </dgm:pt>
    <dgm:pt modelId="{B1A1E272-1252-4811-AC8A-9C4DDE691D98}" type="pres">
      <dgm:prSet presAssocID="{C7450FDB-4647-4E30-8FCF-4C9598DD48D8}" presName="sp" presStyleCnt="0"/>
      <dgm:spPr/>
    </dgm:pt>
    <dgm:pt modelId="{6CC21267-B740-4074-B269-25EFF16DDF60}" type="pres">
      <dgm:prSet presAssocID="{2921DA15-2F12-4BA6-99E7-9D03CE1C58BD}" presName="arrowAndChildren" presStyleCnt="0"/>
      <dgm:spPr/>
    </dgm:pt>
    <dgm:pt modelId="{7A90565A-4981-4984-9CC4-D786A120DF28}" type="pres">
      <dgm:prSet presAssocID="{2921DA15-2F12-4BA6-99E7-9D03CE1C58BD}" presName="parentTextArrow" presStyleLbl="node1" presStyleIdx="1" presStyleCnt="4"/>
      <dgm:spPr/>
      <dgm:t>
        <a:bodyPr/>
        <a:lstStyle/>
        <a:p>
          <a:endParaRPr lang="en-GB"/>
        </a:p>
      </dgm:t>
    </dgm:pt>
    <dgm:pt modelId="{A5D14BD5-205E-40E1-8AC4-1EFC12EFC9C1}" type="pres">
      <dgm:prSet presAssocID="{58B35474-2C49-476F-A9AA-1486691DFC8E}" presName="sp" presStyleCnt="0"/>
      <dgm:spPr/>
    </dgm:pt>
    <dgm:pt modelId="{7EFD1A08-1B69-49BC-8E5A-28AD6734D515}" type="pres">
      <dgm:prSet presAssocID="{5436647B-B19C-4D61-856A-9E18B8108543}" presName="arrowAndChildren" presStyleCnt="0"/>
      <dgm:spPr/>
    </dgm:pt>
    <dgm:pt modelId="{AA3D3CAA-C43C-4735-B0BB-861DB75F988A}" type="pres">
      <dgm:prSet presAssocID="{5436647B-B19C-4D61-856A-9E18B8108543}" presName="parentTextArrow" presStyleLbl="node1" presStyleIdx="2" presStyleCnt="4"/>
      <dgm:spPr/>
      <dgm:t>
        <a:bodyPr/>
        <a:lstStyle/>
        <a:p>
          <a:endParaRPr lang="en-GB"/>
        </a:p>
      </dgm:t>
    </dgm:pt>
    <dgm:pt modelId="{13AB12ED-C761-4E69-B491-E1D1985A5ABA}" type="pres">
      <dgm:prSet presAssocID="{859376B6-DF94-4519-932E-D616109483B7}" presName="sp" presStyleCnt="0"/>
      <dgm:spPr/>
    </dgm:pt>
    <dgm:pt modelId="{B2AF239D-39DE-45C2-BABF-2E343FC461C4}" type="pres">
      <dgm:prSet presAssocID="{52EF9D05-31F3-436F-A8D6-9B97F937EF32}" presName="arrowAndChildren" presStyleCnt="0"/>
      <dgm:spPr/>
    </dgm:pt>
    <dgm:pt modelId="{1B7B7B48-72DC-4CA1-9D06-40C801476385}" type="pres">
      <dgm:prSet presAssocID="{52EF9D05-31F3-436F-A8D6-9B97F937EF32}" presName="parentTextArrow" presStyleLbl="node1" presStyleIdx="3" presStyleCnt="4"/>
      <dgm:spPr/>
      <dgm:t>
        <a:bodyPr/>
        <a:lstStyle/>
        <a:p>
          <a:endParaRPr lang="en-GB"/>
        </a:p>
      </dgm:t>
    </dgm:pt>
  </dgm:ptLst>
  <dgm:cxnLst>
    <dgm:cxn modelId="{0D60B272-C728-40EE-81A1-FF4B665B6316}" type="presOf" srcId="{F2B75C34-A346-430A-B7FF-D9093DB02500}" destId="{2A929A54-1935-4E93-B6A0-61AD8E4A5ABD}" srcOrd="0" destOrd="0" presId="urn:microsoft.com/office/officeart/2005/8/layout/process4"/>
    <dgm:cxn modelId="{CACE9A4A-9963-4772-8769-66378E949A70}" srcId="{F2B75C34-A346-430A-B7FF-D9093DB02500}" destId="{5436647B-B19C-4D61-856A-9E18B8108543}" srcOrd="1" destOrd="0" parTransId="{65DECDAA-02EF-4C0E-BB65-67A6A1AC097B}" sibTransId="{58B35474-2C49-476F-A9AA-1486691DFC8E}"/>
    <dgm:cxn modelId="{376CBD82-2BC3-4336-AF5A-29FEED2B5773}" srcId="{F2B75C34-A346-430A-B7FF-D9093DB02500}" destId="{2921DA15-2F12-4BA6-99E7-9D03CE1C58BD}" srcOrd="2" destOrd="0" parTransId="{5E6F9EE3-C3F5-481E-B5AD-E6405C901024}" sibTransId="{C7450FDB-4647-4E30-8FCF-4C9598DD48D8}"/>
    <dgm:cxn modelId="{7BFE626D-E47F-4409-9270-FD280D4F6FCD}" type="presOf" srcId="{5436647B-B19C-4D61-856A-9E18B8108543}" destId="{AA3D3CAA-C43C-4735-B0BB-861DB75F988A}" srcOrd="0" destOrd="0" presId="urn:microsoft.com/office/officeart/2005/8/layout/process4"/>
    <dgm:cxn modelId="{083643EB-6761-4D38-95A1-4FA2D638E5B7}" srcId="{F2B75C34-A346-430A-B7FF-D9093DB02500}" destId="{FCA82792-49C0-443C-8D1A-8EE491586859}" srcOrd="3" destOrd="0" parTransId="{896742F8-05A1-429D-90FA-85511EE4AE3B}" sibTransId="{90F7CF16-E982-44C9-9AA9-6F386F5A3151}"/>
    <dgm:cxn modelId="{29858AF1-DB92-4426-BE01-5FD46F2BAA1F}" type="presOf" srcId="{FCA82792-49C0-443C-8D1A-8EE491586859}" destId="{8CC4E1BE-E989-46F9-BB11-9D8BA418FFE5}" srcOrd="0" destOrd="0" presId="urn:microsoft.com/office/officeart/2005/8/layout/process4"/>
    <dgm:cxn modelId="{E63AE280-5EAA-460A-934A-D0656FDF3FA1}" srcId="{F2B75C34-A346-430A-B7FF-D9093DB02500}" destId="{52EF9D05-31F3-436F-A8D6-9B97F937EF32}" srcOrd="0" destOrd="0" parTransId="{E188AA04-5F3A-4882-BBE5-64B9D852D318}" sibTransId="{859376B6-DF94-4519-932E-D616109483B7}"/>
    <dgm:cxn modelId="{FE7DE97B-1B15-4299-AED5-D02ADEE3C8DC}" type="presOf" srcId="{2921DA15-2F12-4BA6-99E7-9D03CE1C58BD}" destId="{7A90565A-4981-4984-9CC4-D786A120DF28}" srcOrd="0" destOrd="0" presId="urn:microsoft.com/office/officeart/2005/8/layout/process4"/>
    <dgm:cxn modelId="{9292EE36-2F4C-440A-85DC-DE5D9277B1F5}" type="presOf" srcId="{52EF9D05-31F3-436F-A8D6-9B97F937EF32}" destId="{1B7B7B48-72DC-4CA1-9D06-40C801476385}" srcOrd="0" destOrd="0" presId="urn:microsoft.com/office/officeart/2005/8/layout/process4"/>
    <dgm:cxn modelId="{C5184C7C-3966-4558-93DB-12148191E4BA}" type="presParOf" srcId="{2A929A54-1935-4E93-B6A0-61AD8E4A5ABD}" destId="{29E6955E-EFB5-4889-A6E9-4B20002FA3B5}" srcOrd="0" destOrd="0" presId="urn:microsoft.com/office/officeart/2005/8/layout/process4"/>
    <dgm:cxn modelId="{457A6669-C282-4F7F-91B5-BCC0BB09FCA4}" type="presParOf" srcId="{29E6955E-EFB5-4889-A6E9-4B20002FA3B5}" destId="{8CC4E1BE-E989-46F9-BB11-9D8BA418FFE5}" srcOrd="0" destOrd="0" presId="urn:microsoft.com/office/officeart/2005/8/layout/process4"/>
    <dgm:cxn modelId="{ADBFACD0-C159-440B-9F2C-C5C4C344A187}" type="presParOf" srcId="{2A929A54-1935-4E93-B6A0-61AD8E4A5ABD}" destId="{B1A1E272-1252-4811-AC8A-9C4DDE691D98}" srcOrd="1" destOrd="0" presId="urn:microsoft.com/office/officeart/2005/8/layout/process4"/>
    <dgm:cxn modelId="{024044E4-100E-44B5-BB21-4370E02C8BF2}" type="presParOf" srcId="{2A929A54-1935-4E93-B6A0-61AD8E4A5ABD}" destId="{6CC21267-B740-4074-B269-25EFF16DDF60}" srcOrd="2" destOrd="0" presId="urn:microsoft.com/office/officeart/2005/8/layout/process4"/>
    <dgm:cxn modelId="{1B1CA69B-59A7-4484-A7FD-BF67E65793A6}" type="presParOf" srcId="{6CC21267-B740-4074-B269-25EFF16DDF60}" destId="{7A90565A-4981-4984-9CC4-D786A120DF28}" srcOrd="0" destOrd="0" presId="urn:microsoft.com/office/officeart/2005/8/layout/process4"/>
    <dgm:cxn modelId="{325C49AD-046B-4AE5-8E46-F890C1CCBB24}" type="presParOf" srcId="{2A929A54-1935-4E93-B6A0-61AD8E4A5ABD}" destId="{A5D14BD5-205E-40E1-8AC4-1EFC12EFC9C1}" srcOrd="3" destOrd="0" presId="urn:microsoft.com/office/officeart/2005/8/layout/process4"/>
    <dgm:cxn modelId="{FAF12D6F-9E9F-411E-92BE-26AA24260A9E}" type="presParOf" srcId="{2A929A54-1935-4E93-B6A0-61AD8E4A5ABD}" destId="{7EFD1A08-1B69-49BC-8E5A-28AD6734D515}" srcOrd="4" destOrd="0" presId="urn:microsoft.com/office/officeart/2005/8/layout/process4"/>
    <dgm:cxn modelId="{65E895B2-218B-4749-B4CC-3180858DBC5D}" type="presParOf" srcId="{7EFD1A08-1B69-49BC-8E5A-28AD6734D515}" destId="{AA3D3CAA-C43C-4735-B0BB-861DB75F988A}" srcOrd="0" destOrd="0" presId="urn:microsoft.com/office/officeart/2005/8/layout/process4"/>
    <dgm:cxn modelId="{C946DD23-1881-49D4-8C8A-1D24D93A67FE}" type="presParOf" srcId="{2A929A54-1935-4E93-B6A0-61AD8E4A5ABD}" destId="{13AB12ED-C761-4E69-B491-E1D1985A5ABA}" srcOrd="5" destOrd="0" presId="urn:microsoft.com/office/officeart/2005/8/layout/process4"/>
    <dgm:cxn modelId="{63329AE3-EEF0-4877-82EA-A93E11B351FB}" type="presParOf" srcId="{2A929A54-1935-4E93-B6A0-61AD8E4A5ABD}" destId="{B2AF239D-39DE-45C2-BABF-2E343FC461C4}" srcOrd="6" destOrd="0" presId="urn:microsoft.com/office/officeart/2005/8/layout/process4"/>
    <dgm:cxn modelId="{A73C9696-6262-419C-B6E3-71E50A4213E2}" type="presParOf" srcId="{B2AF239D-39DE-45C2-BABF-2E343FC461C4}" destId="{1B7B7B48-72DC-4CA1-9D06-40C801476385}"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A07AC4-C05E-41A0-80CE-6705FF93FA77}" type="doc">
      <dgm:prSet loTypeId="urn:microsoft.com/office/officeart/2005/8/layout/hList7" loCatId="list" qsTypeId="urn:microsoft.com/office/officeart/2005/8/quickstyle/3d1" qsCatId="3D" csTypeId="urn:microsoft.com/office/officeart/2005/8/colors/colorful1" csCatId="colorful" phldr="1"/>
      <dgm:spPr/>
      <dgm:t>
        <a:bodyPr/>
        <a:lstStyle/>
        <a:p>
          <a:endParaRPr lang="en-GB"/>
        </a:p>
      </dgm:t>
    </dgm:pt>
    <dgm:pt modelId="{C7C602D7-B742-4B71-B6B0-90251F40FE8D}">
      <dgm:prSet/>
      <dgm:spPr/>
      <dgm:t>
        <a:bodyPr/>
        <a:lstStyle/>
        <a:p>
          <a:pPr rtl="0"/>
          <a:r>
            <a:rPr lang="en-GB" dirty="0" smtClean="0"/>
            <a:t>E-journal articles</a:t>
          </a:r>
          <a:endParaRPr lang="en-GB" dirty="0"/>
        </a:p>
      </dgm:t>
    </dgm:pt>
    <dgm:pt modelId="{770D00B3-0CE2-4A3F-A492-6E6AB000C22F}" type="parTrans" cxnId="{F4DD8D5F-98BC-472C-937C-3B09A5DB99C3}">
      <dgm:prSet/>
      <dgm:spPr/>
      <dgm:t>
        <a:bodyPr/>
        <a:lstStyle/>
        <a:p>
          <a:endParaRPr lang="en-GB"/>
        </a:p>
      </dgm:t>
    </dgm:pt>
    <dgm:pt modelId="{05573E8C-7FED-4390-A454-7B982C528B44}" type="sibTrans" cxnId="{F4DD8D5F-98BC-472C-937C-3B09A5DB99C3}">
      <dgm:prSet/>
      <dgm:spPr/>
      <dgm:t>
        <a:bodyPr/>
        <a:lstStyle/>
        <a:p>
          <a:endParaRPr lang="en-GB"/>
        </a:p>
      </dgm:t>
    </dgm:pt>
    <dgm:pt modelId="{00B8FF1C-D679-4030-A5C7-DA1FC9DE183B}">
      <dgm:prSet/>
      <dgm:spPr/>
      <dgm:t>
        <a:bodyPr/>
        <a:lstStyle/>
        <a:p>
          <a:pPr rtl="0"/>
          <a:r>
            <a:rPr lang="en-US" dirty="0" smtClean="0"/>
            <a:t>E-journals</a:t>
          </a:r>
          <a:endParaRPr lang="en-US" dirty="0"/>
        </a:p>
      </dgm:t>
    </dgm:pt>
    <dgm:pt modelId="{EFDB0C46-435F-4FA7-9B5D-74D17907E9FC}" type="parTrans" cxnId="{643F44FB-D2F5-4348-87F6-2F1D0CA910CB}">
      <dgm:prSet/>
      <dgm:spPr/>
      <dgm:t>
        <a:bodyPr/>
        <a:lstStyle/>
        <a:p>
          <a:endParaRPr lang="en-GB"/>
        </a:p>
      </dgm:t>
    </dgm:pt>
    <dgm:pt modelId="{31C868D5-A99F-4F76-B5CE-965BC246D4F9}" type="sibTrans" cxnId="{643F44FB-D2F5-4348-87F6-2F1D0CA910CB}">
      <dgm:prSet/>
      <dgm:spPr/>
      <dgm:t>
        <a:bodyPr/>
        <a:lstStyle/>
        <a:p>
          <a:endParaRPr lang="en-GB"/>
        </a:p>
      </dgm:t>
    </dgm:pt>
    <dgm:pt modelId="{9CAE5CDB-4651-4F80-8AD2-58512D81EB13}">
      <dgm:prSet/>
      <dgm:spPr/>
      <dgm:t>
        <a:bodyPr/>
        <a:lstStyle/>
        <a:p>
          <a:pPr rtl="0"/>
          <a:r>
            <a:rPr lang="en-GB" dirty="0" smtClean="0"/>
            <a:t>E-books</a:t>
          </a:r>
          <a:endParaRPr lang="en-GB" dirty="0"/>
        </a:p>
      </dgm:t>
    </dgm:pt>
    <dgm:pt modelId="{F8C47419-C642-439E-9F30-814468876B89}" type="parTrans" cxnId="{1BAA2834-30C9-4D12-91C8-36F9550DC773}">
      <dgm:prSet/>
      <dgm:spPr/>
    </dgm:pt>
    <dgm:pt modelId="{D2565094-5E1B-462F-BB5A-CCC2D47313FB}" type="sibTrans" cxnId="{1BAA2834-30C9-4D12-91C8-36F9550DC773}">
      <dgm:prSet/>
      <dgm:spPr/>
    </dgm:pt>
    <dgm:pt modelId="{C4BD866B-640A-4B37-BE2A-5B5BFE783957}" type="pres">
      <dgm:prSet presAssocID="{3EA07AC4-C05E-41A0-80CE-6705FF93FA77}" presName="Name0" presStyleCnt="0">
        <dgm:presLayoutVars>
          <dgm:dir/>
          <dgm:resizeHandles val="exact"/>
        </dgm:presLayoutVars>
      </dgm:prSet>
      <dgm:spPr/>
      <dgm:t>
        <a:bodyPr/>
        <a:lstStyle/>
        <a:p>
          <a:endParaRPr lang="en-GB"/>
        </a:p>
      </dgm:t>
    </dgm:pt>
    <dgm:pt modelId="{C0A3A27F-7BA1-4AD8-B2BD-75125593230C}" type="pres">
      <dgm:prSet presAssocID="{3EA07AC4-C05E-41A0-80CE-6705FF93FA77}" presName="fgShape" presStyleLbl="fgShp" presStyleIdx="0" presStyleCnt="1"/>
      <dgm:spPr/>
      <dgm:t>
        <a:bodyPr/>
        <a:lstStyle/>
        <a:p>
          <a:endParaRPr lang="en-GB"/>
        </a:p>
      </dgm:t>
    </dgm:pt>
    <dgm:pt modelId="{8E69C91F-E5A3-436B-9DEC-51BFBAFE96B0}" type="pres">
      <dgm:prSet presAssocID="{3EA07AC4-C05E-41A0-80CE-6705FF93FA77}" presName="linComp" presStyleCnt="0"/>
      <dgm:spPr/>
      <dgm:t>
        <a:bodyPr/>
        <a:lstStyle/>
        <a:p>
          <a:endParaRPr lang="en-GB"/>
        </a:p>
      </dgm:t>
    </dgm:pt>
    <dgm:pt modelId="{20BA4088-B388-44AA-94CB-CB3147468A0A}" type="pres">
      <dgm:prSet presAssocID="{00B8FF1C-D679-4030-A5C7-DA1FC9DE183B}" presName="compNode" presStyleCnt="0"/>
      <dgm:spPr/>
    </dgm:pt>
    <dgm:pt modelId="{221B694D-5D9A-4827-9082-A56AA445C8D3}" type="pres">
      <dgm:prSet presAssocID="{00B8FF1C-D679-4030-A5C7-DA1FC9DE183B}" presName="bkgdShape" presStyleLbl="node1" presStyleIdx="0" presStyleCnt="3"/>
      <dgm:spPr/>
      <dgm:t>
        <a:bodyPr/>
        <a:lstStyle/>
        <a:p>
          <a:endParaRPr lang="en-GB"/>
        </a:p>
      </dgm:t>
    </dgm:pt>
    <dgm:pt modelId="{A5B025AA-28B4-4361-8D31-A86317A2104F}" type="pres">
      <dgm:prSet presAssocID="{00B8FF1C-D679-4030-A5C7-DA1FC9DE183B}" presName="nodeTx" presStyleLbl="node1" presStyleIdx="0" presStyleCnt="3">
        <dgm:presLayoutVars>
          <dgm:bulletEnabled val="1"/>
        </dgm:presLayoutVars>
      </dgm:prSet>
      <dgm:spPr/>
      <dgm:t>
        <a:bodyPr/>
        <a:lstStyle/>
        <a:p>
          <a:endParaRPr lang="en-GB"/>
        </a:p>
      </dgm:t>
    </dgm:pt>
    <dgm:pt modelId="{30A361F3-4A15-4640-8520-C2D5709D4154}" type="pres">
      <dgm:prSet presAssocID="{00B8FF1C-D679-4030-A5C7-DA1FC9DE183B}" presName="invisiNode" presStyleLbl="node1" presStyleIdx="0" presStyleCnt="3"/>
      <dgm:spPr/>
    </dgm:pt>
    <dgm:pt modelId="{CB1B811D-5BDB-4F18-9AB7-5F9796180A10}" type="pres">
      <dgm:prSet presAssocID="{00B8FF1C-D679-4030-A5C7-DA1FC9DE183B}" presName="imagNode" presStyleLbl="fgImgPlace1" presStyleIdx="0" presStyleCnt="3"/>
      <dgm:spPr>
        <a:blipFill rotWithShape="0">
          <a:blip xmlns:r="http://schemas.openxmlformats.org/officeDocument/2006/relationships" r:embed="rId1"/>
          <a:stretch>
            <a:fillRect/>
          </a:stretch>
        </a:blipFill>
      </dgm:spPr>
      <dgm:t>
        <a:bodyPr/>
        <a:lstStyle/>
        <a:p>
          <a:endParaRPr lang="en-GB"/>
        </a:p>
      </dgm:t>
    </dgm:pt>
    <dgm:pt modelId="{3E3C78D4-36F8-4241-A954-1D41605CFEFD}" type="pres">
      <dgm:prSet presAssocID="{31C868D5-A99F-4F76-B5CE-965BC246D4F9}" presName="sibTrans" presStyleLbl="sibTrans2D1" presStyleIdx="0" presStyleCnt="0"/>
      <dgm:spPr/>
      <dgm:t>
        <a:bodyPr/>
        <a:lstStyle/>
        <a:p>
          <a:endParaRPr lang="en-GB"/>
        </a:p>
      </dgm:t>
    </dgm:pt>
    <dgm:pt modelId="{D5A8AA38-A13A-4E11-A36B-1CB6E9246945}" type="pres">
      <dgm:prSet presAssocID="{C7C602D7-B742-4B71-B6B0-90251F40FE8D}" presName="compNode" presStyleCnt="0"/>
      <dgm:spPr/>
      <dgm:t>
        <a:bodyPr/>
        <a:lstStyle/>
        <a:p>
          <a:endParaRPr lang="en-GB"/>
        </a:p>
      </dgm:t>
    </dgm:pt>
    <dgm:pt modelId="{432A3A17-530B-42CC-8D05-6D6110A7ADB4}" type="pres">
      <dgm:prSet presAssocID="{C7C602D7-B742-4B71-B6B0-90251F40FE8D}" presName="bkgdShape" presStyleLbl="node1" presStyleIdx="1" presStyleCnt="3"/>
      <dgm:spPr/>
      <dgm:t>
        <a:bodyPr/>
        <a:lstStyle/>
        <a:p>
          <a:endParaRPr lang="en-GB"/>
        </a:p>
      </dgm:t>
    </dgm:pt>
    <dgm:pt modelId="{5364EFDE-5F2C-455F-B87D-78EAC62BBA6D}" type="pres">
      <dgm:prSet presAssocID="{C7C602D7-B742-4B71-B6B0-90251F40FE8D}" presName="nodeTx" presStyleLbl="node1" presStyleIdx="1" presStyleCnt="3">
        <dgm:presLayoutVars>
          <dgm:bulletEnabled val="1"/>
        </dgm:presLayoutVars>
      </dgm:prSet>
      <dgm:spPr/>
      <dgm:t>
        <a:bodyPr/>
        <a:lstStyle/>
        <a:p>
          <a:endParaRPr lang="en-GB"/>
        </a:p>
      </dgm:t>
    </dgm:pt>
    <dgm:pt modelId="{16EA8EC4-A45B-4F96-86F9-60B6CBC6B5B8}" type="pres">
      <dgm:prSet presAssocID="{C7C602D7-B742-4B71-B6B0-90251F40FE8D}" presName="invisiNode" presStyleLbl="node1" presStyleIdx="1" presStyleCnt="3"/>
      <dgm:spPr/>
      <dgm:t>
        <a:bodyPr/>
        <a:lstStyle/>
        <a:p>
          <a:endParaRPr lang="en-GB"/>
        </a:p>
      </dgm:t>
    </dgm:pt>
    <dgm:pt modelId="{349AB214-0362-4033-B840-93536CE34EB5}" type="pres">
      <dgm:prSet presAssocID="{C7C602D7-B742-4B71-B6B0-90251F40FE8D}" presName="imagNode" presStyleLbl="fgImgPlace1" presStyleIdx="1" presStyleCnt="3"/>
      <dgm:spPr>
        <a:blipFill rotWithShape="0">
          <a:blip xmlns:r="http://schemas.openxmlformats.org/officeDocument/2006/relationships" r:embed="rId1"/>
          <a:stretch>
            <a:fillRect/>
          </a:stretch>
        </a:blipFill>
      </dgm:spPr>
      <dgm:t>
        <a:bodyPr/>
        <a:lstStyle/>
        <a:p>
          <a:endParaRPr lang="en-GB"/>
        </a:p>
      </dgm:t>
    </dgm:pt>
    <dgm:pt modelId="{024F4EE8-6C75-4199-9838-51B1102950FD}" type="pres">
      <dgm:prSet presAssocID="{05573E8C-7FED-4390-A454-7B982C528B44}" presName="sibTrans" presStyleLbl="sibTrans2D1" presStyleIdx="0" presStyleCnt="0"/>
      <dgm:spPr/>
      <dgm:t>
        <a:bodyPr/>
        <a:lstStyle/>
        <a:p>
          <a:endParaRPr lang="en-GB"/>
        </a:p>
      </dgm:t>
    </dgm:pt>
    <dgm:pt modelId="{4149AE65-DE76-4F1C-9352-9FAD6C67255D}" type="pres">
      <dgm:prSet presAssocID="{9CAE5CDB-4651-4F80-8AD2-58512D81EB13}" presName="compNode" presStyleCnt="0"/>
      <dgm:spPr/>
    </dgm:pt>
    <dgm:pt modelId="{4112D71B-A407-4157-A1AA-44F4C606FCC4}" type="pres">
      <dgm:prSet presAssocID="{9CAE5CDB-4651-4F80-8AD2-58512D81EB13}" presName="bkgdShape" presStyleLbl="node1" presStyleIdx="2" presStyleCnt="3"/>
      <dgm:spPr/>
      <dgm:t>
        <a:bodyPr/>
        <a:lstStyle/>
        <a:p>
          <a:endParaRPr lang="en-GB"/>
        </a:p>
      </dgm:t>
    </dgm:pt>
    <dgm:pt modelId="{F272DAB3-FDDD-4880-B613-FD918236B0A3}" type="pres">
      <dgm:prSet presAssocID="{9CAE5CDB-4651-4F80-8AD2-58512D81EB13}" presName="nodeTx" presStyleLbl="node1" presStyleIdx="2" presStyleCnt="3">
        <dgm:presLayoutVars>
          <dgm:bulletEnabled val="1"/>
        </dgm:presLayoutVars>
      </dgm:prSet>
      <dgm:spPr/>
      <dgm:t>
        <a:bodyPr/>
        <a:lstStyle/>
        <a:p>
          <a:endParaRPr lang="en-GB"/>
        </a:p>
      </dgm:t>
    </dgm:pt>
    <dgm:pt modelId="{A847CFEF-3A47-42DD-AFBF-2FB217240175}" type="pres">
      <dgm:prSet presAssocID="{9CAE5CDB-4651-4F80-8AD2-58512D81EB13}" presName="invisiNode" presStyleLbl="node1" presStyleIdx="2" presStyleCnt="3"/>
      <dgm:spPr/>
    </dgm:pt>
    <dgm:pt modelId="{1D018FA6-B4ED-49C1-83BE-A22A1DE46646}" type="pres">
      <dgm:prSet presAssocID="{9CAE5CDB-4651-4F80-8AD2-58512D81EB13}" presName="imagNode" presStyleLbl="fgImgPlace1" presStyleIdx="2" presStyleCnt="3"/>
      <dgm:spPr>
        <a:blipFill rotWithShape="0">
          <a:blip xmlns:r="http://schemas.openxmlformats.org/officeDocument/2006/relationships" r:embed="rId1"/>
          <a:stretch>
            <a:fillRect/>
          </a:stretch>
        </a:blipFill>
      </dgm:spPr>
      <dgm:t>
        <a:bodyPr/>
        <a:lstStyle/>
        <a:p>
          <a:endParaRPr lang="en-GB"/>
        </a:p>
      </dgm:t>
    </dgm:pt>
  </dgm:ptLst>
  <dgm:cxnLst>
    <dgm:cxn modelId="{C91D55FE-8B7B-4117-9179-078B0D930F12}" type="presOf" srcId="{05573E8C-7FED-4390-A454-7B982C528B44}" destId="{024F4EE8-6C75-4199-9838-51B1102950FD}" srcOrd="0" destOrd="0" presId="urn:microsoft.com/office/officeart/2005/8/layout/hList7"/>
    <dgm:cxn modelId="{1BAA2834-30C9-4D12-91C8-36F9550DC773}" srcId="{3EA07AC4-C05E-41A0-80CE-6705FF93FA77}" destId="{9CAE5CDB-4651-4F80-8AD2-58512D81EB13}" srcOrd="2" destOrd="0" parTransId="{F8C47419-C642-439E-9F30-814468876B89}" sibTransId="{D2565094-5E1B-462F-BB5A-CCC2D47313FB}"/>
    <dgm:cxn modelId="{059F0468-7F40-4765-8077-61E386138BC8}" type="presOf" srcId="{C7C602D7-B742-4B71-B6B0-90251F40FE8D}" destId="{5364EFDE-5F2C-455F-B87D-78EAC62BBA6D}" srcOrd="1" destOrd="0" presId="urn:microsoft.com/office/officeart/2005/8/layout/hList7"/>
    <dgm:cxn modelId="{68A0A4E1-4373-42B8-BA7E-39879529E725}" type="presOf" srcId="{C7C602D7-B742-4B71-B6B0-90251F40FE8D}" destId="{432A3A17-530B-42CC-8D05-6D6110A7ADB4}" srcOrd="0" destOrd="0" presId="urn:microsoft.com/office/officeart/2005/8/layout/hList7"/>
    <dgm:cxn modelId="{77034198-AAAB-465A-B3F1-20458CF1C32D}" type="presOf" srcId="{3EA07AC4-C05E-41A0-80CE-6705FF93FA77}" destId="{C4BD866B-640A-4B37-BE2A-5B5BFE783957}" srcOrd="0" destOrd="0" presId="urn:microsoft.com/office/officeart/2005/8/layout/hList7"/>
    <dgm:cxn modelId="{643F44FB-D2F5-4348-87F6-2F1D0CA910CB}" srcId="{3EA07AC4-C05E-41A0-80CE-6705FF93FA77}" destId="{00B8FF1C-D679-4030-A5C7-DA1FC9DE183B}" srcOrd="0" destOrd="0" parTransId="{EFDB0C46-435F-4FA7-9B5D-74D17907E9FC}" sibTransId="{31C868D5-A99F-4F76-B5CE-965BC246D4F9}"/>
    <dgm:cxn modelId="{FFDA7827-D99F-4EFC-9570-CDCAC480D926}" type="presOf" srcId="{00B8FF1C-D679-4030-A5C7-DA1FC9DE183B}" destId="{221B694D-5D9A-4827-9082-A56AA445C8D3}" srcOrd="0" destOrd="0" presId="urn:microsoft.com/office/officeart/2005/8/layout/hList7"/>
    <dgm:cxn modelId="{529099A0-E178-4376-9C8C-C8F5D14573F0}" type="presOf" srcId="{00B8FF1C-D679-4030-A5C7-DA1FC9DE183B}" destId="{A5B025AA-28B4-4361-8D31-A86317A2104F}" srcOrd="1" destOrd="0" presId="urn:microsoft.com/office/officeart/2005/8/layout/hList7"/>
    <dgm:cxn modelId="{2231FBDF-66B2-482B-9598-C7768E860C7B}" type="presOf" srcId="{9CAE5CDB-4651-4F80-8AD2-58512D81EB13}" destId="{4112D71B-A407-4157-A1AA-44F4C606FCC4}" srcOrd="0" destOrd="0" presId="urn:microsoft.com/office/officeart/2005/8/layout/hList7"/>
    <dgm:cxn modelId="{39CC5835-FFF8-4F6D-B2EA-45243B84DC46}" type="presOf" srcId="{31C868D5-A99F-4F76-B5CE-965BC246D4F9}" destId="{3E3C78D4-36F8-4241-A954-1D41605CFEFD}" srcOrd="0" destOrd="0" presId="urn:microsoft.com/office/officeart/2005/8/layout/hList7"/>
    <dgm:cxn modelId="{DA2F4DB7-06AE-42B3-9445-585DCA912DC5}" type="presOf" srcId="{9CAE5CDB-4651-4F80-8AD2-58512D81EB13}" destId="{F272DAB3-FDDD-4880-B613-FD918236B0A3}" srcOrd="1" destOrd="0" presId="urn:microsoft.com/office/officeart/2005/8/layout/hList7"/>
    <dgm:cxn modelId="{F4DD8D5F-98BC-472C-937C-3B09A5DB99C3}" srcId="{3EA07AC4-C05E-41A0-80CE-6705FF93FA77}" destId="{C7C602D7-B742-4B71-B6B0-90251F40FE8D}" srcOrd="1" destOrd="0" parTransId="{770D00B3-0CE2-4A3F-A492-6E6AB000C22F}" sibTransId="{05573E8C-7FED-4390-A454-7B982C528B44}"/>
    <dgm:cxn modelId="{6F8E4D70-CDAA-49E8-9613-9AC9D8945DA1}" type="presParOf" srcId="{C4BD866B-640A-4B37-BE2A-5B5BFE783957}" destId="{C0A3A27F-7BA1-4AD8-B2BD-75125593230C}" srcOrd="0" destOrd="0" presId="urn:microsoft.com/office/officeart/2005/8/layout/hList7"/>
    <dgm:cxn modelId="{9D97C090-7586-4B1B-9081-40EC6D5CFD12}" type="presParOf" srcId="{C4BD866B-640A-4B37-BE2A-5B5BFE783957}" destId="{8E69C91F-E5A3-436B-9DEC-51BFBAFE96B0}" srcOrd="1" destOrd="0" presId="urn:microsoft.com/office/officeart/2005/8/layout/hList7"/>
    <dgm:cxn modelId="{B94E4E35-92A9-4CB8-80C1-D7E8C6D832A9}" type="presParOf" srcId="{8E69C91F-E5A3-436B-9DEC-51BFBAFE96B0}" destId="{20BA4088-B388-44AA-94CB-CB3147468A0A}" srcOrd="0" destOrd="0" presId="urn:microsoft.com/office/officeart/2005/8/layout/hList7"/>
    <dgm:cxn modelId="{BF3D99F9-2AE4-453B-BB28-43D42289295E}" type="presParOf" srcId="{20BA4088-B388-44AA-94CB-CB3147468A0A}" destId="{221B694D-5D9A-4827-9082-A56AA445C8D3}" srcOrd="0" destOrd="0" presId="urn:microsoft.com/office/officeart/2005/8/layout/hList7"/>
    <dgm:cxn modelId="{63D0368F-E041-4EAC-A7C9-6E44EE71128D}" type="presParOf" srcId="{20BA4088-B388-44AA-94CB-CB3147468A0A}" destId="{A5B025AA-28B4-4361-8D31-A86317A2104F}" srcOrd="1" destOrd="0" presId="urn:microsoft.com/office/officeart/2005/8/layout/hList7"/>
    <dgm:cxn modelId="{17AA37FD-B5C0-417B-A859-2D127B81465F}" type="presParOf" srcId="{20BA4088-B388-44AA-94CB-CB3147468A0A}" destId="{30A361F3-4A15-4640-8520-C2D5709D4154}" srcOrd="2" destOrd="0" presId="urn:microsoft.com/office/officeart/2005/8/layout/hList7"/>
    <dgm:cxn modelId="{0489C744-2490-4B86-9F2C-04F1833BF123}" type="presParOf" srcId="{20BA4088-B388-44AA-94CB-CB3147468A0A}" destId="{CB1B811D-5BDB-4F18-9AB7-5F9796180A10}" srcOrd="3" destOrd="0" presId="urn:microsoft.com/office/officeart/2005/8/layout/hList7"/>
    <dgm:cxn modelId="{E2A482C3-14E3-4124-8F47-188563529C03}" type="presParOf" srcId="{8E69C91F-E5A3-436B-9DEC-51BFBAFE96B0}" destId="{3E3C78D4-36F8-4241-A954-1D41605CFEFD}" srcOrd="1" destOrd="0" presId="urn:microsoft.com/office/officeart/2005/8/layout/hList7"/>
    <dgm:cxn modelId="{84BBB292-F1E2-4655-B9E1-5A8A62BA3D20}" type="presParOf" srcId="{8E69C91F-E5A3-436B-9DEC-51BFBAFE96B0}" destId="{D5A8AA38-A13A-4E11-A36B-1CB6E9246945}" srcOrd="2" destOrd="0" presId="urn:microsoft.com/office/officeart/2005/8/layout/hList7"/>
    <dgm:cxn modelId="{BF5BD51D-A514-4F1D-8F74-3CA1B491C799}" type="presParOf" srcId="{D5A8AA38-A13A-4E11-A36B-1CB6E9246945}" destId="{432A3A17-530B-42CC-8D05-6D6110A7ADB4}" srcOrd="0" destOrd="0" presId="urn:microsoft.com/office/officeart/2005/8/layout/hList7"/>
    <dgm:cxn modelId="{FB6F0CD3-D73F-4E7C-8CA7-004F74C6DC7F}" type="presParOf" srcId="{D5A8AA38-A13A-4E11-A36B-1CB6E9246945}" destId="{5364EFDE-5F2C-455F-B87D-78EAC62BBA6D}" srcOrd="1" destOrd="0" presId="urn:microsoft.com/office/officeart/2005/8/layout/hList7"/>
    <dgm:cxn modelId="{C0CCBC65-C80B-4A15-959A-A7601F57D657}" type="presParOf" srcId="{D5A8AA38-A13A-4E11-A36B-1CB6E9246945}" destId="{16EA8EC4-A45B-4F96-86F9-60B6CBC6B5B8}" srcOrd="2" destOrd="0" presId="urn:microsoft.com/office/officeart/2005/8/layout/hList7"/>
    <dgm:cxn modelId="{40FA4B4B-3AED-43EE-B7FA-FBDA2401D7B2}" type="presParOf" srcId="{D5A8AA38-A13A-4E11-A36B-1CB6E9246945}" destId="{349AB214-0362-4033-B840-93536CE34EB5}" srcOrd="3" destOrd="0" presId="urn:microsoft.com/office/officeart/2005/8/layout/hList7"/>
    <dgm:cxn modelId="{55D8FBD1-0BCF-401D-BE78-C299BE06CE11}" type="presParOf" srcId="{8E69C91F-E5A3-436B-9DEC-51BFBAFE96B0}" destId="{024F4EE8-6C75-4199-9838-51B1102950FD}" srcOrd="3" destOrd="0" presId="urn:microsoft.com/office/officeart/2005/8/layout/hList7"/>
    <dgm:cxn modelId="{78DE30B0-2AD4-4B0A-BFAB-5DA08AD93CAE}" type="presParOf" srcId="{8E69C91F-E5A3-436B-9DEC-51BFBAFE96B0}" destId="{4149AE65-DE76-4F1C-9352-9FAD6C67255D}" srcOrd="4" destOrd="0" presId="urn:microsoft.com/office/officeart/2005/8/layout/hList7"/>
    <dgm:cxn modelId="{33B3FD7F-374D-494C-B3DC-97E7DFFDF203}" type="presParOf" srcId="{4149AE65-DE76-4F1C-9352-9FAD6C67255D}" destId="{4112D71B-A407-4157-A1AA-44F4C606FCC4}" srcOrd="0" destOrd="0" presId="urn:microsoft.com/office/officeart/2005/8/layout/hList7"/>
    <dgm:cxn modelId="{25BF707A-6A68-4812-B0DE-DDED45B58D55}" type="presParOf" srcId="{4149AE65-DE76-4F1C-9352-9FAD6C67255D}" destId="{F272DAB3-FDDD-4880-B613-FD918236B0A3}" srcOrd="1" destOrd="0" presId="urn:microsoft.com/office/officeart/2005/8/layout/hList7"/>
    <dgm:cxn modelId="{C6DAECD9-22E0-4198-B44C-B4B980FE4F1B}" type="presParOf" srcId="{4149AE65-DE76-4F1C-9352-9FAD6C67255D}" destId="{A847CFEF-3A47-42DD-AFBF-2FB217240175}" srcOrd="2" destOrd="0" presId="urn:microsoft.com/office/officeart/2005/8/layout/hList7"/>
    <dgm:cxn modelId="{62B167F4-3F58-414C-9669-A6DF3A28E283}" type="presParOf" srcId="{4149AE65-DE76-4F1C-9352-9FAD6C67255D}" destId="{1D018FA6-B4ED-49C1-83BE-A22A1DE46646}" srcOrd="3" destOrd="0" presId="urn:microsoft.com/office/officeart/2005/8/layout/hList7"/>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7E9E1-A1A0-4907-8BBE-B6E469240A6B}">
      <dsp:nvSpPr>
        <dsp:cNvPr id="0" name=""/>
        <dsp:cNvSpPr/>
      </dsp:nvSpPr>
      <dsp:spPr>
        <a:xfrm>
          <a:off x="988" y="31215"/>
          <a:ext cx="3856387" cy="23138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Can you use search data to make recommendations?</a:t>
          </a:r>
          <a:endParaRPr lang="en-GB" sz="3200" kern="1200" dirty="0"/>
        </a:p>
      </dsp:txBody>
      <dsp:txXfrm>
        <a:off x="988" y="31215"/>
        <a:ext cx="3856387" cy="2313832"/>
      </dsp:txXfrm>
    </dsp:sp>
    <dsp:sp modelId="{709A6032-AA22-4199-9E3D-139663DE5900}">
      <dsp:nvSpPr>
        <dsp:cNvPr id="0" name=""/>
        <dsp:cNvSpPr/>
      </dsp:nvSpPr>
      <dsp:spPr>
        <a:xfrm>
          <a:off x="4243015" y="31215"/>
          <a:ext cx="3856387" cy="2313832"/>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smtClean="0"/>
            <a:t>Are recommendations useful for Discovery systems?</a:t>
          </a:r>
          <a:endParaRPr lang="en-GB" sz="3200" kern="1200" dirty="0"/>
        </a:p>
      </dsp:txBody>
      <dsp:txXfrm>
        <a:off x="4243015" y="31215"/>
        <a:ext cx="3856387" cy="23138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83C54-CB36-4C9B-8622-8F28DF9A2C47}">
      <dsp:nvSpPr>
        <dsp:cNvPr id="0" name=""/>
        <dsp:cNvSpPr/>
      </dsp:nvSpPr>
      <dsp:spPr>
        <a:xfrm>
          <a:off x="0" y="0"/>
          <a:ext cx="7038782" cy="126374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Remote host | Date/Time | </a:t>
          </a:r>
          <a:r>
            <a:rPr lang="en-GB" sz="2500" kern="1200" dirty="0" err="1" smtClean="0"/>
            <a:t>Oucu</a:t>
          </a:r>
          <a:r>
            <a:rPr lang="en-GB" sz="2500" kern="1200" dirty="0" smtClean="0"/>
            <a:t> | request | status | size of response | referrer | user agent | session</a:t>
          </a:r>
          <a:endParaRPr lang="en-GB" sz="2500" kern="1200" dirty="0"/>
        </a:p>
      </dsp:txBody>
      <dsp:txXfrm>
        <a:off x="0" y="0"/>
        <a:ext cx="5806635" cy="1263740"/>
      </dsp:txXfrm>
    </dsp:sp>
    <dsp:sp modelId="{B808D3D8-D038-4803-AB8C-C4118816CA70}">
      <dsp:nvSpPr>
        <dsp:cNvPr id="0" name=""/>
        <dsp:cNvSpPr/>
      </dsp:nvSpPr>
      <dsp:spPr>
        <a:xfrm>
          <a:off x="1242137" y="1544571"/>
          <a:ext cx="7038782" cy="126374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user type | course code(</a:t>
          </a:r>
          <a:r>
            <a:rPr lang="en-GB" sz="2500" kern="1200" dirty="0" err="1" smtClean="0"/>
            <a:t>s</a:t>
          </a:r>
          <a:r>
            <a:rPr lang="en-GB" sz="2500" kern="1200" dirty="0" smtClean="0"/>
            <a:t>)</a:t>
          </a:r>
          <a:endParaRPr lang="en-GB" sz="2500" kern="1200" dirty="0"/>
        </a:p>
      </dsp:txBody>
      <dsp:txXfrm>
        <a:off x="1242137" y="1544571"/>
        <a:ext cx="4975212" cy="1263740"/>
      </dsp:txXfrm>
    </dsp:sp>
    <dsp:sp modelId="{839D8199-BD23-4615-8C7F-7063BAA0D994}">
      <dsp:nvSpPr>
        <dsp:cNvPr id="0" name=""/>
        <dsp:cNvSpPr/>
      </dsp:nvSpPr>
      <dsp:spPr>
        <a:xfrm>
          <a:off x="6217350" y="993440"/>
          <a:ext cx="821431" cy="82143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217350" y="993440"/>
        <a:ext cx="821431" cy="82143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368A6-F11A-4D5F-8969-05055809C6CB}">
      <dsp:nvSpPr>
        <dsp:cNvPr id="0" name=""/>
        <dsp:cNvSpPr/>
      </dsp:nvSpPr>
      <dsp:spPr>
        <a:xfrm>
          <a:off x="992806" y="812"/>
          <a:ext cx="2380553" cy="14283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err="1" smtClean="0"/>
            <a:t>ISSNs</a:t>
          </a:r>
          <a:endParaRPr lang="en-GB" sz="3300" kern="1200" dirty="0"/>
        </a:p>
      </dsp:txBody>
      <dsp:txXfrm>
        <a:off x="992806" y="812"/>
        <a:ext cx="2380553" cy="1428332"/>
      </dsp:txXfrm>
    </dsp:sp>
    <dsp:sp modelId="{BBA6A34F-97D6-44EF-8B7E-A227F152889A}">
      <dsp:nvSpPr>
        <dsp:cNvPr id="0" name=""/>
        <dsp:cNvSpPr/>
      </dsp:nvSpPr>
      <dsp:spPr>
        <a:xfrm>
          <a:off x="3611415" y="812"/>
          <a:ext cx="2380553" cy="142833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DOI</a:t>
          </a:r>
          <a:endParaRPr lang="en-GB" sz="3300" kern="1200" dirty="0"/>
        </a:p>
      </dsp:txBody>
      <dsp:txXfrm>
        <a:off x="3611415" y="812"/>
        <a:ext cx="2380553" cy="1428332"/>
      </dsp:txXfrm>
    </dsp:sp>
    <dsp:sp modelId="{8CD0FB95-73E1-430E-B15A-E20C4ADAB59E}">
      <dsp:nvSpPr>
        <dsp:cNvPr id="0" name=""/>
        <dsp:cNvSpPr/>
      </dsp:nvSpPr>
      <dsp:spPr>
        <a:xfrm>
          <a:off x="992806" y="1667199"/>
          <a:ext cx="2380553" cy="14283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Article information</a:t>
          </a:r>
          <a:endParaRPr lang="en-GB" sz="3300" kern="1200" dirty="0"/>
        </a:p>
      </dsp:txBody>
      <dsp:txXfrm>
        <a:off x="992806" y="1667199"/>
        <a:ext cx="2380553" cy="1428332"/>
      </dsp:txXfrm>
    </dsp:sp>
    <dsp:sp modelId="{0752368A-62D7-4118-920C-7A76CD76F354}">
      <dsp:nvSpPr>
        <dsp:cNvPr id="0" name=""/>
        <dsp:cNvSpPr/>
      </dsp:nvSpPr>
      <dsp:spPr>
        <a:xfrm>
          <a:off x="3611415" y="1667199"/>
          <a:ext cx="2380553" cy="142833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GB" sz="3300" kern="1200" dirty="0" smtClean="0"/>
            <a:t>Subject terms</a:t>
          </a:r>
          <a:endParaRPr lang="en-GB" sz="3300" kern="1200" dirty="0"/>
        </a:p>
      </dsp:txBody>
      <dsp:txXfrm>
        <a:off x="3611415" y="1667199"/>
        <a:ext cx="2380553" cy="142833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F1CBA-23E3-4831-849C-5331CBBA2717}">
      <dsp:nvSpPr>
        <dsp:cNvPr id="0" name=""/>
        <dsp:cNvSpPr/>
      </dsp:nvSpPr>
      <dsp:spPr>
        <a:xfrm>
          <a:off x="4360" y="0"/>
          <a:ext cx="4194817" cy="1944215"/>
        </a:xfrm>
        <a:prstGeom prst="roundRect">
          <a:avLst>
            <a:gd name="adj" fmla="val 10000"/>
          </a:avLst>
        </a:prstGeom>
        <a:solidFill>
          <a:srgbClr val="0080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bg1"/>
              </a:solidFill>
            </a:rPr>
            <a:t>People on course ‘A’ viewed resource ‘B’</a:t>
          </a:r>
          <a:endParaRPr lang="en-GB" sz="1700" kern="1200" dirty="0">
            <a:solidFill>
              <a:schemeClr val="bg1"/>
            </a:solidFill>
          </a:endParaRPr>
        </a:p>
      </dsp:txBody>
      <dsp:txXfrm>
        <a:off x="4360" y="0"/>
        <a:ext cx="4194817" cy="583264"/>
      </dsp:txXfrm>
    </dsp:sp>
    <dsp:sp modelId="{DF409018-3712-4053-B104-ABEED394998C}">
      <dsp:nvSpPr>
        <dsp:cNvPr id="0" name=""/>
        <dsp:cNvSpPr/>
      </dsp:nvSpPr>
      <dsp:spPr>
        <a:xfrm>
          <a:off x="4518150" y="0"/>
          <a:ext cx="4194817" cy="1944215"/>
        </a:xfrm>
        <a:prstGeom prst="roundRect">
          <a:avLst>
            <a:gd name="adj" fmla="val 10000"/>
          </a:avLst>
        </a:prstGeom>
        <a:solidFill>
          <a:srgbClr val="7030A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bg1"/>
              </a:solidFill>
            </a:rPr>
            <a:t>People who looked at resource ‘C’ also looked at resource ‘D’</a:t>
          </a:r>
          <a:endParaRPr lang="en-US" sz="1700" kern="1200" dirty="0">
            <a:solidFill>
              <a:schemeClr val="bg1"/>
            </a:solidFill>
          </a:endParaRPr>
        </a:p>
      </dsp:txBody>
      <dsp:txXfrm>
        <a:off x="4518150" y="0"/>
        <a:ext cx="4194817" cy="58326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A94B1E-1FA3-43B3-91D1-BA66E391D9EE}">
      <dsp:nvSpPr>
        <dsp:cNvPr id="0" name=""/>
        <dsp:cNvSpPr/>
      </dsp:nvSpPr>
      <dsp:spPr>
        <a:xfrm>
          <a:off x="0" y="0"/>
          <a:ext cx="7038782" cy="84249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dirty="0" smtClean="0"/>
            <a:t>Remote host | Date/Time | </a:t>
          </a:r>
          <a:r>
            <a:rPr lang="en-GB" sz="2100" kern="1200" dirty="0" err="1" smtClean="0"/>
            <a:t>Oucu</a:t>
          </a:r>
          <a:r>
            <a:rPr lang="en-GB" sz="2100" kern="1200" dirty="0" smtClean="0"/>
            <a:t> | request | status | size of response | referrer | user agent | session</a:t>
          </a:r>
          <a:endParaRPr lang="en-GB" sz="2100" kern="1200" dirty="0"/>
        </a:p>
      </dsp:txBody>
      <dsp:txXfrm>
        <a:off x="0" y="0"/>
        <a:ext cx="6179017" cy="842493"/>
      </dsp:txXfrm>
    </dsp:sp>
    <dsp:sp modelId="{2DDCEE40-33DA-4513-BEB7-753842CA5B4C}">
      <dsp:nvSpPr>
        <dsp:cNvPr id="0" name=""/>
        <dsp:cNvSpPr/>
      </dsp:nvSpPr>
      <dsp:spPr>
        <a:xfrm>
          <a:off x="621068" y="982909"/>
          <a:ext cx="7038782" cy="84249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dirty="0" smtClean="0"/>
            <a:t>user type | course code(</a:t>
          </a:r>
          <a:r>
            <a:rPr lang="en-GB" sz="2100" kern="1200" dirty="0" err="1" smtClean="0"/>
            <a:t>s</a:t>
          </a:r>
          <a:r>
            <a:rPr lang="en-GB" sz="2100" kern="1200" dirty="0" smtClean="0"/>
            <a:t>)</a:t>
          </a:r>
          <a:endParaRPr lang="en-GB" sz="2100" kern="1200" dirty="0"/>
        </a:p>
      </dsp:txBody>
      <dsp:txXfrm>
        <a:off x="621068" y="982909"/>
        <a:ext cx="5870092" cy="842493"/>
      </dsp:txXfrm>
    </dsp:sp>
    <dsp:sp modelId="{E666D9E4-0EC4-4984-9F51-03E46492F951}">
      <dsp:nvSpPr>
        <dsp:cNvPr id="0" name=""/>
        <dsp:cNvSpPr/>
      </dsp:nvSpPr>
      <dsp:spPr>
        <a:xfrm>
          <a:off x="1242137" y="1965818"/>
          <a:ext cx="7038782" cy="84249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smtClean="0"/>
            <a:t>Searches in RISE</a:t>
          </a:r>
          <a:endParaRPr lang="en-US" sz="2100" kern="1200" dirty="0"/>
        </a:p>
      </dsp:txBody>
      <dsp:txXfrm>
        <a:off x="1242137" y="1965818"/>
        <a:ext cx="5870092" cy="842493"/>
      </dsp:txXfrm>
    </dsp:sp>
    <dsp:sp modelId="{DB681054-4C21-4B02-ACC7-24DA1140CD7B}">
      <dsp:nvSpPr>
        <dsp:cNvPr id="0" name=""/>
        <dsp:cNvSpPr/>
      </dsp:nvSpPr>
      <dsp:spPr>
        <a:xfrm>
          <a:off x="6491161" y="638890"/>
          <a:ext cx="547620" cy="54762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6491161" y="638890"/>
        <a:ext cx="547620" cy="547620"/>
      </dsp:txXfrm>
    </dsp:sp>
    <dsp:sp modelId="{CFD5E877-1CCE-43FA-AA84-D3F8577EEDD1}">
      <dsp:nvSpPr>
        <dsp:cNvPr id="0" name=""/>
        <dsp:cNvSpPr/>
      </dsp:nvSpPr>
      <dsp:spPr>
        <a:xfrm>
          <a:off x="7112230" y="1616183"/>
          <a:ext cx="547620" cy="54762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7112230" y="1616183"/>
        <a:ext cx="547620" cy="54762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F1CBA-23E3-4831-849C-5331CBBA2717}">
      <dsp:nvSpPr>
        <dsp:cNvPr id="0" name=""/>
        <dsp:cNvSpPr/>
      </dsp:nvSpPr>
      <dsp:spPr>
        <a:xfrm>
          <a:off x="1063" y="0"/>
          <a:ext cx="2765346" cy="2304254"/>
        </a:xfrm>
        <a:prstGeom prst="roundRect">
          <a:avLst>
            <a:gd name="adj" fmla="val 10000"/>
          </a:avLst>
        </a:prstGeom>
        <a:solidFill>
          <a:srgbClr val="0080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People on course ‘A’ viewed resource ‘B’</a:t>
          </a:r>
          <a:endParaRPr lang="en-GB" sz="1400" kern="1200" dirty="0">
            <a:solidFill>
              <a:schemeClr val="bg1"/>
            </a:solidFill>
          </a:endParaRPr>
        </a:p>
      </dsp:txBody>
      <dsp:txXfrm>
        <a:off x="1063" y="0"/>
        <a:ext cx="2765346" cy="691276"/>
      </dsp:txXfrm>
    </dsp:sp>
    <dsp:sp modelId="{4BB54128-4CDF-4FCC-8FF3-EC2019B4079D}">
      <dsp:nvSpPr>
        <dsp:cNvPr id="0" name=""/>
        <dsp:cNvSpPr/>
      </dsp:nvSpPr>
      <dsp:spPr>
        <a:xfrm>
          <a:off x="3003925" y="0"/>
          <a:ext cx="2765346" cy="2304254"/>
        </a:xfrm>
        <a:prstGeom prst="roundRect">
          <a:avLst>
            <a:gd name="adj" fmla="val 10000"/>
          </a:avLst>
        </a:prstGeom>
        <a:solidFill>
          <a:srgbClr val="7030A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People who looked at resource ‘C’ also looked at resource ‘D’</a:t>
          </a:r>
          <a:endParaRPr lang="en-GB" sz="1400" kern="1200" dirty="0">
            <a:solidFill>
              <a:schemeClr val="bg1"/>
            </a:solidFill>
          </a:endParaRPr>
        </a:p>
      </dsp:txBody>
      <dsp:txXfrm>
        <a:off x="3003925" y="0"/>
        <a:ext cx="2765346" cy="691276"/>
      </dsp:txXfrm>
    </dsp:sp>
    <dsp:sp modelId="{68442D46-6EFA-45E2-BE84-104EEC1099C2}">
      <dsp:nvSpPr>
        <dsp:cNvPr id="0" name=""/>
        <dsp:cNvSpPr/>
      </dsp:nvSpPr>
      <dsp:spPr>
        <a:xfrm>
          <a:off x="5946558" y="0"/>
          <a:ext cx="2765346" cy="2304254"/>
        </a:xfrm>
        <a:prstGeom prst="roundRect">
          <a:avLst>
            <a:gd name="adj" fmla="val 10000"/>
          </a:avLst>
        </a:prstGeom>
        <a:solidFill>
          <a:srgbClr val="C000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solidFill>
                <a:schemeClr val="bg1"/>
              </a:solidFill>
            </a:rPr>
            <a:t>People who searched for subject ‘E’ looked at resource ‘F’</a:t>
          </a:r>
          <a:endParaRPr lang="en-GB" sz="1400" kern="1200" dirty="0">
            <a:solidFill>
              <a:schemeClr val="bg1"/>
            </a:solidFill>
          </a:endParaRPr>
        </a:p>
      </dsp:txBody>
      <dsp:txXfrm>
        <a:off x="5946558" y="0"/>
        <a:ext cx="2765346" cy="691276"/>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218DE7-A91B-42C7-B149-5420F355981D}">
      <dsp:nvSpPr>
        <dsp:cNvPr id="0" name=""/>
        <dsp:cNvSpPr/>
      </dsp:nvSpPr>
      <dsp:spPr>
        <a:xfrm>
          <a:off x="0" y="529197"/>
          <a:ext cx="7920038" cy="705596"/>
        </a:xfrm>
        <a:prstGeom prst="notchedRightArrow">
          <a:avLst/>
        </a:prstGeom>
        <a:solidFill>
          <a:srgbClr val="0070C0"/>
        </a:solidFill>
        <a:ln>
          <a:noFill/>
        </a:ln>
        <a:effectLst/>
      </dsp:spPr>
      <dsp:style>
        <a:lnRef idx="0">
          <a:scrgbClr r="0" g="0" b="0"/>
        </a:lnRef>
        <a:fillRef idx="1">
          <a:scrgbClr r="0" g="0" b="0"/>
        </a:fillRef>
        <a:effectRef idx="0">
          <a:scrgbClr r="0" g="0" b="0"/>
        </a:effectRef>
        <a:fontRef idx="minor"/>
      </dsp:style>
    </dsp:sp>
    <dsp:sp modelId="{85834A0E-32AF-494E-BE0F-3C15A319FE65}">
      <dsp:nvSpPr>
        <dsp:cNvPr id="0" name=""/>
        <dsp:cNvSpPr/>
      </dsp:nvSpPr>
      <dsp:spPr>
        <a:xfrm>
          <a:off x="87" y="0"/>
          <a:ext cx="3477004" cy="70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Added a privacy policy to RISE, EDS and SFX interfaces</a:t>
          </a:r>
          <a:endParaRPr lang="en-GB" sz="1700" kern="1200" dirty="0"/>
        </a:p>
      </dsp:txBody>
      <dsp:txXfrm>
        <a:off x="87" y="0"/>
        <a:ext cx="3477004" cy="705596"/>
      </dsp:txXfrm>
    </dsp:sp>
    <dsp:sp modelId="{A34560C9-1EF3-4F44-AA8D-30601B350754}">
      <dsp:nvSpPr>
        <dsp:cNvPr id="0" name=""/>
        <dsp:cNvSpPr/>
      </dsp:nvSpPr>
      <dsp:spPr>
        <a:xfrm>
          <a:off x="1650389" y="793796"/>
          <a:ext cx="176399" cy="17639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D4CD2-4559-48A8-B77B-756C3240B898}">
      <dsp:nvSpPr>
        <dsp:cNvPr id="0" name=""/>
        <dsp:cNvSpPr/>
      </dsp:nvSpPr>
      <dsp:spPr>
        <a:xfrm>
          <a:off x="3650942" y="1058395"/>
          <a:ext cx="3477004" cy="70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Provided an opt-out feature</a:t>
          </a:r>
          <a:endParaRPr lang="en-GB" sz="1700" kern="1200" dirty="0"/>
        </a:p>
      </dsp:txBody>
      <dsp:txXfrm>
        <a:off x="3650942" y="1058395"/>
        <a:ext cx="3477004" cy="705596"/>
      </dsp:txXfrm>
    </dsp:sp>
    <dsp:sp modelId="{2FDD78DB-44BB-4E99-9279-A2F42D5923BC}">
      <dsp:nvSpPr>
        <dsp:cNvPr id="0" name=""/>
        <dsp:cNvSpPr/>
      </dsp:nvSpPr>
      <dsp:spPr>
        <a:xfrm>
          <a:off x="5301245" y="793796"/>
          <a:ext cx="176399" cy="17639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B683AB-A0C3-4620-961C-32FFD362FF26}">
      <dsp:nvSpPr>
        <dsp:cNvPr id="0" name=""/>
        <dsp:cNvSpPr/>
      </dsp:nvSpPr>
      <dsp:spPr>
        <a:xfrm>
          <a:off x="396044" y="0"/>
          <a:ext cx="3816424" cy="3816424"/>
        </a:xfrm>
        <a:prstGeom prst="quadArrow">
          <a:avLst>
            <a:gd name="adj1" fmla="val 2000"/>
            <a:gd name="adj2" fmla="val 4000"/>
            <a:gd name="adj3" fmla="val 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7EC523-4B5A-4FBE-BC0D-239C729CB026}">
      <dsp:nvSpPr>
        <dsp:cNvPr id="0" name=""/>
        <dsp:cNvSpPr/>
      </dsp:nvSpPr>
      <dsp:spPr>
        <a:xfrm>
          <a:off x="644111" y="248067"/>
          <a:ext cx="1526569" cy="15265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Release data openly</a:t>
          </a:r>
          <a:endParaRPr lang="en-GB" sz="2200" kern="1200" dirty="0"/>
        </a:p>
      </dsp:txBody>
      <dsp:txXfrm>
        <a:off x="644111" y="248067"/>
        <a:ext cx="1526569" cy="1526569"/>
      </dsp:txXfrm>
    </dsp:sp>
    <dsp:sp modelId="{B766C996-2494-4D9F-9CA9-BA3FEF7B7266}">
      <dsp:nvSpPr>
        <dsp:cNvPr id="0" name=""/>
        <dsp:cNvSpPr/>
      </dsp:nvSpPr>
      <dsp:spPr>
        <a:xfrm>
          <a:off x="2437830" y="248067"/>
          <a:ext cx="1526569" cy="1526569"/>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E-Resource accesses</a:t>
          </a:r>
          <a:endParaRPr lang="en-GB" sz="2200" kern="1200" dirty="0"/>
        </a:p>
      </dsp:txBody>
      <dsp:txXfrm>
        <a:off x="2437830" y="248067"/>
        <a:ext cx="1526569" cy="1526569"/>
      </dsp:txXfrm>
    </dsp:sp>
    <dsp:sp modelId="{1B60E30B-05F3-4EF4-8B45-BED43C89E491}">
      <dsp:nvSpPr>
        <dsp:cNvPr id="0" name=""/>
        <dsp:cNvSpPr/>
      </dsp:nvSpPr>
      <dsp:spPr>
        <a:xfrm>
          <a:off x="644111" y="2041786"/>
          <a:ext cx="1526569" cy="1526569"/>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Search terms</a:t>
          </a:r>
          <a:endParaRPr lang="en-GB" sz="2200" kern="1200" dirty="0"/>
        </a:p>
      </dsp:txBody>
      <dsp:txXfrm>
        <a:off x="644111" y="2041786"/>
        <a:ext cx="1526569" cy="1526569"/>
      </dsp:txXfrm>
    </dsp:sp>
    <dsp:sp modelId="{AD145E55-9AB7-44F8-BDFD-729B2D081183}">
      <dsp:nvSpPr>
        <dsp:cNvPr id="0" name=""/>
        <dsp:cNvSpPr/>
      </dsp:nvSpPr>
      <dsp:spPr>
        <a:xfrm>
          <a:off x="2437830" y="2041786"/>
          <a:ext cx="1526569" cy="15265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dirty="0" smtClean="0"/>
            <a:t>Course subjects</a:t>
          </a:r>
          <a:endParaRPr lang="en-GB" sz="2200" kern="1200" dirty="0"/>
        </a:p>
      </dsp:txBody>
      <dsp:txXfrm>
        <a:off x="2437830" y="2041786"/>
        <a:ext cx="1526569" cy="152656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E16618-621F-4771-A59E-9C8317260038}">
      <dsp:nvSpPr>
        <dsp:cNvPr id="0" name=""/>
        <dsp:cNvSpPr/>
      </dsp:nvSpPr>
      <dsp:spPr>
        <a:xfrm>
          <a:off x="576048" y="0"/>
          <a:ext cx="6365507" cy="24006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81389-7419-443C-8A15-5FD2E865228E}">
      <dsp:nvSpPr>
        <dsp:cNvPr id="0" name=""/>
        <dsp:cNvSpPr/>
      </dsp:nvSpPr>
      <dsp:spPr>
        <a:xfrm>
          <a:off x="95895" y="720197"/>
          <a:ext cx="3557195" cy="9602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Ensure compliance with Data Protection requirements</a:t>
          </a:r>
          <a:endParaRPr lang="en-GB" sz="2000" kern="1200" dirty="0"/>
        </a:p>
      </dsp:txBody>
      <dsp:txXfrm>
        <a:off x="95895" y="720197"/>
        <a:ext cx="3557195" cy="960262"/>
      </dsp:txXfrm>
    </dsp:sp>
    <dsp:sp modelId="{9B29BC78-19CC-45C4-9A86-F8C29EBE290E}">
      <dsp:nvSpPr>
        <dsp:cNvPr id="0" name=""/>
        <dsp:cNvSpPr/>
      </dsp:nvSpPr>
      <dsp:spPr>
        <a:xfrm>
          <a:off x="3835740" y="720197"/>
          <a:ext cx="3557195" cy="9602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smtClean="0"/>
            <a:t>Get agreement to release data</a:t>
          </a:r>
          <a:endParaRPr lang="en-GB" sz="2000" kern="1200" dirty="0"/>
        </a:p>
      </dsp:txBody>
      <dsp:txXfrm>
        <a:off x="3835740" y="720197"/>
        <a:ext cx="3557195" cy="960262"/>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E5989E-2D43-472C-A822-F52B49338F06}">
      <dsp:nvSpPr>
        <dsp:cNvPr id="0" name=""/>
        <dsp:cNvSpPr/>
      </dsp:nvSpPr>
      <dsp:spPr>
        <a:xfrm>
          <a:off x="0" y="529197"/>
          <a:ext cx="7920038" cy="705596"/>
        </a:xfrm>
        <a:prstGeom prst="notched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6492C2E-EBC5-4BDE-B582-8AA49AA64654}">
      <dsp:nvSpPr>
        <dsp:cNvPr id="0" name=""/>
        <dsp:cNvSpPr/>
      </dsp:nvSpPr>
      <dsp:spPr>
        <a:xfrm>
          <a:off x="3480" y="0"/>
          <a:ext cx="2297120" cy="70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rtl="0">
            <a:lnSpc>
              <a:spcPct val="90000"/>
            </a:lnSpc>
            <a:spcBef>
              <a:spcPct val="0"/>
            </a:spcBef>
            <a:spcAft>
              <a:spcPct val="35000"/>
            </a:spcAft>
          </a:pPr>
          <a:r>
            <a:rPr lang="en-US" sz="1300" kern="1200" dirty="0" smtClean="0"/>
            <a:t>Remove the user name</a:t>
          </a:r>
          <a:endParaRPr lang="en-GB" sz="1300" kern="1200" dirty="0"/>
        </a:p>
      </dsp:txBody>
      <dsp:txXfrm>
        <a:off x="3480" y="0"/>
        <a:ext cx="2297120" cy="705596"/>
      </dsp:txXfrm>
    </dsp:sp>
    <dsp:sp modelId="{FE7917CE-480C-4866-A91A-B47EAC15F873}">
      <dsp:nvSpPr>
        <dsp:cNvPr id="0" name=""/>
        <dsp:cNvSpPr/>
      </dsp:nvSpPr>
      <dsp:spPr>
        <a:xfrm>
          <a:off x="1063841" y="793796"/>
          <a:ext cx="176399" cy="17639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F10DEE-82CC-4652-A3D3-8BF16A0382AA}">
      <dsp:nvSpPr>
        <dsp:cNvPr id="0" name=""/>
        <dsp:cNvSpPr/>
      </dsp:nvSpPr>
      <dsp:spPr>
        <a:xfrm>
          <a:off x="2415456" y="1058395"/>
          <a:ext cx="2297120" cy="70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n-GB" sz="1300" kern="1200" dirty="0" smtClean="0"/>
            <a:t>Remove all records for courses with less than x students</a:t>
          </a:r>
          <a:endParaRPr lang="en-GB" sz="1300" kern="1200" dirty="0"/>
        </a:p>
      </dsp:txBody>
      <dsp:txXfrm>
        <a:off x="2415456" y="1058395"/>
        <a:ext cx="2297120" cy="705596"/>
      </dsp:txXfrm>
    </dsp:sp>
    <dsp:sp modelId="{9EFB513D-4678-43AD-A870-6B338F64654D}">
      <dsp:nvSpPr>
        <dsp:cNvPr id="0" name=""/>
        <dsp:cNvSpPr/>
      </dsp:nvSpPr>
      <dsp:spPr>
        <a:xfrm>
          <a:off x="3475817" y="793796"/>
          <a:ext cx="176399" cy="17639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8BCB36-71D5-47D1-A38F-19991167F0AE}">
      <dsp:nvSpPr>
        <dsp:cNvPr id="0" name=""/>
        <dsp:cNvSpPr/>
      </dsp:nvSpPr>
      <dsp:spPr>
        <a:xfrm>
          <a:off x="4827433" y="0"/>
          <a:ext cx="2297120" cy="705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rtl="0">
            <a:lnSpc>
              <a:spcPct val="90000"/>
            </a:lnSpc>
            <a:spcBef>
              <a:spcPct val="0"/>
            </a:spcBef>
            <a:spcAft>
              <a:spcPct val="35000"/>
            </a:spcAft>
          </a:pPr>
          <a:r>
            <a:rPr lang="en-GB" sz="1300" kern="1200" dirty="0" smtClean="0"/>
            <a:t>Replace the course code with a generic subject</a:t>
          </a:r>
          <a:endParaRPr lang="en-GB" sz="1300" kern="1200" dirty="0"/>
        </a:p>
      </dsp:txBody>
      <dsp:txXfrm>
        <a:off x="4827433" y="0"/>
        <a:ext cx="2297120" cy="705596"/>
      </dsp:txXfrm>
    </dsp:sp>
    <dsp:sp modelId="{C723EC50-6BA6-4D5C-B381-D5DAEE12F270}">
      <dsp:nvSpPr>
        <dsp:cNvPr id="0" name=""/>
        <dsp:cNvSpPr/>
      </dsp:nvSpPr>
      <dsp:spPr>
        <a:xfrm>
          <a:off x="5887793" y="793796"/>
          <a:ext cx="176399" cy="17639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7E9E1-A1A0-4907-8BBE-B6E469240A6B}">
      <dsp:nvSpPr>
        <dsp:cNvPr id="0" name=""/>
        <dsp:cNvSpPr/>
      </dsp:nvSpPr>
      <dsp:spPr>
        <a:xfrm>
          <a:off x="675161" y="351"/>
          <a:ext cx="6354533" cy="2663592"/>
        </a:xfrm>
        <a:prstGeom prst="rect">
          <a:avLst/>
        </a:prstGeom>
        <a:gradFill rotWithShape="0">
          <a:gsLst>
            <a:gs pos="0">
              <a:schemeClr val="accent4">
                <a:lumMod val="75000"/>
              </a:schemeClr>
            </a:gs>
            <a:gs pos="80000">
              <a:schemeClr val="accent4"/>
            </a:gs>
            <a:gs pos="100000">
              <a:schemeClr val="accent4">
                <a:lumMod val="40000"/>
                <a:lumOff val="6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“That recommender systems can enhance the student experience in new generation e-resource discovery services</a:t>
          </a:r>
          <a:r>
            <a:rPr lang="en-US" sz="3600" b="1" kern="1200" dirty="0" smtClean="0"/>
            <a:t>”</a:t>
          </a:r>
          <a:endParaRPr lang="en-GB" sz="3600" kern="1200" dirty="0"/>
        </a:p>
      </dsp:txBody>
      <dsp:txXfrm>
        <a:off x="675161" y="351"/>
        <a:ext cx="6354533" cy="26635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41FE80-EB39-4518-9602-41687ABB20B8}">
      <dsp:nvSpPr>
        <dsp:cNvPr id="0" name=""/>
        <dsp:cNvSpPr/>
      </dsp:nvSpPr>
      <dsp:spPr>
        <a:xfrm>
          <a:off x="0" y="158719"/>
          <a:ext cx="8496944" cy="678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4">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JISC funded project</a:t>
          </a:r>
          <a:endParaRPr lang="en-GB" sz="2900" kern="1200" dirty="0"/>
        </a:p>
      </dsp:txBody>
      <dsp:txXfrm>
        <a:off x="0" y="158719"/>
        <a:ext cx="8496944" cy="678600"/>
      </dsp:txXfrm>
    </dsp:sp>
    <dsp:sp modelId="{19FC6316-BAB5-476E-BFB8-F3244C1A7997}">
      <dsp:nvSpPr>
        <dsp:cNvPr id="0" name=""/>
        <dsp:cNvSpPr/>
      </dsp:nvSpPr>
      <dsp:spPr>
        <a:xfrm>
          <a:off x="0" y="920839"/>
          <a:ext cx="8496944" cy="678600"/>
        </a:xfrm>
        <a:prstGeom prst="roundRect">
          <a:avLst/>
        </a:prstGeom>
        <a:gradFill rotWithShape="0">
          <a:gsLst>
            <a:gs pos="0">
              <a:srgbClr val="006600"/>
            </a:gs>
            <a:gs pos="80000">
              <a:srgbClr val="008000"/>
            </a:gs>
            <a:gs pos="100000">
              <a:srgbClr val="2AE21C"/>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February – July 2011</a:t>
          </a:r>
          <a:endParaRPr lang="en-GB" sz="2900" kern="1200" dirty="0"/>
        </a:p>
      </dsp:txBody>
      <dsp:txXfrm>
        <a:off x="0" y="920839"/>
        <a:ext cx="8496944" cy="678600"/>
      </dsp:txXfrm>
    </dsp:sp>
    <dsp:sp modelId="{31D98487-2CAF-4845-B2E8-901377A13E22}">
      <dsp:nvSpPr>
        <dsp:cNvPr id="0" name=""/>
        <dsp:cNvSpPr/>
      </dsp:nvSpPr>
      <dsp:spPr>
        <a:xfrm>
          <a:off x="0" y="1682959"/>
          <a:ext cx="8496944" cy="678600"/>
        </a:xfrm>
        <a:prstGeom prst="roundRect">
          <a:avLst/>
        </a:prstGeom>
        <a:gradFill rotWithShape="0">
          <a:gsLst>
            <a:gs pos="0">
              <a:schemeClr val="accent2">
                <a:lumMod val="50000"/>
              </a:schemeClr>
            </a:gs>
            <a:gs pos="80000">
              <a:schemeClr val="accent2">
                <a:lumMod val="75000"/>
              </a:schemeClr>
            </a:gs>
            <a:gs pos="100000">
              <a:schemeClr val="accent2">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dirty="0" smtClean="0"/>
            <a:t>One of eight projects [list at </a:t>
          </a:r>
          <a:r>
            <a:rPr lang="en-GB" sz="2900" kern="1200" dirty="0" smtClean="0">
              <a:hlinkClick xmlns:r="http://schemas.openxmlformats.org/officeDocument/2006/relationships" r:id="rId1"/>
            </a:rPr>
            <a:t>http://bit.ly/gwCmNS</a:t>
          </a:r>
          <a:r>
            <a:rPr lang="en-GB" sz="2900" kern="1200" dirty="0" smtClean="0"/>
            <a:t>] </a:t>
          </a:r>
          <a:endParaRPr lang="en-GB" sz="2900" kern="1200" dirty="0"/>
        </a:p>
      </dsp:txBody>
      <dsp:txXfrm>
        <a:off x="0" y="1682959"/>
        <a:ext cx="8496944" cy="67860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1FC9EF-16F7-4775-A7EC-D5E3E8A3C1A1}">
      <dsp:nvSpPr>
        <dsp:cNvPr id="0" name=""/>
        <dsp:cNvSpPr/>
      </dsp:nvSpPr>
      <dsp:spPr>
        <a:xfrm>
          <a:off x="0" y="2059760"/>
          <a:ext cx="8424936" cy="67605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Review of web analytics</a:t>
          </a:r>
          <a:endParaRPr lang="en-GB" sz="2400" kern="1200" dirty="0"/>
        </a:p>
      </dsp:txBody>
      <dsp:txXfrm>
        <a:off x="0" y="2059760"/>
        <a:ext cx="8424936" cy="676059"/>
      </dsp:txXfrm>
    </dsp:sp>
    <dsp:sp modelId="{53147FE5-B27C-41E4-9FB7-B91BBE7A3C6A}">
      <dsp:nvSpPr>
        <dsp:cNvPr id="0" name=""/>
        <dsp:cNvSpPr/>
      </dsp:nvSpPr>
      <dsp:spPr>
        <a:xfrm rot="10800000">
          <a:off x="0" y="1030122"/>
          <a:ext cx="8424936" cy="1039779"/>
        </a:xfrm>
        <a:prstGeom prst="upArrowCallou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Face to Face interviews</a:t>
          </a:r>
          <a:endParaRPr lang="en-GB" sz="2400" kern="1200" dirty="0"/>
        </a:p>
      </dsp:txBody>
      <dsp:txXfrm rot="10800000">
        <a:off x="0" y="1030122"/>
        <a:ext cx="8424936" cy="1039779"/>
      </dsp:txXfrm>
    </dsp:sp>
    <dsp:sp modelId="{7B465204-A1BA-4B3B-9EBC-C521774C4635}">
      <dsp:nvSpPr>
        <dsp:cNvPr id="0" name=""/>
        <dsp:cNvSpPr/>
      </dsp:nvSpPr>
      <dsp:spPr>
        <a:xfrm rot="10800000">
          <a:off x="0" y="483"/>
          <a:ext cx="8424936" cy="1039779"/>
        </a:xfrm>
        <a:prstGeom prst="upArrowCallou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smtClean="0"/>
            <a:t>Online Survey</a:t>
          </a:r>
          <a:endParaRPr lang="en-GB" sz="2400" kern="1200" dirty="0"/>
        </a:p>
      </dsp:txBody>
      <dsp:txXfrm rot="10800000">
        <a:off x="0" y="483"/>
        <a:ext cx="8424936" cy="103977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3A6220-FF19-452B-A53C-AE239616D7F6}">
      <dsp:nvSpPr>
        <dsp:cNvPr id="0" name=""/>
        <dsp:cNvSpPr/>
      </dsp:nvSpPr>
      <dsp:spPr>
        <a:xfrm>
          <a:off x="4252" y="0"/>
          <a:ext cx="4090813" cy="3168351"/>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smtClean="0"/>
            <a:t>Undergraduates</a:t>
          </a:r>
          <a:endParaRPr lang="en-GB" sz="3200" b="1" kern="1200" dirty="0"/>
        </a:p>
      </dsp:txBody>
      <dsp:txXfrm>
        <a:off x="4252" y="0"/>
        <a:ext cx="4090813" cy="950505"/>
      </dsp:txXfrm>
    </dsp:sp>
    <dsp:sp modelId="{0A521CA5-826E-4F9F-B19B-4F6D2155E203}">
      <dsp:nvSpPr>
        <dsp:cNvPr id="0" name=""/>
        <dsp:cNvSpPr/>
      </dsp:nvSpPr>
      <dsp:spPr>
        <a:xfrm>
          <a:off x="413334" y="950582"/>
          <a:ext cx="3272651" cy="46156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b="0" i="0" kern="1200" baseline="0" dirty="0" smtClean="0"/>
            <a:t>Like ratings and reviews from other students</a:t>
          </a:r>
          <a:endParaRPr lang="en-GB" sz="1400" kern="1200" dirty="0"/>
        </a:p>
      </dsp:txBody>
      <dsp:txXfrm>
        <a:off x="413334" y="950582"/>
        <a:ext cx="3272651" cy="461561"/>
      </dsp:txXfrm>
    </dsp:sp>
    <dsp:sp modelId="{3AF51469-1318-4D24-A4A6-C017B1013FC7}">
      <dsp:nvSpPr>
        <dsp:cNvPr id="0" name=""/>
        <dsp:cNvSpPr/>
      </dsp:nvSpPr>
      <dsp:spPr>
        <a:xfrm>
          <a:off x="413334" y="1483153"/>
          <a:ext cx="3272651" cy="461561"/>
        </a:xfrm>
        <a:prstGeom prst="roundRect">
          <a:avLst>
            <a:gd name="adj" fmla="val 10000"/>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b="0" i="0" kern="1200" baseline="0" dirty="0" smtClean="0"/>
            <a:t>‘other people’s experiences valuable’</a:t>
          </a:r>
          <a:endParaRPr lang="en-GB" sz="1400" kern="1200" dirty="0"/>
        </a:p>
      </dsp:txBody>
      <dsp:txXfrm>
        <a:off x="413334" y="1483153"/>
        <a:ext cx="3272651" cy="461561"/>
      </dsp:txXfrm>
    </dsp:sp>
    <dsp:sp modelId="{29B102F7-0E64-408C-85CE-8D5E9D77A55C}">
      <dsp:nvSpPr>
        <dsp:cNvPr id="0" name=""/>
        <dsp:cNvSpPr/>
      </dsp:nvSpPr>
      <dsp:spPr>
        <a:xfrm>
          <a:off x="413334" y="2015724"/>
          <a:ext cx="3272651" cy="461561"/>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b="0" i="0" kern="1200" baseline="0" dirty="0" smtClean="0"/>
            <a:t>Which module studied?</a:t>
          </a:r>
          <a:endParaRPr lang="en-GB" sz="1400" kern="1200" dirty="0"/>
        </a:p>
      </dsp:txBody>
      <dsp:txXfrm>
        <a:off x="413334" y="2015724"/>
        <a:ext cx="3272651" cy="461561"/>
      </dsp:txXfrm>
    </dsp:sp>
    <dsp:sp modelId="{7EF57F9A-187D-4E20-B9EF-13E6D5F3B3F5}">
      <dsp:nvSpPr>
        <dsp:cNvPr id="0" name=""/>
        <dsp:cNvSpPr/>
      </dsp:nvSpPr>
      <dsp:spPr>
        <a:xfrm>
          <a:off x="413334" y="2548295"/>
          <a:ext cx="3272651" cy="461561"/>
        </a:xfrm>
        <a:prstGeom prst="roundRect">
          <a:avLst>
            <a:gd name="adj" fmla="val 10000"/>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b="0" i="0" kern="1200" baseline="0" dirty="0" smtClean="0"/>
            <a:t>How high a mark?</a:t>
          </a:r>
          <a:endParaRPr lang="en-GB" sz="1400" kern="1200" dirty="0"/>
        </a:p>
      </dsp:txBody>
      <dsp:txXfrm>
        <a:off x="413334" y="2548295"/>
        <a:ext cx="3272651" cy="461561"/>
      </dsp:txXfrm>
    </dsp:sp>
    <dsp:sp modelId="{4F44316F-9909-4A87-9468-2573F393D2E8}">
      <dsp:nvSpPr>
        <dsp:cNvPr id="0" name=""/>
        <dsp:cNvSpPr/>
      </dsp:nvSpPr>
      <dsp:spPr>
        <a:xfrm>
          <a:off x="4401877" y="0"/>
          <a:ext cx="4090813" cy="3168351"/>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smtClean="0"/>
            <a:t>Postgraduates</a:t>
          </a:r>
          <a:endParaRPr lang="en-GB" sz="3200" b="1" i="0" kern="1200" baseline="0" dirty="0"/>
        </a:p>
      </dsp:txBody>
      <dsp:txXfrm>
        <a:off x="4401877" y="0"/>
        <a:ext cx="4090813" cy="950505"/>
      </dsp:txXfrm>
    </dsp:sp>
    <dsp:sp modelId="{85DD1F52-DDF0-4614-AA44-27B8706585D2}">
      <dsp:nvSpPr>
        <dsp:cNvPr id="0" name=""/>
        <dsp:cNvSpPr/>
      </dsp:nvSpPr>
      <dsp:spPr>
        <a:xfrm>
          <a:off x="4810958" y="951105"/>
          <a:ext cx="3272651" cy="366534"/>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ct val="90000"/>
            </a:lnSpc>
            <a:spcBef>
              <a:spcPct val="0"/>
            </a:spcBef>
            <a:spcAft>
              <a:spcPct val="35000"/>
            </a:spcAft>
          </a:pPr>
          <a:r>
            <a:rPr lang="en-GB" sz="1400" kern="1200" dirty="0" smtClean="0"/>
            <a:t>Citation as a recommendation</a:t>
          </a:r>
          <a:endParaRPr lang="en-GB" sz="1400" b="1" i="0" kern="1200" baseline="0" dirty="0"/>
        </a:p>
      </dsp:txBody>
      <dsp:txXfrm>
        <a:off x="4810958" y="951105"/>
        <a:ext cx="3272651" cy="366534"/>
      </dsp:txXfrm>
    </dsp:sp>
    <dsp:sp modelId="{4461BA70-A62B-4AEF-A26C-17FAC0537DA0}">
      <dsp:nvSpPr>
        <dsp:cNvPr id="0" name=""/>
        <dsp:cNvSpPr/>
      </dsp:nvSpPr>
      <dsp:spPr>
        <a:xfrm>
          <a:off x="4810958" y="1374029"/>
          <a:ext cx="3272651" cy="366534"/>
        </a:xfrm>
        <a:prstGeom prst="roundRect">
          <a:avLst>
            <a:gd name="adj" fmla="val 10000"/>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Wary of provenance</a:t>
          </a:r>
          <a:endParaRPr lang="en-GB" sz="1400" kern="1200" dirty="0"/>
        </a:p>
      </dsp:txBody>
      <dsp:txXfrm>
        <a:off x="4810958" y="1374029"/>
        <a:ext cx="3272651" cy="366534"/>
      </dsp:txXfrm>
    </dsp:sp>
    <dsp:sp modelId="{29D78658-41E8-410D-AE22-12731FF8BC47}">
      <dsp:nvSpPr>
        <dsp:cNvPr id="0" name=""/>
        <dsp:cNvSpPr/>
      </dsp:nvSpPr>
      <dsp:spPr>
        <a:xfrm>
          <a:off x="4810958" y="1796952"/>
          <a:ext cx="3272651" cy="366534"/>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Feed to module website</a:t>
          </a:r>
          <a:endParaRPr lang="en-GB" sz="1400" kern="1200" dirty="0"/>
        </a:p>
      </dsp:txBody>
      <dsp:txXfrm>
        <a:off x="4810958" y="1796952"/>
        <a:ext cx="3272651" cy="366534"/>
      </dsp:txXfrm>
    </dsp:sp>
    <dsp:sp modelId="{0732A229-8364-4EC4-A042-E2EBB2F92FFF}">
      <dsp:nvSpPr>
        <dsp:cNvPr id="0" name=""/>
        <dsp:cNvSpPr/>
      </dsp:nvSpPr>
      <dsp:spPr>
        <a:xfrm>
          <a:off x="4810958" y="2219876"/>
          <a:ext cx="3272651" cy="366534"/>
        </a:xfrm>
        <a:prstGeom prst="roundRect">
          <a:avLst>
            <a:gd name="adj" fmla="val 10000"/>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Want synonyms</a:t>
          </a:r>
          <a:endParaRPr lang="en-GB" sz="1400" kern="1200" dirty="0"/>
        </a:p>
      </dsp:txBody>
      <dsp:txXfrm>
        <a:off x="4810958" y="2219876"/>
        <a:ext cx="3272651" cy="366534"/>
      </dsp:txXfrm>
    </dsp:sp>
    <dsp:sp modelId="{1AF062EF-6949-4C14-A776-7187583D7CF6}">
      <dsp:nvSpPr>
        <dsp:cNvPr id="0" name=""/>
        <dsp:cNvSpPr/>
      </dsp:nvSpPr>
      <dsp:spPr>
        <a:xfrm>
          <a:off x="4810958" y="2642800"/>
          <a:ext cx="3272651" cy="36653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Trust repository</a:t>
          </a:r>
          <a:endParaRPr lang="en-GB" sz="1400" kern="1200" dirty="0"/>
        </a:p>
      </dsp:txBody>
      <dsp:txXfrm>
        <a:off x="4810958" y="2642800"/>
        <a:ext cx="3272651" cy="366534"/>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3708B9-0057-42E3-9E91-5707DF488D3E}">
      <dsp:nvSpPr>
        <dsp:cNvPr id="0" name=""/>
        <dsp:cNvSpPr/>
      </dsp:nvSpPr>
      <dsp:spPr>
        <a:xfrm rot="5400000">
          <a:off x="-74983" y="76156"/>
          <a:ext cx="499889" cy="34992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76156"/>
        <a:ext cx="499889" cy="349922"/>
      </dsp:txXfrm>
    </dsp:sp>
    <dsp:sp modelId="{384FFFEF-4A0B-4FAA-9825-003A2CA8EE11}">
      <dsp:nvSpPr>
        <dsp:cNvPr id="0" name=""/>
        <dsp:cNvSpPr/>
      </dsp:nvSpPr>
      <dsp:spPr>
        <a:xfrm rot="5400000">
          <a:off x="4116953" y="-3765857"/>
          <a:ext cx="324928" cy="7858989"/>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err="1" smtClean="0"/>
            <a:t>EZProxy</a:t>
          </a:r>
          <a:r>
            <a:rPr lang="en-GB" sz="2000" kern="1200" dirty="0" smtClean="0"/>
            <a:t> data</a:t>
          </a:r>
          <a:endParaRPr lang="en-GB" sz="2000" kern="1200" dirty="0"/>
        </a:p>
      </dsp:txBody>
      <dsp:txXfrm rot="5400000">
        <a:off x="4116953" y="-3765857"/>
        <a:ext cx="324928" cy="7858989"/>
      </dsp:txXfrm>
    </dsp:sp>
    <dsp:sp modelId="{BBFA9871-B287-4DFD-B3E6-9C68370453BF}">
      <dsp:nvSpPr>
        <dsp:cNvPr id="0" name=""/>
        <dsp:cNvSpPr/>
      </dsp:nvSpPr>
      <dsp:spPr>
        <a:xfrm rot="5400000">
          <a:off x="-74983" y="508431"/>
          <a:ext cx="499889" cy="349922"/>
        </a:xfrm>
        <a:prstGeom prst="chevron">
          <a:avLst/>
        </a:prstGeom>
        <a:gradFill rotWithShape="0">
          <a:gsLst>
            <a:gs pos="0">
              <a:schemeClr val="accent3">
                <a:hueOff val="1406283"/>
                <a:satOff val="-2110"/>
                <a:lumOff val="-343"/>
                <a:alphaOff val="0"/>
                <a:shade val="51000"/>
                <a:satMod val="130000"/>
              </a:schemeClr>
            </a:gs>
            <a:gs pos="80000">
              <a:schemeClr val="accent3">
                <a:hueOff val="1406283"/>
                <a:satOff val="-2110"/>
                <a:lumOff val="-343"/>
                <a:alphaOff val="0"/>
                <a:shade val="93000"/>
                <a:satMod val="130000"/>
              </a:schemeClr>
            </a:gs>
            <a:gs pos="100000">
              <a:schemeClr val="accent3">
                <a:hueOff val="1406283"/>
                <a:satOff val="-2110"/>
                <a:lumOff val="-343"/>
                <a:alphaOff val="0"/>
                <a:shade val="94000"/>
                <a:satMod val="135000"/>
              </a:schemeClr>
            </a:gs>
          </a:gsLst>
          <a:lin ang="16200000" scaled="0"/>
        </a:gradFill>
        <a:ln w="9525" cap="flat" cmpd="sng" algn="ctr">
          <a:solidFill>
            <a:schemeClr val="accent3">
              <a:hueOff val="1406283"/>
              <a:satOff val="-2110"/>
              <a:lumOff val="-34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508431"/>
        <a:ext cx="499889" cy="349922"/>
      </dsp:txXfrm>
    </dsp:sp>
    <dsp:sp modelId="{010FFA91-BEBC-462B-B153-23D14CD0B60C}">
      <dsp:nvSpPr>
        <dsp:cNvPr id="0" name=""/>
        <dsp:cNvSpPr/>
      </dsp:nvSpPr>
      <dsp:spPr>
        <a:xfrm rot="5400000">
          <a:off x="4116953" y="-3333582"/>
          <a:ext cx="324928" cy="7858989"/>
        </a:xfrm>
        <a:prstGeom prst="round2SameRect">
          <a:avLst/>
        </a:prstGeom>
        <a:solidFill>
          <a:schemeClr val="lt1">
            <a:alpha val="90000"/>
            <a:hueOff val="0"/>
            <a:satOff val="0"/>
            <a:lumOff val="0"/>
            <a:alphaOff val="0"/>
          </a:schemeClr>
        </a:solidFill>
        <a:ln w="9525" cap="flat" cmpd="sng" algn="ctr">
          <a:solidFill>
            <a:schemeClr val="accent3">
              <a:hueOff val="1406283"/>
              <a:satOff val="-2110"/>
              <a:lumOff val="-34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Use other data sources</a:t>
          </a:r>
          <a:endParaRPr lang="en-GB" sz="2000" kern="1200" dirty="0"/>
        </a:p>
      </dsp:txBody>
      <dsp:txXfrm rot="5400000">
        <a:off x="4116953" y="-3333582"/>
        <a:ext cx="324928" cy="7858989"/>
      </dsp:txXfrm>
    </dsp:sp>
    <dsp:sp modelId="{961FFDEF-F156-410B-A0D4-C888841F48DE}">
      <dsp:nvSpPr>
        <dsp:cNvPr id="0" name=""/>
        <dsp:cNvSpPr/>
      </dsp:nvSpPr>
      <dsp:spPr>
        <a:xfrm rot="5400000">
          <a:off x="-74983" y="940707"/>
          <a:ext cx="499889" cy="349922"/>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940707"/>
        <a:ext cx="499889" cy="349922"/>
      </dsp:txXfrm>
    </dsp:sp>
    <dsp:sp modelId="{BCC4C9D2-7329-42DA-BA41-2D7331369EE0}">
      <dsp:nvSpPr>
        <dsp:cNvPr id="0" name=""/>
        <dsp:cNvSpPr/>
      </dsp:nvSpPr>
      <dsp:spPr>
        <a:xfrm rot="5400000">
          <a:off x="4116953" y="-2901306"/>
          <a:ext cx="324928" cy="7858989"/>
        </a:xfrm>
        <a:prstGeom prst="round2Same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Search terms</a:t>
          </a:r>
          <a:endParaRPr lang="en-GB" sz="2000" kern="1200" dirty="0"/>
        </a:p>
      </dsp:txBody>
      <dsp:txXfrm rot="5400000">
        <a:off x="4116953" y="-2901306"/>
        <a:ext cx="324928" cy="7858989"/>
      </dsp:txXfrm>
    </dsp:sp>
    <dsp:sp modelId="{BA345501-427B-4D16-83B0-C3E2DA403F7D}">
      <dsp:nvSpPr>
        <dsp:cNvPr id="0" name=""/>
        <dsp:cNvSpPr/>
      </dsp:nvSpPr>
      <dsp:spPr>
        <a:xfrm rot="5400000">
          <a:off x="-74983" y="1372983"/>
          <a:ext cx="499889" cy="349922"/>
        </a:xfrm>
        <a:prstGeom prst="chevron">
          <a:avLst/>
        </a:prstGeom>
        <a:gradFill rotWithShape="0">
          <a:gsLst>
            <a:gs pos="0">
              <a:schemeClr val="accent3">
                <a:hueOff val="4218849"/>
                <a:satOff val="-6330"/>
                <a:lumOff val="-1029"/>
                <a:alphaOff val="0"/>
                <a:shade val="51000"/>
                <a:satMod val="130000"/>
              </a:schemeClr>
            </a:gs>
            <a:gs pos="80000">
              <a:schemeClr val="accent3">
                <a:hueOff val="4218849"/>
                <a:satOff val="-6330"/>
                <a:lumOff val="-1029"/>
                <a:alphaOff val="0"/>
                <a:shade val="93000"/>
                <a:satMod val="130000"/>
              </a:schemeClr>
            </a:gs>
            <a:gs pos="100000">
              <a:schemeClr val="accent3">
                <a:hueOff val="4218849"/>
                <a:satOff val="-6330"/>
                <a:lumOff val="-1029"/>
                <a:alphaOff val="0"/>
                <a:shade val="94000"/>
                <a:satMod val="135000"/>
              </a:schemeClr>
            </a:gs>
          </a:gsLst>
          <a:lin ang="16200000" scaled="0"/>
        </a:gradFill>
        <a:ln w="9525" cap="flat" cmpd="sng" algn="ctr">
          <a:solidFill>
            <a:schemeClr val="accent3">
              <a:hueOff val="4218849"/>
              <a:satOff val="-6330"/>
              <a:lumOff val="-102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1372983"/>
        <a:ext cx="499889" cy="349922"/>
      </dsp:txXfrm>
    </dsp:sp>
    <dsp:sp modelId="{78E49D2C-0D7D-4D91-9C11-4DF47D498161}">
      <dsp:nvSpPr>
        <dsp:cNvPr id="0" name=""/>
        <dsp:cNvSpPr/>
      </dsp:nvSpPr>
      <dsp:spPr>
        <a:xfrm rot="5400000">
          <a:off x="4116953" y="-2469030"/>
          <a:ext cx="324928" cy="7858989"/>
        </a:xfrm>
        <a:prstGeom prst="round2SameRect">
          <a:avLst/>
        </a:prstGeom>
        <a:solidFill>
          <a:schemeClr val="lt1">
            <a:alpha val="90000"/>
            <a:hueOff val="0"/>
            <a:satOff val="0"/>
            <a:lumOff val="0"/>
            <a:alphaOff val="0"/>
          </a:schemeClr>
        </a:solidFill>
        <a:ln w="9525" cap="flat" cmpd="sng" algn="ctr">
          <a:solidFill>
            <a:schemeClr val="accent3">
              <a:hueOff val="4218849"/>
              <a:satOff val="-6330"/>
              <a:lumOff val="-102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Need more data!</a:t>
          </a:r>
          <a:endParaRPr lang="en-GB" sz="2000" kern="1200" dirty="0"/>
        </a:p>
      </dsp:txBody>
      <dsp:txXfrm rot="5400000">
        <a:off x="4116953" y="-2469030"/>
        <a:ext cx="324928" cy="7858989"/>
      </dsp:txXfrm>
    </dsp:sp>
    <dsp:sp modelId="{A4CC84FD-2CD2-4C0B-A1B1-28F7636A9657}">
      <dsp:nvSpPr>
        <dsp:cNvPr id="0" name=""/>
        <dsp:cNvSpPr/>
      </dsp:nvSpPr>
      <dsp:spPr>
        <a:xfrm rot="5400000">
          <a:off x="-74983" y="1805258"/>
          <a:ext cx="499889" cy="349922"/>
        </a:xfrm>
        <a:prstGeom prst="chevr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1805258"/>
        <a:ext cx="499889" cy="349922"/>
      </dsp:txXfrm>
    </dsp:sp>
    <dsp:sp modelId="{8951CCB5-FCCF-44AF-9CD7-157F14E086B0}">
      <dsp:nvSpPr>
        <dsp:cNvPr id="0" name=""/>
        <dsp:cNvSpPr/>
      </dsp:nvSpPr>
      <dsp:spPr>
        <a:xfrm rot="5400000">
          <a:off x="4116953" y="-2036755"/>
          <a:ext cx="324928" cy="7858989"/>
        </a:xfrm>
        <a:prstGeom prst="round2Same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Users like recommendations ‘in principle’</a:t>
          </a:r>
          <a:endParaRPr lang="en-GB" sz="2000" kern="1200" dirty="0"/>
        </a:p>
      </dsp:txBody>
      <dsp:txXfrm rot="5400000">
        <a:off x="4116953" y="-2036755"/>
        <a:ext cx="324928" cy="7858989"/>
      </dsp:txXfrm>
    </dsp:sp>
    <dsp:sp modelId="{9A80E058-A9BE-4511-A82E-C70491A9E3C4}">
      <dsp:nvSpPr>
        <dsp:cNvPr id="0" name=""/>
        <dsp:cNvSpPr/>
      </dsp:nvSpPr>
      <dsp:spPr>
        <a:xfrm rot="5400000">
          <a:off x="-74983" y="2237534"/>
          <a:ext cx="499889" cy="349922"/>
        </a:xfrm>
        <a:prstGeom prst="chevron">
          <a:avLst/>
        </a:prstGeom>
        <a:gradFill rotWithShape="0">
          <a:gsLst>
            <a:gs pos="0">
              <a:schemeClr val="accent3">
                <a:hueOff val="7031415"/>
                <a:satOff val="-10550"/>
                <a:lumOff val="-1716"/>
                <a:alphaOff val="0"/>
                <a:shade val="51000"/>
                <a:satMod val="130000"/>
              </a:schemeClr>
            </a:gs>
            <a:gs pos="80000">
              <a:schemeClr val="accent3">
                <a:hueOff val="7031415"/>
                <a:satOff val="-10550"/>
                <a:lumOff val="-1716"/>
                <a:alphaOff val="0"/>
                <a:shade val="93000"/>
                <a:satMod val="130000"/>
              </a:schemeClr>
            </a:gs>
            <a:gs pos="100000">
              <a:schemeClr val="accent3">
                <a:hueOff val="7031415"/>
                <a:satOff val="-10550"/>
                <a:lumOff val="-1716"/>
                <a:alphaOff val="0"/>
                <a:shade val="94000"/>
                <a:satMod val="135000"/>
              </a:schemeClr>
            </a:gs>
          </a:gsLst>
          <a:lin ang="16200000" scaled="0"/>
        </a:gradFill>
        <a:ln w="9525" cap="flat" cmpd="sng" algn="ctr">
          <a:solidFill>
            <a:schemeClr val="accent3">
              <a:hueOff val="7031415"/>
              <a:satOff val="-10550"/>
              <a:lumOff val="-171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2237534"/>
        <a:ext cx="499889" cy="349922"/>
      </dsp:txXfrm>
    </dsp:sp>
    <dsp:sp modelId="{4094EA64-7D13-49A0-8EA4-02F0500E8D6A}">
      <dsp:nvSpPr>
        <dsp:cNvPr id="0" name=""/>
        <dsp:cNvSpPr/>
      </dsp:nvSpPr>
      <dsp:spPr>
        <a:xfrm rot="5400000">
          <a:off x="4116953" y="-1604479"/>
          <a:ext cx="324928" cy="7858989"/>
        </a:xfrm>
        <a:prstGeom prst="round2SameRect">
          <a:avLst/>
        </a:prstGeom>
        <a:solidFill>
          <a:schemeClr val="lt1">
            <a:alpha val="90000"/>
            <a:hueOff val="0"/>
            <a:satOff val="0"/>
            <a:lumOff val="0"/>
            <a:alphaOff val="0"/>
          </a:schemeClr>
        </a:solidFill>
        <a:ln w="9525" cap="flat" cmpd="sng" algn="ctr">
          <a:solidFill>
            <a:schemeClr val="accent3">
              <a:hueOff val="7031415"/>
              <a:satOff val="-10550"/>
              <a:lumOff val="-171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Recommendations provenance</a:t>
          </a:r>
          <a:endParaRPr lang="en-GB" sz="2000" kern="1200" dirty="0"/>
        </a:p>
      </dsp:txBody>
      <dsp:txXfrm rot="5400000">
        <a:off x="4116953" y="-1604479"/>
        <a:ext cx="324928" cy="7858989"/>
      </dsp:txXfrm>
    </dsp:sp>
    <dsp:sp modelId="{EE7DAD83-69FA-4E4D-A771-F53B3BA0D6B0}">
      <dsp:nvSpPr>
        <dsp:cNvPr id="0" name=""/>
        <dsp:cNvSpPr/>
      </dsp:nvSpPr>
      <dsp:spPr>
        <a:xfrm rot="5400000">
          <a:off x="-74983" y="2669809"/>
          <a:ext cx="499889" cy="349922"/>
        </a:xfrm>
        <a:prstGeom prst="chevron">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2669809"/>
        <a:ext cx="499889" cy="349922"/>
      </dsp:txXfrm>
    </dsp:sp>
    <dsp:sp modelId="{51FA02FC-3BA4-4EE8-BD58-99B2C0078DED}">
      <dsp:nvSpPr>
        <dsp:cNvPr id="0" name=""/>
        <dsp:cNvSpPr/>
      </dsp:nvSpPr>
      <dsp:spPr>
        <a:xfrm rot="5400000">
          <a:off x="4116953" y="-1172204"/>
          <a:ext cx="324928" cy="7858989"/>
        </a:xfrm>
        <a:prstGeom prst="round2Same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Interest in the search tools</a:t>
          </a:r>
          <a:endParaRPr lang="en-GB" sz="2000" kern="1200" dirty="0"/>
        </a:p>
      </dsp:txBody>
      <dsp:txXfrm rot="5400000">
        <a:off x="4116953" y="-1172204"/>
        <a:ext cx="324928" cy="7858989"/>
      </dsp:txXfrm>
    </dsp:sp>
    <dsp:sp modelId="{E3215378-D25E-4F0E-8588-04BCF8C80A8B}">
      <dsp:nvSpPr>
        <dsp:cNvPr id="0" name=""/>
        <dsp:cNvSpPr/>
      </dsp:nvSpPr>
      <dsp:spPr>
        <a:xfrm rot="5400000">
          <a:off x="-74983" y="3102085"/>
          <a:ext cx="499889" cy="349922"/>
        </a:xfrm>
        <a:prstGeom prst="chevron">
          <a:avLst/>
        </a:prstGeom>
        <a:gradFill rotWithShape="0">
          <a:gsLst>
            <a:gs pos="0">
              <a:schemeClr val="accent3">
                <a:hueOff val="9843981"/>
                <a:satOff val="-14770"/>
                <a:lumOff val="-2402"/>
                <a:alphaOff val="0"/>
                <a:shade val="51000"/>
                <a:satMod val="130000"/>
              </a:schemeClr>
            </a:gs>
            <a:gs pos="80000">
              <a:schemeClr val="accent3">
                <a:hueOff val="9843981"/>
                <a:satOff val="-14770"/>
                <a:lumOff val="-2402"/>
                <a:alphaOff val="0"/>
                <a:shade val="93000"/>
                <a:satMod val="130000"/>
              </a:schemeClr>
            </a:gs>
            <a:gs pos="100000">
              <a:schemeClr val="accent3">
                <a:hueOff val="9843981"/>
                <a:satOff val="-14770"/>
                <a:lumOff val="-2402"/>
                <a:alphaOff val="0"/>
                <a:shade val="94000"/>
                <a:satMod val="135000"/>
              </a:schemeClr>
            </a:gs>
          </a:gsLst>
          <a:lin ang="16200000" scaled="0"/>
        </a:gradFill>
        <a:ln w="9525" cap="flat" cmpd="sng" algn="ctr">
          <a:solidFill>
            <a:schemeClr val="accent3">
              <a:hueOff val="9843981"/>
              <a:satOff val="-14770"/>
              <a:lumOff val="-240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3102085"/>
        <a:ext cx="499889" cy="349922"/>
      </dsp:txXfrm>
    </dsp:sp>
    <dsp:sp modelId="{A0DFFF90-0B3E-4875-8A32-477088765BB1}">
      <dsp:nvSpPr>
        <dsp:cNvPr id="0" name=""/>
        <dsp:cNvSpPr/>
      </dsp:nvSpPr>
      <dsp:spPr>
        <a:xfrm rot="5400000">
          <a:off x="4116953" y="-739928"/>
          <a:ext cx="324928" cy="7858989"/>
        </a:xfrm>
        <a:prstGeom prst="round2SameRect">
          <a:avLst/>
        </a:prstGeom>
        <a:solidFill>
          <a:schemeClr val="lt1">
            <a:alpha val="90000"/>
            <a:hueOff val="0"/>
            <a:satOff val="0"/>
            <a:lumOff val="0"/>
            <a:alphaOff val="0"/>
          </a:schemeClr>
        </a:solidFill>
        <a:ln w="9525" cap="flat" cmpd="sng" algn="ctr">
          <a:solidFill>
            <a:schemeClr val="accent3">
              <a:hueOff val="9843981"/>
              <a:satOff val="-14770"/>
              <a:lumOff val="-2402"/>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Quality of recommendations isn’t high</a:t>
          </a:r>
          <a:endParaRPr lang="en-GB" sz="2000" kern="1200" dirty="0"/>
        </a:p>
      </dsp:txBody>
      <dsp:txXfrm rot="5400000">
        <a:off x="4116953" y="-739928"/>
        <a:ext cx="324928" cy="7858989"/>
      </dsp:txXfrm>
    </dsp:sp>
    <dsp:sp modelId="{621C227C-263A-408F-B905-047B406F657D}">
      <dsp:nvSpPr>
        <dsp:cNvPr id="0" name=""/>
        <dsp:cNvSpPr/>
      </dsp:nvSpPr>
      <dsp:spPr>
        <a:xfrm rot="5400000">
          <a:off x="-74983" y="3534361"/>
          <a:ext cx="499889" cy="349922"/>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GB" sz="1000" kern="1200" dirty="0"/>
        </a:p>
      </dsp:txBody>
      <dsp:txXfrm rot="5400000">
        <a:off x="-74983" y="3534361"/>
        <a:ext cx="499889" cy="349922"/>
      </dsp:txXfrm>
    </dsp:sp>
    <dsp:sp modelId="{531ED267-AAFD-488D-BDB5-8C51B4C627C6}">
      <dsp:nvSpPr>
        <dsp:cNvPr id="0" name=""/>
        <dsp:cNvSpPr/>
      </dsp:nvSpPr>
      <dsp:spPr>
        <a:xfrm rot="5400000">
          <a:off x="4116953" y="-307652"/>
          <a:ext cx="324928" cy="7858989"/>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smtClean="0"/>
            <a:t>Limited use of it so far</a:t>
          </a:r>
          <a:endParaRPr lang="en-GB" sz="2000" kern="1200" dirty="0"/>
        </a:p>
      </dsp:txBody>
      <dsp:txXfrm rot="5400000">
        <a:off x="4116953" y="-307652"/>
        <a:ext cx="324928" cy="7858989"/>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BB2FAE-A446-478C-8008-2457B86E3DD6}">
      <dsp:nvSpPr>
        <dsp:cNvPr id="0" name=""/>
        <dsp:cNvSpPr/>
      </dsp:nvSpPr>
      <dsp:spPr>
        <a:xfrm>
          <a:off x="0" y="49280"/>
          <a:ext cx="8640960" cy="4913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Release of code via Google Code</a:t>
          </a:r>
          <a:endParaRPr lang="en-GB" sz="2100" kern="1200" dirty="0"/>
        </a:p>
      </dsp:txBody>
      <dsp:txXfrm>
        <a:off x="0" y="49280"/>
        <a:ext cx="8640960" cy="491399"/>
      </dsp:txXfrm>
    </dsp:sp>
    <dsp:sp modelId="{D8C90E82-AF95-4EEB-A21D-F4AD39D0BC5A}">
      <dsp:nvSpPr>
        <dsp:cNvPr id="0" name=""/>
        <dsp:cNvSpPr/>
      </dsp:nvSpPr>
      <dsp:spPr>
        <a:xfrm>
          <a:off x="0" y="601160"/>
          <a:ext cx="8640960" cy="4913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Release of data</a:t>
          </a:r>
        </a:p>
      </dsp:txBody>
      <dsp:txXfrm>
        <a:off x="0" y="601160"/>
        <a:ext cx="8640960" cy="491399"/>
      </dsp:txXfrm>
    </dsp:sp>
    <dsp:sp modelId="{25CC10C0-8F9F-4F0F-B2D3-170DC3CF428E}">
      <dsp:nvSpPr>
        <dsp:cNvPr id="0" name=""/>
        <dsp:cNvSpPr/>
      </dsp:nvSpPr>
      <dsp:spPr>
        <a:xfrm>
          <a:off x="0" y="1153040"/>
          <a:ext cx="8640960" cy="49139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Complete evaluation work</a:t>
          </a:r>
        </a:p>
      </dsp:txBody>
      <dsp:txXfrm>
        <a:off x="0" y="1153040"/>
        <a:ext cx="8640960" cy="491399"/>
      </dsp:txXfrm>
    </dsp:sp>
    <dsp:sp modelId="{3BEEC00C-2218-4229-9E99-4AB97A863826}">
      <dsp:nvSpPr>
        <dsp:cNvPr id="0" name=""/>
        <dsp:cNvSpPr/>
      </dsp:nvSpPr>
      <dsp:spPr>
        <a:xfrm>
          <a:off x="0" y="1704920"/>
          <a:ext cx="8640960" cy="4913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Final blog posts and write ups</a:t>
          </a:r>
          <a:endParaRPr lang="en-US" sz="2100" kern="1200" dirty="0"/>
        </a:p>
      </dsp:txBody>
      <dsp:txXfrm>
        <a:off x="0" y="1704920"/>
        <a:ext cx="8640960" cy="491399"/>
      </dsp:txXfrm>
    </dsp:sp>
    <dsp:sp modelId="{C21E9637-1627-409D-BBB1-6688D7A82704}">
      <dsp:nvSpPr>
        <dsp:cNvPr id="0" name=""/>
        <dsp:cNvSpPr/>
      </dsp:nvSpPr>
      <dsp:spPr>
        <a:xfrm>
          <a:off x="0" y="2256800"/>
          <a:ext cx="8640960" cy="491399"/>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Dissemination</a:t>
          </a:r>
          <a:endParaRPr lang="en-US" sz="2100" kern="1200" dirty="0"/>
        </a:p>
      </dsp:txBody>
      <dsp:txXfrm>
        <a:off x="0" y="2256800"/>
        <a:ext cx="8640960" cy="4913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41FE80-EB39-4518-9602-41687ABB20B8}">
      <dsp:nvSpPr>
        <dsp:cNvPr id="0" name=""/>
        <dsp:cNvSpPr/>
      </dsp:nvSpPr>
      <dsp:spPr>
        <a:xfrm>
          <a:off x="0" y="201767"/>
          <a:ext cx="6048671" cy="12168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kern="1200" dirty="0" smtClean="0"/>
            <a:t>Usage data </a:t>
          </a:r>
          <a:endParaRPr lang="en-GB" sz="4800" kern="1200" dirty="0"/>
        </a:p>
      </dsp:txBody>
      <dsp:txXfrm>
        <a:off x="0" y="201767"/>
        <a:ext cx="6048671" cy="1216800"/>
      </dsp:txXfrm>
    </dsp:sp>
    <dsp:sp modelId="{53DD7941-E7F7-4042-8C7B-BC6CB940F156}">
      <dsp:nvSpPr>
        <dsp:cNvPr id="0" name=""/>
        <dsp:cNvSpPr/>
      </dsp:nvSpPr>
      <dsp:spPr>
        <a:xfrm>
          <a:off x="0" y="1605768"/>
          <a:ext cx="6048671" cy="12168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l" defTabSz="2133600" rtl="0">
            <a:lnSpc>
              <a:spcPct val="90000"/>
            </a:lnSpc>
            <a:spcBef>
              <a:spcPct val="0"/>
            </a:spcBef>
            <a:spcAft>
              <a:spcPct val="35000"/>
            </a:spcAft>
          </a:pPr>
          <a:r>
            <a:rPr lang="en-GB" sz="4800" kern="1200" dirty="0" smtClean="0"/>
            <a:t>Attention data</a:t>
          </a:r>
          <a:endParaRPr lang="en-GB" sz="4800" kern="1200" dirty="0"/>
        </a:p>
      </dsp:txBody>
      <dsp:txXfrm>
        <a:off x="0" y="1605768"/>
        <a:ext cx="6048671" cy="1216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06AAC4-1CED-4705-BE29-186CDB7B54E2}">
      <dsp:nvSpPr>
        <dsp:cNvPr id="0" name=""/>
        <dsp:cNvSpPr/>
      </dsp:nvSpPr>
      <dsp:spPr>
        <a:xfrm>
          <a:off x="456800" y="1054"/>
          <a:ext cx="2324789" cy="13948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Loans</a:t>
          </a:r>
          <a:endParaRPr lang="en-GB" sz="3600" kern="1200" dirty="0"/>
        </a:p>
      </dsp:txBody>
      <dsp:txXfrm>
        <a:off x="456800" y="1054"/>
        <a:ext cx="2324789" cy="1394873"/>
      </dsp:txXfrm>
    </dsp:sp>
    <dsp:sp modelId="{BEB7B961-8B84-4268-B1C6-384DFDF6DAFE}">
      <dsp:nvSpPr>
        <dsp:cNvPr id="0" name=""/>
        <dsp:cNvSpPr/>
      </dsp:nvSpPr>
      <dsp:spPr>
        <a:xfrm>
          <a:off x="3014069" y="1054"/>
          <a:ext cx="2324789" cy="13948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Holds</a:t>
          </a:r>
          <a:endParaRPr lang="en-GB" sz="3600" kern="1200" dirty="0"/>
        </a:p>
      </dsp:txBody>
      <dsp:txXfrm>
        <a:off x="3014069" y="1054"/>
        <a:ext cx="2324789" cy="1394873"/>
      </dsp:txXfrm>
    </dsp:sp>
    <dsp:sp modelId="{6D02862D-237F-44B8-8EDB-B1B22A3E5873}">
      <dsp:nvSpPr>
        <dsp:cNvPr id="0" name=""/>
        <dsp:cNvSpPr/>
      </dsp:nvSpPr>
      <dsp:spPr>
        <a:xfrm>
          <a:off x="5571337" y="1054"/>
          <a:ext cx="2324789" cy="13948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Computer bookings</a:t>
          </a:r>
          <a:endParaRPr lang="en-GB" sz="3600" kern="1200" dirty="0"/>
        </a:p>
      </dsp:txBody>
      <dsp:txXfrm>
        <a:off x="5571337" y="1054"/>
        <a:ext cx="2324789" cy="1394873"/>
      </dsp:txXfrm>
    </dsp:sp>
    <dsp:sp modelId="{86D4A6C5-C6C2-427B-BE14-E9DFAD54A9A5}">
      <dsp:nvSpPr>
        <dsp:cNvPr id="0" name=""/>
        <dsp:cNvSpPr/>
      </dsp:nvSpPr>
      <dsp:spPr>
        <a:xfrm>
          <a:off x="1735434" y="1628407"/>
          <a:ext cx="2324789" cy="13948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Library access</a:t>
          </a:r>
          <a:endParaRPr lang="en-GB" sz="3600" kern="1200" dirty="0"/>
        </a:p>
      </dsp:txBody>
      <dsp:txXfrm>
        <a:off x="1735434" y="1628407"/>
        <a:ext cx="2324789" cy="1394873"/>
      </dsp:txXfrm>
    </dsp:sp>
    <dsp:sp modelId="{4FF61D07-F9D3-4672-85A5-D766CD9EA68D}">
      <dsp:nvSpPr>
        <dsp:cNvPr id="0" name=""/>
        <dsp:cNvSpPr/>
      </dsp:nvSpPr>
      <dsp:spPr>
        <a:xfrm>
          <a:off x="4292703" y="1628407"/>
          <a:ext cx="2324789" cy="139487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e-resources</a:t>
          </a:r>
          <a:endParaRPr lang="en-GB" sz="3600" kern="1200" dirty="0"/>
        </a:p>
      </dsp:txBody>
      <dsp:txXfrm>
        <a:off x="4292703" y="1628407"/>
        <a:ext cx="2324789" cy="13948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06AAC4-1CED-4705-BE29-186CDB7B54E2}">
      <dsp:nvSpPr>
        <dsp:cNvPr id="0" name=""/>
        <dsp:cNvSpPr/>
      </dsp:nvSpPr>
      <dsp:spPr>
        <a:xfrm>
          <a:off x="456800" y="1054"/>
          <a:ext cx="2324789" cy="13948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Loans</a:t>
          </a:r>
          <a:endParaRPr lang="en-GB" sz="3600" kern="1200" dirty="0"/>
        </a:p>
      </dsp:txBody>
      <dsp:txXfrm>
        <a:off x="456800" y="1054"/>
        <a:ext cx="2324789" cy="1394873"/>
      </dsp:txXfrm>
    </dsp:sp>
    <dsp:sp modelId="{BEB7B961-8B84-4268-B1C6-384DFDF6DAFE}">
      <dsp:nvSpPr>
        <dsp:cNvPr id="0" name=""/>
        <dsp:cNvSpPr/>
      </dsp:nvSpPr>
      <dsp:spPr>
        <a:xfrm>
          <a:off x="3014069" y="1054"/>
          <a:ext cx="2324789" cy="13948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Holds</a:t>
          </a:r>
          <a:endParaRPr lang="en-GB" sz="3600" kern="1200" dirty="0"/>
        </a:p>
      </dsp:txBody>
      <dsp:txXfrm>
        <a:off x="3014069" y="1054"/>
        <a:ext cx="2324789" cy="1394873"/>
      </dsp:txXfrm>
    </dsp:sp>
    <dsp:sp modelId="{6D02862D-237F-44B8-8EDB-B1B22A3E5873}">
      <dsp:nvSpPr>
        <dsp:cNvPr id="0" name=""/>
        <dsp:cNvSpPr/>
      </dsp:nvSpPr>
      <dsp:spPr>
        <a:xfrm>
          <a:off x="5616624" y="0"/>
          <a:ext cx="2324789" cy="13948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Computer bookings</a:t>
          </a:r>
          <a:endParaRPr lang="en-GB" sz="3600" kern="1200" dirty="0"/>
        </a:p>
      </dsp:txBody>
      <dsp:txXfrm>
        <a:off x="5616624" y="0"/>
        <a:ext cx="2324789" cy="1394873"/>
      </dsp:txXfrm>
    </dsp:sp>
    <dsp:sp modelId="{86D4A6C5-C6C2-427B-BE14-E9DFAD54A9A5}">
      <dsp:nvSpPr>
        <dsp:cNvPr id="0" name=""/>
        <dsp:cNvSpPr/>
      </dsp:nvSpPr>
      <dsp:spPr>
        <a:xfrm>
          <a:off x="1735434" y="1628407"/>
          <a:ext cx="2324789" cy="13948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Library access</a:t>
          </a:r>
          <a:endParaRPr lang="en-GB" sz="3600" kern="1200" dirty="0"/>
        </a:p>
      </dsp:txBody>
      <dsp:txXfrm>
        <a:off x="1735434" y="1628407"/>
        <a:ext cx="2324789" cy="1394873"/>
      </dsp:txXfrm>
    </dsp:sp>
    <dsp:sp modelId="{4FF61D07-F9D3-4672-85A5-D766CD9EA68D}">
      <dsp:nvSpPr>
        <dsp:cNvPr id="0" name=""/>
        <dsp:cNvSpPr/>
      </dsp:nvSpPr>
      <dsp:spPr>
        <a:xfrm>
          <a:off x="4292703" y="1628407"/>
          <a:ext cx="2324789" cy="139487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e-resources</a:t>
          </a:r>
          <a:endParaRPr lang="en-GB" sz="3600" kern="1200" dirty="0"/>
        </a:p>
      </dsp:txBody>
      <dsp:txXfrm>
        <a:off x="4292703" y="1628407"/>
        <a:ext cx="2324789" cy="139487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06AAC4-1CED-4705-BE29-186CDB7B54E2}">
      <dsp:nvSpPr>
        <dsp:cNvPr id="0" name=""/>
        <dsp:cNvSpPr/>
      </dsp:nvSpPr>
      <dsp:spPr>
        <a:xfrm>
          <a:off x="456800" y="1054"/>
          <a:ext cx="2324789" cy="13948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Loans</a:t>
          </a:r>
          <a:endParaRPr lang="en-GB" sz="3600" kern="1200" dirty="0"/>
        </a:p>
      </dsp:txBody>
      <dsp:txXfrm>
        <a:off x="456800" y="1054"/>
        <a:ext cx="2324789" cy="1394873"/>
      </dsp:txXfrm>
    </dsp:sp>
    <dsp:sp modelId="{BEB7B961-8B84-4268-B1C6-384DFDF6DAFE}">
      <dsp:nvSpPr>
        <dsp:cNvPr id="0" name=""/>
        <dsp:cNvSpPr/>
      </dsp:nvSpPr>
      <dsp:spPr>
        <a:xfrm>
          <a:off x="3014069" y="1054"/>
          <a:ext cx="2324789" cy="13948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Holds</a:t>
          </a:r>
          <a:endParaRPr lang="en-GB" sz="3600" kern="1200" dirty="0"/>
        </a:p>
      </dsp:txBody>
      <dsp:txXfrm>
        <a:off x="3014069" y="1054"/>
        <a:ext cx="2324789" cy="1394873"/>
      </dsp:txXfrm>
    </dsp:sp>
    <dsp:sp modelId="{6D02862D-237F-44B8-8EDB-B1B22A3E5873}">
      <dsp:nvSpPr>
        <dsp:cNvPr id="0" name=""/>
        <dsp:cNvSpPr/>
      </dsp:nvSpPr>
      <dsp:spPr>
        <a:xfrm>
          <a:off x="5616624" y="0"/>
          <a:ext cx="2324789" cy="13948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Computer bookings</a:t>
          </a:r>
          <a:endParaRPr lang="en-GB" sz="3600" kern="1200" dirty="0"/>
        </a:p>
      </dsp:txBody>
      <dsp:txXfrm>
        <a:off x="5616624" y="0"/>
        <a:ext cx="2324789" cy="1394873"/>
      </dsp:txXfrm>
    </dsp:sp>
    <dsp:sp modelId="{86D4A6C5-C6C2-427B-BE14-E9DFAD54A9A5}">
      <dsp:nvSpPr>
        <dsp:cNvPr id="0" name=""/>
        <dsp:cNvSpPr/>
      </dsp:nvSpPr>
      <dsp:spPr>
        <a:xfrm>
          <a:off x="1735434" y="1628407"/>
          <a:ext cx="2324789" cy="13948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Library access</a:t>
          </a:r>
          <a:endParaRPr lang="en-GB" sz="3600" kern="1200" dirty="0"/>
        </a:p>
      </dsp:txBody>
      <dsp:txXfrm>
        <a:off x="1735434" y="1628407"/>
        <a:ext cx="2324789" cy="1394873"/>
      </dsp:txXfrm>
    </dsp:sp>
    <dsp:sp modelId="{4FF61D07-F9D3-4672-85A5-D766CD9EA68D}">
      <dsp:nvSpPr>
        <dsp:cNvPr id="0" name=""/>
        <dsp:cNvSpPr/>
      </dsp:nvSpPr>
      <dsp:spPr>
        <a:xfrm>
          <a:off x="4292703" y="1628407"/>
          <a:ext cx="2324789" cy="139487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e-resources</a:t>
          </a:r>
          <a:endParaRPr lang="en-GB" sz="3600" kern="1200" dirty="0"/>
        </a:p>
      </dsp:txBody>
      <dsp:txXfrm>
        <a:off x="4292703" y="1628407"/>
        <a:ext cx="2324789" cy="139487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06AAC4-1CED-4705-BE29-186CDB7B54E2}">
      <dsp:nvSpPr>
        <dsp:cNvPr id="0" name=""/>
        <dsp:cNvSpPr/>
      </dsp:nvSpPr>
      <dsp:spPr>
        <a:xfrm>
          <a:off x="456800" y="1054"/>
          <a:ext cx="2324789" cy="13948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Loans</a:t>
          </a:r>
          <a:endParaRPr lang="en-GB" sz="3600" kern="1200" dirty="0"/>
        </a:p>
      </dsp:txBody>
      <dsp:txXfrm>
        <a:off x="456800" y="1054"/>
        <a:ext cx="2324789" cy="1394873"/>
      </dsp:txXfrm>
    </dsp:sp>
    <dsp:sp modelId="{BEB7B961-8B84-4268-B1C6-384DFDF6DAFE}">
      <dsp:nvSpPr>
        <dsp:cNvPr id="0" name=""/>
        <dsp:cNvSpPr/>
      </dsp:nvSpPr>
      <dsp:spPr>
        <a:xfrm>
          <a:off x="3014069" y="1054"/>
          <a:ext cx="2324789" cy="13948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Holds</a:t>
          </a:r>
          <a:endParaRPr lang="en-GB" sz="3600" kern="1200" dirty="0"/>
        </a:p>
      </dsp:txBody>
      <dsp:txXfrm>
        <a:off x="3014069" y="1054"/>
        <a:ext cx="2324789" cy="1394873"/>
      </dsp:txXfrm>
    </dsp:sp>
    <dsp:sp modelId="{6D02862D-237F-44B8-8EDB-B1B22A3E5873}">
      <dsp:nvSpPr>
        <dsp:cNvPr id="0" name=""/>
        <dsp:cNvSpPr/>
      </dsp:nvSpPr>
      <dsp:spPr>
        <a:xfrm>
          <a:off x="5571337" y="1054"/>
          <a:ext cx="2324789" cy="13948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Computer bookings</a:t>
          </a:r>
          <a:endParaRPr lang="en-GB" sz="3600" kern="1200" dirty="0"/>
        </a:p>
      </dsp:txBody>
      <dsp:txXfrm>
        <a:off x="5571337" y="1054"/>
        <a:ext cx="2324789" cy="1394873"/>
      </dsp:txXfrm>
    </dsp:sp>
    <dsp:sp modelId="{86D4A6C5-C6C2-427B-BE14-E9DFAD54A9A5}">
      <dsp:nvSpPr>
        <dsp:cNvPr id="0" name=""/>
        <dsp:cNvSpPr/>
      </dsp:nvSpPr>
      <dsp:spPr>
        <a:xfrm>
          <a:off x="1735434" y="1628407"/>
          <a:ext cx="2324789" cy="13948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Library access</a:t>
          </a:r>
          <a:endParaRPr lang="en-GB" sz="3600" kern="1200" dirty="0"/>
        </a:p>
      </dsp:txBody>
      <dsp:txXfrm>
        <a:off x="1735434" y="1628407"/>
        <a:ext cx="2324789" cy="1394873"/>
      </dsp:txXfrm>
    </dsp:sp>
    <dsp:sp modelId="{4FF61D07-F9D3-4672-85A5-D766CD9EA68D}">
      <dsp:nvSpPr>
        <dsp:cNvPr id="0" name=""/>
        <dsp:cNvSpPr/>
      </dsp:nvSpPr>
      <dsp:spPr>
        <a:xfrm>
          <a:off x="4292703" y="1628407"/>
          <a:ext cx="2324789" cy="139487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GB" sz="3600" kern="1200" dirty="0" smtClean="0"/>
            <a:t>e-resources</a:t>
          </a:r>
          <a:endParaRPr lang="en-GB" sz="3600" kern="1200" dirty="0"/>
        </a:p>
      </dsp:txBody>
      <dsp:txXfrm>
        <a:off x="4292703" y="1628407"/>
        <a:ext cx="2324789" cy="139487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C4E1BE-E989-46F9-BB11-9D8BA418FFE5}">
      <dsp:nvSpPr>
        <dsp:cNvPr id="0" name=""/>
        <dsp:cNvSpPr/>
      </dsp:nvSpPr>
      <dsp:spPr>
        <a:xfrm>
          <a:off x="0" y="2421548"/>
          <a:ext cx="7056783" cy="5297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dirty="0" err="1" smtClean="0"/>
            <a:t>Ebsco</a:t>
          </a:r>
          <a:r>
            <a:rPr lang="en-GB" sz="1900" kern="1200" dirty="0" smtClean="0"/>
            <a:t> Discovery Solution</a:t>
          </a:r>
          <a:endParaRPr lang="en-GB" sz="1900" kern="1200" dirty="0"/>
        </a:p>
      </dsp:txBody>
      <dsp:txXfrm>
        <a:off x="0" y="2421548"/>
        <a:ext cx="7056783" cy="529775"/>
      </dsp:txXfrm>
    </dsp:sp>
    <dsp:sp modelId="{7A90565A-4981-4984-9CC4-D786A120DF28}">
      <dsp:nvSpPr>
        <dsp:cNvPr id="0" name=""/>
        <dsp:cNvSpPr/>
      </dsp:nvSpPr>
      <dsp:spPr>
        <a:xfrm rot="10800000">
          <a:off x="0" y="1614700"/>
          <a:ext cx="7056783" cy="814794"/>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dirty="0" smtClean="0"/>
            <a:t>SFX knowledge base and </a:t>
          </a:r>
          <a:r>
            <a:rPr lang="en-GB" sz="1900" kern="1200" dirty="0" err="1" smtClean="0"/>
            <a:t>OpenURL</a:t>
          </a:r>
          <a:r>
            <a:rPr lang="en-GB" sz="1900" kern="1200" dirty="0" smtClean="0"/>
            <a:t> link resolver</a:t>
          </a:r>
          <a:endParaRPr lang="en-GB" sz="1900" kern="1200" dirty="0"/>
        </a:p>
      </dsp:txBody>
      <dsp:txXfrm rot="10800000">
        <a:off x="0" y="1614700"/>
        <a:ext cx="7056783" cy="814794"/>
      </dsp:txXfrm>
    </dsp:sp>
    <dsp:sp modelId="{AA3D3CAA-C43C-4735-B0BB-861DB75F988A}">
      <dsp:nvSpPr>
        <dsp:cNvPr id="0" name=""/>
        <dsp:cNvSpPr/>
      </dsp:nvSpPr>
      <dsp:spPr>
        <a:xfrm rot="10800000">
          <a:off x="0" y="807852"/>
          <a:ext cx="7056783" cy="814794"/>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smtClean="0"/>
            <a:t>EZProxy remote user authentication</a:t>
          </a:r>
          <a:endParaRPr lang="en-GB" sz="1900" kern="1200" dirty="0"/>
        </a:p>
      </dsp:txBody>
      <dsp:txXfrm rot="10800000">
        <a:off x="0" y="807852"/>
        <a:ext cx="7056783" cy="814794"/>
      </dsp:txXfrm>
    </dsp:sp>
    <dsp:sp modelId="{1B7B7B48-72DC-4CA1-9D06-40C801476385}">
      <dsp:nvSpPr>
        <dsp:cNvPr id="0" name=""/>
        <dsp:cNvSpPr/>
      </dsp:nvSpPr>
      <dsp:spPr>
        <a:xfrm rot="10800000">
          <a:off x="0" y="1003"/>
          <a:ext cx="7056783" cy="814794"/>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dirty="0" smtClean="0"/>
            <a:t>Athens DA authentication built into local (SAMS) login system</a:t>
          </a:r>
          <a:endParaRPr lang="en-GB" sz="1900" kern="1200" dirty="0"/>
        </a:p>
      </dsp:txBody>
      <dsp:txXfrm rot="10800000">
        <a:off x="0" y="1003"/>
        <a:ext cx="7056783" cy="81479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1B694D-5D9A-4827-9082-A56AA445C8D3}">
      <dsp:nvSpPr>
        <dsp:cNvPr id="0" name=""/>
        <dsp:cNvSpPr/>
      </dsp:nvSpPr>
      <dsp:spPr>
        <a:xfrm>
          <a:off x="1814" y="0"/>
          <a:ext cx="2822657" cy="201553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E-journals</a:t>
          </a:r>
          <a:endParaRPr lang="en-US" sz="2500" kern="1200" dirty="0"/>
        </a:p>
      </dsp:txBody>
      <dsp:txXfrm>
        <a:off x="1814" y="806212"/>
        <a:ext cx="2822657" cy="806212"/>
      </dsp:txXfrm>
    </dsp:sp>
    <dsp:sp modelId="{CB1B811D-5BDB-4F18-9AB7-5F9796180A10}">
      <dsp:nvSpPr>
        <dsp:cNvPr id="0" name=""/>
        <dsp:cNvSpPr/>
      </dsp:nvSpPr>
      <dsp:spPr>
        <a:xfrm>
          <a:off x="1077557" y="120931"/>
          <a:ext cx="671171" cy="67117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32A3A17-530B-42CC-8D05-6D6110A7ADB4}">
      <dsp:nvSpPr>
        <dsp:cNvPr id="0" name=""/>
        <dsp:cNvSpPr/>
      </dsp:nvSpPr>
      <dsp:spPr>
        <a:xfrm>
          <a:off x="2909151" y="0"/>
          <a:ext cx="2822657" cy="201553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GB" sz="2500" kern="1200" dirty="0" smtClean="0"/>
            <a:t>E-journal articles</a:t>
          </a:r>
          <a:endParaRPr lang="en-GB" sz="2500" kern="1200" dirty="0"/>
        </a:p>
      </dsp:txBody>
      <dsp:txXfrm>
        <a:off x="2909151" y="806212"/>
        <a:ext cx="2822657" cy="806212"/>
      </dsp:txXfrm>
    </dsp:sp>
    <dsp:sp modelId="{349AB214-0362-4033-B840-93536CE34EB5}">
      <dsp:nvSpPr>
        <dsp:cNvPr id="0" name=""/>
        <dsp:cNvSpPr/>
      </dsp:nvSpPr>
      <dsp:spPr>
        <a:xfrm>
          <a:off x="3984894" y="120931"/>
          <a:ext cx="671171" cy="67117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112D71B-A407-4157-A1AA-44F4C606FCC4}">
      <dsp:nvSpPr>
        <dsp:cNvPr id="0" name=""/>
        <dsp:cNvSpPr/>
      </dsp:nvSpPr>
      <dsp:spPr>
        <a:xfrm>
          <a:off x="5816488" y="0"/>
          <a:ext cx="2822657" cy="201553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GB" sz="2500" kern="1200" dirty="0" smtClean="0"/>
            <a:t>E-books</a:t>
          </a:r>
          <a:endParaRPr lang="en-GB" sz="2500" kern="1200" dirty="0"/>
        </a:p>
      </dsp:txBody>
      <dsp:txXfrm>
        <a:off x="5816488" y="806212"/>
        <a:ext cx="2822657" cy="806212"/>
      </dsp:txXfrm>
    </dsp:sp>
    <dsp:sp modelId="{1D018FA6-B4ED-49C1-83BE-A22A1DE46646}">
      <dsp:nvSpPr>
        <dsp:cNvPr id="0" name=""/>
        <dsp:cNvSpPr/>
      </dsp:nvSpPr>
      <dsp:spPr>
        <a:xfrm>
          <a:off x="6892231" y="120931"/>
          <a:ext cx="671171" cy="67117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0A3A27F-7BA1-4AD8-B2BD-75125593230C}">
      <dsp:nvSpPr>
        <dsp:cNvPr id="0" name=""/>
        <dsp:cNvSpPr/>
      </dsp:nvSpPr>
      <dsp:spPr>
        <a:xfrm>
          <a:off x="345638" y="1612424"/>
          <a:ext cx="7949683" cy="302329"/>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11263"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17411" name="Rectangle 3"/>
          <p:cNvSpPr>
            <a:spLocks noGrp="1" noChangeArrowheads="1"/>
          </p:cNvSpPr>
          <p:nvPr>
            <p:ph type="dt" idx="1"/>
          </p:nvPr>
        </p:nvSpPr>
        <p:spPr bwMode="auto">
          <a:xfrm>
            <a:off x="3805482" y="0"/>
            <a:ext cx="2911263"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892175" y="739775"/>
            <a:ext cx="4933950" cy="370046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71830" y="4687253"/>
            <a:ext cx="5374640" cy="4440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9372792"/>
            <a:ext cx="2911263" cy="4933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17415" name="Rectangle 7"/>
          <p:cNvSpPr>
            <a:spLocks noGrp="1" noChangeArrowheads="1"/>
          </p:cNvSpPr>
          <p:nvPr>
            <p:ph type="sldNum" sz="quarter" idx="5"/>
          </p:nvPr>
        </p:nvSpPr>
        <p:spPr bwMode="auto">
          <a:xfrm>
            <a:off x="3805482" y="9372792"/>
            <a:ext cx="2911263" cy="49339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D19756A0-D97C-4D38-B84A-FF26D85DC0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what is RISE all about?</a:t>
            </a:r>
          </a:p>
          <a:p>
            <a:endParaRPr lang="en-GB" dirty="0" smtClean="0"/>
          </a:p>
          <a:p>
            <a:r>
              <a:rPr lang="en-GB" dirty="0" smtClean="0"/>
              <a:t>RISE</a:t>
            </a:r>
            <a:r>
              <a:rPr lang="en-GB" baseline="0" dirty="0" smtClean="0"/>
              <a:t> stands for Recommendations Improve the Search Experience.</a:t>
            </a:r>
          </a:p>
          <a:p>
            <a:endParaRPr lang="en-GB" baseline="0" dirty="0" smtClean="0"/>
          </a:p>
          <a:p>
            <a:r>
              <a:rPr lang="en-GB" baseline="0" dirty="0" smtClean="0"/>
              <a:t>It’s an experimental project to investigate what you can do with the data that we have at the OU Library from the searches that library users make.  And if we can use that data to make recommendations then are they useful to people using discovery solutions</a:t>
            </a:r>
          </a:p>
          <a:p>
            <a:endParaRPr lang="en-GB" baseline="0" dirty="0" smtClean="0"/>
          </a:p>
          <a:p>
            <a:r>
              <a:rPr lang="en-GB" baseline="0" dirty="0" smtClean="0"/>
              <a:t>So there’s always an implied question mark with the project name.  We think recommendations may improve the search experience, but we’re not sure, and there may be circumstances where they are useful and others where they aren’t.  So that is what we’ve set out to investigate.</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buClr>
                <a:srgbClr val="9FAA00"/>
              </a:buClr>
            </a:pPr>
            <a:r>
              <a:rPr lang="en-GB" dirty="0" smtClean="0">
                <a:latin typeface="Arial" pitchFamily="34" charset="0"/>
              </a:rPr>
              <a:t>So it doesn’t really give us too much choice about what aspect of</a:t>
            </a:r>
            <a:r>
              <a:rPr lang="en-GB" baseline="0" dirty="0" smtClean="0">
                <a:latin typeface="Arial" pitchFamily="34" charset="0"/>
              </a:rPr>
              <a:t> activity data we could look at.  All our students are distance learners so they interact with us online and use our resources electronically.   And with more than 450,000 unique users of our website and over 100,000 unique users of our e-resources each year then there’s a fair amount of activity data for us to use</a:t>
            </a:r>
            <a:endParaRPr lang="en-GB"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if we are concentrating</a:t>
            </a:r>
            <a:r>
              <a:rPr lang="en-GB" baseline="0" dirty="0" smtClean="0"/>
              <a:t> on our e-resources then the systems we use include a local SAMS single sign on solution that we use to provide remote access to university systems.  We’ve adopted the </a:t>
            </a:r>
            <a:r>
              <a:rPr lang="en-GB" baseline="0" dirty="0" err="1" smtClean="0"/>
              <a:t>EZProxy</a:t>
            </a:r>
            <a:r>
              <a:rPr lang="en-GB" baseline="0" dirty="0" smtClean="0"/>
              <a:t> system from OCLC as most of our users are remote and we can allow them to have access to most of our resources in this way.</a:t>
            </a:r>
          </a:p>
          <a:p>
            <a:endParaRPr lang="en-GB" baseline="0" dirty="0" smtClean="0"/>
          </a:p>
          <a:p>
            <a:r>
              <a:rPr lang="en-GB" baseline="0" dirty="0" smtClean="0"/>
              <a:t>We are using SFX from </a:t>
            </a:r>
            <a:r>
              <a:rPr lang="en-GB" baseline="0" dirty="0" err="1" smtClean="0"/>
              <a:t>ExLibris</a:t>
            </a:r>
            <a:r>
              <a:rPr lang="en-GB" baseline="0" dirty="0" smtClean="0"/>
              <a:t> as our resources knowledge base and as the </a:t>
            </a:r>
            <a:r>
              <a:rPr lang="en-GB" baseline="0" dirty="0" err="1" smtClean="0"/>
              <a:t>OpenURL</a:t>
            </a:r>
            <a:r>
              <a:rPr lang="en-GB" baseline="0" dirty="0" smtClean="0"/>
              <a:t> link resolver and lastly this year we’ve implemented the </a:t>
            </a:r>
            <a:r>
              <a:rPr lang="en-GB" baseline="0" dirty="0" err="1" smtClean="0"/>
              <a:t>Ebsco</a:t>
            </a:r>
            <a:r>
              <a:rPr lang="en-GB" baseline="0" dirty="0" smtClean="0"/>
              <a:t> Discovery Solution in place of an older federated search system</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The</a:t>
            </a:r>
            <a:r>
              <a:rPr lang="en-GB" baseline="0" dirty="0" smtClean="0"/>
              <a:t> stages of the project were to build the database and fill it with activity data, write some software to create the recommendations, create a search interface to show the recommendations, then test it with some users and then see if we can openly release some data from the project.</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The interface we created to test recommendations with users uses </a:t>
            </a:r>
            <a:r>
              <a:rPr lang="en-GB" baseline="0" dirty="0" smtClean="0"/>
              <a:t>the </a:t>
            </a:r>
            <a:r>
              <a:rPr lang="en-GB" baseline="0" dirty="0" err="1" smtClean="0"/>
              <a:t>Ebsco</a:t>
            </a:r>
            <a:r>
              <a:rPr lang="en-GB" baseline="0" dirty="0" smtClean="0"/>
              <a:t> Discovery Solution API.  When you go in you get recommendations based on your previous search history and if you are on a course, recommendations based on what other people on your course </a:t>
            </a:r>
            <a:r>
              <a:rPr lang="en-GB" baseline="0" smtClean="0"/>
              <a:t>are viewing.</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As</a:t>
            </a:r>
            <a:r>
              <a:rPr lang="en-GB" baseline="0" dirty="0" smtClean="0"/>
              <a:t> you type in your search you get suggested terms based on previous searches</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And when you get your search results, you also get recommendations based the</a:t>
            </a:r>
            <a:r>
              <a:rPr lang="en-GB" baseline="0" dirty="0" smtClean="0"/>
              <a:t> articles viewed by people who used similar search terms</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If you view one of the recommended resources it will open the record</a:t>
            </a:r>
            <a:r>
              <a:rPr lang="en-GB" baseline="0" dirty="0" smtClean="0"/>
              <a:t> in another window and you are given the chance to rate the usefulness of the recommendation.</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We’ve also built a second interface </a:t>
            </a:r>
            <a:r>
              <a:rPr lang="en-GB" baseline="0" dirty="0" smtClean="0"/>
              <a:t>– this one is a Google Gadget version with pretty much the same functions as the main interface</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Log in sorted out by</a:t>
            </a:r>
            <a:r>
              <a:rPr lang="en-GB" baseline="0" dirty="0" smtClean="0"/>
              <a:t> working with </a:t>
            </a:r>
            <a:r>
              <a:rPr lang="en-GB" baseline="0" dirty="0" err="1" smtClean="0"/>
              <a:t>SocialLearn</a:t>
            </a:r>
            <a:r>
              <a:rPr lang="en-GB" baseline="0" dirty="0" smtClean="0"/>
              <a:t> team</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a:t>
            </a:r>
            <a:r>
              <a:rPr lang="en-GB" baseline="0" dirty="0" smtClean="0"/>
              <a:t> in terms of the data that we are investigating, it gives us data about people looking for these types of things, E-journal titles and articles, </a:t>
            </a:r>
            <a:r>
              <a:rPr lang="en-GB" baseline="0" dirty="0" smtClean="0"/>
              <a:t>e-books</a:t>
            </a:r>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RISE has</a:t>
            </a:r>
            <a:r>
              <a:rPr lang="en-GB" baseline="0" dirty="0" smtClean="0"/>
              <a:t> been funded as part of the Activity Data strand of the JISC Infrastructure for Education and Research programme</a:t>
            </a:r>
          </a:p>
          <a:p>
            <a:r>
              <a:rPr lang="en-GB" baseline="0" dirty="0" smtClean="0"/>
              <a:t>It’s a very short project, just six months, with a small team – developer, project manager</a:t>
            </a:r>
          </a:p>
          <a:p>
            <a:r>
              <a:rPr lang="en-GB" baseline="0" dirty="0" smtClean="0"/>
              <a:t>And there are seven other projects in the programme.  Some of which are here working in libraries such as SALT and LIDP, others of which are looking at activity data in a range of other areas from </a:t>
            </a:r>
            <a:r>
              <a:rPr lang="en-GB" baseline="0" dirty="0" err="1" smtClean="0"/>
              <a:t>VLEs</a:t>
            </a:r>
            <a:r>
              <a:rPr lang="en-GB" baseline="0" dirty="0" smtClean="0"/>
              <a:t>, through repositories, to student systems to video-conferencing data</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push as much as possible</a:t>
            </a:r>
            <a:r>
              <a:rPr lang="en-GB" baseline="0" dirty="0" smtClean="0"/>
              <a:t> through </a:t>
            </a:r>
            <a:r>
              <a:rPr lang="en-GB" baseline="0" dirty="0" err="1" smtClean="0"/>
              <a:t>ezproxy</a:t>
            </a:r>
            <a:r>
              <a:rPr lang="en-GB" baseline="0" dirty="0" smtClean="0"/>
              <a:t>, so we use it for access through our discovery solution, for links from SFX, for links placed in our VLE.  So it seemed the obvious choice as the place to start to look at e-resource activity data.  We didn’t have access to the </a:t>
            </a:r>
            <a:r>
              <a:rPr lang="en-GB" baseline="0" dirty="0" err="1" smtClean="0"/>
              <a:t>Ebsco</a:t>
            </a:r>
            <a:r>
              <a:rPr lang="en-GB" baseline="0" dirty="0" smtClean="0"/>
              <a:t> Discovery log files and we hadn’t been using that system for long whereas we did have a few months of log files from </a:t>
            </a:r>
            <a:r>
              <a:rPr lang="en-GB" baseline="0" dirty="0" err="1" smtClean="0"/>
              <a:t>EZProxy</a:t>
            </a:r>
            <a:endParaRPr lang="en-GB" baseline="0" dirty="0" smtClean="0"/>
          </a:p>
          <a:p>
            <a:endParaRPr lang="en-GB" baseline="0" dirty="0" smtClean="0"/>
          </a:p>
          <a:p>
            <a:r>
              <a:rPr lang="en-GB" baseline="0" dirty="0" smtClean="0"/>
              <a:t>So we started with the </a:t>
            </a:r>
            <a:r>
              <a:rPr lang="en-GB" baseline="0" dirty="0" err="1" smtClean="0"/>
              <a:t>EZProxy</a:t>
            </a:r>
            <a:r>
              <a:rPr lang="en-GB" baseline="0" dirty="0" smtClean="0"/>
              <a:t> log files as the core dataset</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when we start</a:t>
            </a:r>
            <a:r>
              <a:rPr lang="en-GB" baseline="0" dirty="0" smtClean="0"/>
              <a:t> to look in detail at what data is contained within the log files you’ve got some useful data and other data that isn’t so useful for activity data purposes.</a:t>
            </a:r>
          </a:p>
          <a:p>
            <a:endParaRPr lang="en-GB" baseline="0" dirty="0" smtClean="0"/>
          </a:p>
          <a:p>
            <a:r>
              <a:rPr lang="en-GB" baseline="0" dirty="0" smtClean="0"/>
              <a:t>We know the user name – that’s the </a:t>
            </a:r>
            <a:r>
              <a:rPr lang="en-GB" baseline="0" dirty="0" err="1" smtClean="0"/>
              <a:t>oucu</a:t>
            </a:r>
            <a:r>
              <a:rPr lang="en-GB" baseline="0" dirty="0" smtClean="0"/>
              <a:t> the Open University Computer User account name.  You know the request, that is the website that is being accessed, but you also know things that aren’t that useful such as the user agent or browser</a:t>
            </a:r>
          </a:p>
          <a:p>
            <a:endParaRPr lang="en-GB" baseline="0" dirty="0" smtClean="0"/>
          </a:p>
          <a:p>
            <a:r>
              <a:rPr lang="en-GB" baseline="0" dirty="0" smtClean="0"/>
              <a:t>So when you look at the detail of the record what you get is…</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Something that looks like this (we’ve </a:t>
            </a:r>
            <a:r>
              <a:rPr lang="en-GB" dirty="0" err="1" smtClean="0"/>
              <a:t>anonymised</a:t>
            </a:r>
            <a:r>
              <a:rPr lang="en-GB" baseline="0" dirty="0" smtClean="0"/>
              <a:t> the </a:t>
            </a:r>
            <a:r>
              <a:rPr lang="en-GB" baseline="0" dirty="0" err="1" smtClean="0"/>
              <a:t>oucu</a:t>
            </a:r>
            <a:r>
              <a:rPr lang="en-GB" baseline="0" dirty="0" smtClean="0"/>
              <a:t> for obvious reasons).</a:t>
            </a:r>
          </a:p>
          <a:p>
            <a:endParaRPr lang="en-GB" baseline="0" dirty="0" smtClean="0"/>
          </a:p>
          <a:p>
            <a:r>
              <a:rPr lang="en-GB" baseline="0" dirty="0" smtClean="0"/>
              <a:t>It looks a bit mind-numbing, especially when you think that this is one record out of tens of thousands of rows but with a bit of work you can break it down</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you’ve got</a:t>
            </a:r>
            <a:r>
              <a:rPr lang="en-GB" baseline="0" dirty="0" smtClean="0"/>
              <a:t> the date and time – useful to be able to know when something happened</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the name of the user</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the request that has been made – in this case an </a:t>
            </a:r>
            <a:r>
              <a:rPr lang="en-GB" dirty="0" err="1" smtClean="0"/>
              <a:t>ebsco</a:t>
            </a:r>
            <a:r>
              <a:rPr lang="en-GB" dirty="0" smtClean="0"/>
              <a:t> host search</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our database starts to build up with details of users, courses and resources</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we could get data about the courses that students were studying from our internal</a:t>
            </a:r>
            <a:r>
              <a:rPr lang="en-GB" baseline="0" dirty="0" smtClean="0"/>
              <a:t> student information system</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that added a bit more to the mix</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there are limitations.  You don’t always know what search terms were used or have much information about the item that is being accessed</a:t>
            </a:r>
          </a:p>
          <a:p>
            <a:endParaRPr lang="en-GB" dirty="0" smtClean="0"/>
          </a:p>
          <a:p>
            <a:r>
              <a:rPr lang="en-GB" dirty="0" smtClean="0"/>
              <a:t>And if you want to make a recommendation you don’t</a:t>
            </a:r>
            <a:r>
              <a:rPr lang="en-GB" baseline="0" dirty="0" smtClean="0"/>
              <a:t> even have an article or journal title to show as the recommendation</a:t>
            </a:r>
            <a:endParaRPr lang="en-GB" dirty="0" smtClean="0"/>
          </a:p>
          <a:p>
            <a:endParaRPr lang="en-GB" dirty="0" smtClean="0"/>
          </a:p>
          <a:p>
            <a:r>
              <a:rPr lang="en-GB" dirty="0" smtClean="0"/>
              <a:t>So we’ve been investigating how we could improve the data.  At the moment we use another EDS</a:t>
            </a:r>
            <a:r>
              <a:rPr lang="en-GB" baseline="0" dirty="0" smtClean="0"/>
              <a:t> API call to extract bibliographic details so we can show them as a recommendation.  Ideally it would be </a:t>
            </a:r>
            <a:r>
              <a:rPr lang="en-GB" baseline="0" dirty="0" err="1" smtClean="0"/>
              <a:t>preferrable</a:t>
            </a:r>
            <a:r>
              <a:rPr lang="en-GB" baseline="0" dirty="0" smtClean="0"/>
              <a:t> to find alternative sources of metadata that could be stored locally to save having to make multiple API calls.</a:t>
            </a:r>
            <a:endParaRPr lang="en-GB" dirty="0" smtClean="0"/>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Activity data can be broadly broken down into two types of data</a:t>
            </a:r>
          </a:p>
          <a:p>
            <a:endParaRPr lang="en-GB" dirty="0" smtClean="0"/>
          </a:p>
          <a:p>
            <a:r>
              <a:rPr lang="en-GB" dirty="0" smtClean="0"/>
              <a:t>&gt; Usage date – actions that a user has performed (e.g. loan transactions, downloads)</a:t>
            </a:r>
          </a:p>
          <a:p>
            <a:r>
              <a:rPr lang="en-GB" dirty="0" smtClean="0"/>
              <a:t>&gt; Attention</a:t>
            </a:r>
            <a:r>
              <a:rPr lang="en-GB" baseline="0" dirty="0" smtClean="0"/>
              <a:t> data – items that a user has viewed (e.g. metadata records, tables of contents, reviews)</a:t>
            </a:r>
          </a:p>
          <a:p>
            <a:endParaRPr lang="en-GB" baseline="0" dirty="0" smtClean="0"/>
          </a:p>
          <a:p>
            <a:r>
              <a:rPr lang="en-GB" baseline="0" dirty="0" smtClean="0"/>
              <a:t>It has been described as an exhaust trail, a by-product of users interacting with your systems</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So, the data we have</a:t>
            </a:r>
            <a:r>
              <a:rPr lang="en-GB" baseline="0" dirty="0" smtClean="0"/>
              <a:t> so far can tell us which courses people are on, so we can make recommendations based on that, i.e. these are the most popular resources that people on your course are looking at.  We can also start to say that if you looked at resource C and then straightaway looked at resource D that there is a likelihood that there is some relationship between resource C and resource D.</a:t>
            </a:r>
          </a:p>
          <a:p>
            <a:pPr eaLnBrk="1" hangingPunct="1"/>
            <a:endParaRPr lang="en-GB" baseline="0" dirty="0" smtClean="0"/>
          </a:p>
          <a:p>
            <a:pPr eaLnBrk="1" hangingPunct="1"/>
            <a:r>
              <a:rPr lang="en-GB" baseline="0" dirty="0" smtClean="0"/>
              <a:t>And we can also say which overall are the most popular articles or journals or subject terms most often seen.</a:t>
            </a:r>
          </a:p>
          <a:p>
            <a:pPr eaLnBrk="1" hangingPunct="1"/>
            <a:endParaRPr lang="en-GB" baseline="0" dirty="0" smtClean="0"/>
          </a:p>
          <a:p>
            <a:pPr eaLnBrk="1" hangingPunct="1"/>
            <a:r>
              <a:rPr lang="en-GB" baseline="0" dirty="0" smtClean="0"/>
              <a:t>But there are limitations to the </a:t>
            </a:r>
            <a:r>
              <a:rPr lang="en-GB" baseline="0" dirty="0" err="1" smtClean="0"/>
              <a:t>ezproxy</a:t>
            </a:r>
            <a:r>
              <a:rPr lang="en-GB" baseline="0" dirty="0" smtClean="0"/>
              <a:t> data, we don’t have the search terms that are used to find these resources.</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We needed</a:t>
            </a:r>
            <a:r>
              <a:rPr lang="en-GB" baseline="0" dirty="0" smtClean="0"/>
              <a:t> to build an interface to be able to show users the recommendations and to use for the evaluations.  So we thought, actually why not collect the data from the activity carried out within that search interface as well add that into the database and use that data to improve the recommendations</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Now we can add search terms that are being used and start to record the values for the different types of relationships for our recommendations</a:t>
            </a:r>
            <a:endParaRPr lang="en-GB" dirty="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r>
              <a:rPr lang="en-GB" dirty="0" smtClean="0"/>
              <a:t>Having gone through this process</a:t>
            </a:r>
          </a:p>
        </p:txBody>
      </p:sp>
      <p:sp>
        <p:nvSpPr>
          <p:cNvPr id="16388" name="Slide Number Placeholder 3"/>
          <p:cNvSpPr>
            <a:spLocks noGrp="1"/>
          </p:cNvSpPr>
          <p:nvPr>
            <p:ph type="sldNum" sz="quarter" idx="5"/>
          </p:nvPr>
        </p:nvSpPr>
        <p:spPr>
          <a:noFill/>
        </p:spPr>
        <p:txBody>
          <a:bodyPr/>
          <a:lstStyle/>
          <a:p>
            <a:fld id="{AFD7B59E-C9B7-4B17-9C84-D9FB8394E805}"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dirty="0" smtClean="0"/>
              <a:t>So we’ve ended up</a:t>
            </a:r>
            <a:r>
              <a:rPr lang="en-GB" baseline="0" dirty="0" smtClean="0"/>
              <a:t> with a set of data that can give us a range of different types of recommendations</a:t>
            </a:r>
          </a:p>
          <a:p>
            <a:pPr eaLnBrk="1" hangingPunct="1"/>
            <a:endParaRPr lang="en-GB" baseline="0" dirty="0" smtClean="0"/>
          </a:p>
          <a:p>
            <a:pPr eaLnBrk="1" hangingPunct="1"/>
            <a:r>
              <a:rPr lang="en-GB" baseline="0" dirty="0" smtClean="0"/>
              <a:t>From ‘people on your course are looking at these articles’ through ‘people who looked at this article also looked at this article’ and ‘to people using this search term looked at these resources’</a:t>
            </a:r>
          </a:p>
          <a:p>
            <a:pPr eaLnBrk="1" hangingPunct="1"/>
            <a:endParaRPr lang="en-GB" baseline="0" dirty="0" smtClean="0"/>
          </a:p>
          <a:p>
            <a:pPr eaLnBrk="1" hangingPunct="1"/>
            <a:r>
              <a:rPr lang="en-GB" baseline="0" dirty="0" smtClean="0"/>
              <a:t>And we are sure that you could put the data to other types of use.</a:t>
            </a:r>
            <a:endParaRPr lang="en-GB"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GB" baseline="0" dirty="0" smtClean="0"/>
              <a:t>Once you’ve established a database of activity data you’ve got to create some software that decides which articles get shown to a user.</a:t>
            </a:r>
          </a:p>
          <a:p>
            <a:pPr eaLnBrk="1" hangingPunct="1"/>
            <a:endParaRPr lang="en-GB" baseline="0" dirty="0" smtClean="0"/>
          </a:p>
          <a:p>
            <a:pPr eaLnBrk="1" hangingPunct="1"/>
            <a:r>
              <a:rPr lang="en-GB" baseline="0" dirty="0" smtClean="0"/>
              <a:t>With a new small project like RISE we are starting from scratch with something quite simple.</a:t>
            </a:r>
          </a:p>
          <a:p>
            <a:pPr eaLnBrk="1" hangingPunct="1"/>
            <a:endParaRPr lang="en-GB" baseline="0" dirty="0" smtClean="0"/>
          </a:p>
          <a:p>
            <a:pPr eaLnBrk="1" hangingPunct="1"/>
            <a:r>
              <a:rPr lang="en-GB" baseline="0" dirty="0" smtClean="0"/>
              <a:t>What drives the recommendations is a set of relationship values. </a:t>
            </a:r>
            <a:r>
              <a:rPr lang="en-US" dirty="0" smtClean="0"/>
              <a:t>Values are assigned based on resource views and subsequent relevancy ratings</a:t>
            </a:r>
          </a:p>
          <a:p>
            <a:endParaRPr lang="en-US" dirty="0" smtClean="0"/>
          </a:p>
          <a:p>
            <a:r>
              <a:rPr lang="en-US" baseline="0" dirty="0" smtClean="0"/>
              <a:t>The relationships are ranked according to the value so the top ones get shown as recommendations.</a:t>
            </a:r>
          </a:p>
          <a:p>
            <a:endParaRPr lang="en-US"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GB" baseline="0" dirty="0" smtClean="0"/>
          </a:p>
          <a:p>
            <a:r>
              <a:rPr lang="en-GB" sz="1200" dirty="0" smtClean="0">
                <a:solidFill>
                  <a:schemeClr val="tx1"/>
                </a:solidFill>
              </a:rPr>
              <a:t>Each relationship starts as value 0</a:t>
            </a:r>
          </a:p>
          <a:p>
            <a:r>
              <a:rPr lang="en-GB" sz="1200" dirty="0" smtClean="0">
                <a:solidFill>
                  <a:schemeClr val="tx1"/>
                </a:solidFill>
              </a:rPr>
              <a:t> +1 each time the resource is viewed</a:t>
            </a:r>
          </a:p>
          <a:p>
            <a:r>
              <a:rPr lang="en-GB" sz="1200" dirty="0" smtClean="0">
                <a:solidFill>
                  <a:schemeClr val="tx1"/>
                </a:solidFill>
              </a:rPr>
              <a:t> +1 each time the recommendation is viewed</a:t>
            </a:r>
          </a:p>
          <a:p>
            <a:r>
              <a:rPr lang="en-GB" sz="1200" dirty="0" smtClean="0">
                <a:solidFill>
                  <a:schemeClr val="tx1"/>
                </a:solidFill>
              </a:rPr>
              <a:t> +1 each time the recommendation is rated as ‘Useful’</a:t>
            </a:r>
          </a:p>
          <a:p>
            <a:r>
              <a:rPr lang="en-GB" sz="1200" dirty="0" smtClean="0">
                <a:solidFill>
                  <a:schemeClr val="tx1"/>
                </a:solidFill>
              </a:rPr>
              <a:t> -2 each time the recommendation is rated as ‘Not Useful’</a:t>
            </a:r>
          </a:p>
          <a:p>
            <a:endParaRPr lang="en-GB" sz="1200" dirty="0" smtClean="0">
              <a:solidFill>
                <a:schemeClr val="tx1"/>
              </a:solidFill>
            </a:endParaRPr>
          </a:p>
          <a:p>
            <a:r>
              <a:rPr lang="en-GB" sz="1200" dirty="0" smtClean="0">
                <a:solidFill>
                  <a:schemeClr val="tx1"/>
                </a:solidFill>
              </a:rPr>
              <a:t>Recommendations are displayed in value order</a:t>
            </a:r>
          </a:p>
          <a:p>
            <a:endParaRPr lang="en-US" baseline="0" dirty="0" smtClean="0"/>
          </a:p>
          <a:p>
            <a:endParaRPr lang="en-US" dirty="0" smtClean="0"/>
          </a:p>
        </p:txBody>
      </p:sp>
      <p:sp>
        <p:nvSpPr>
          <p:cNvPr id="17412" name="Slide Number Placeholder 3"/>
          <p:cNvSpPr>
            <a:spLocks noGrp="1"/>
          </p:cNvSpPr>
          <p:nvPr>
            <p:ph type="sldNum" sz="quarter" idx="5"/>
          </p:nvPr>
        </p:nvSpPr>
        <p:spPr>
          <a:noFill/>
        </p:spPr>
        <p:txBody>
          <a:bodyPr/>
          <a:lstStyle/>
          <a:p>
            <a:fld id="{93F4F7DD-09A8-414B-99FC-E86B44AD9BE3}"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Char char="-"/>
            </a:pPr>
            <a:r>
              <a:rPr lang="en-GB" dirty="0" smtClean="0"/>
              <a:t>We’ve had a steady stream of use across a six</a:t>
            </a:r>
            <a:r>
              <a:rPr lang="en-GB" baseline="0" dirty="0" smtClean="0"/>
              <a:t> week period.  About 10% of the use has been through the gadget.  </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GB" baseline="0" dirty="0" smtClean="0"/>
          </a:p>
          <a:p>
            <a:pPr eaLnBrk="1" hangingPunct="1"/>
            <a:r>
              <a:rPr lang="en-GB" dirty="0" smtClean="0"/>
              <a:t>Any system that deals with personal data has to</a:t>
            </a:r>
            <a:r>
              <a:rPr lang="en-GB" baseline="0" dirty="0" smtClean="0"/>
              <a:t> be mindful of privacy and data protection requirements.  After discussion within the Activity Data programme and some helpful information particularly from </a:t>
            </a:r>
            <a:r>
              <a:rPr lang="en-GB" baseline="0" dirty="0" err="1" smtClean="0"/>
              <a:t>EDINA’s</a:t>
            </a:r>
            <a:r>
              <a:rPr lang="en-GB" baseline="0" dirty="0" smtClean="0"/>
              <a:t> </a:t>
            </a:r>
            <a:r>
              <a:rPr lang="en-GB" baseline="0" dirty="0" err="1" smtClean="0"/>
              <a:t>OpenURL</a:t>
            </a:r>
            <a:r>
              <a:rPr lang="en-GB" baseline="0" dirty="0" smtClean="0"/>
              <a:t> project we put together a specific privacy policy and discussed it with our data protection  people at the University.  The policy explicitly covered activity data and we have linked to it from the RISE interfaces, from our main EDS page and from SFX.  </a:t>
            </a:r>
          </a:p>
          <a:p>
            <a:pPr eaLnBrk="1" hangingPunct="1"/>
            <a:endParaRPr lang="en-GB" baseline="0" dirty="0" smtClean="0"/>
          </a:p>
          <a:p>
            <a:pPr eaLnBrk="1" hangingPunct="1"/>
            <a:r>
              <a:rPr lang="en-GB" baseline="0" dirty="0" smtClean="0"/>
              <a:t>The policy gives people an opt-out to have their data removed from the recommendations, even though they aren’t identified personally in any of the recommendations.</a:t>
            </a:r>
          </a:p>
          <a:p>
            <a:pPr eaLnBrk="1" hangingPunct="1"/>
            <a:endParaRPr lang="en-GB" baseline="0" dirty="0" smtClean="0"/>
          </a:p>
          <a:p>
            <a:pPr eaLnBrk="1" hangingPunct="1"/>
            <a:r>
              <a:rPr lang="en-GB" baseline="0" dirty="0" smtClean="0"/>
              <a:t>With the new EU ‘cookies’ legislation we are doing some more work to ensure that we are legally compliant.  Ideally we would want any institutional ‘cookie’ policy and agreement to cover permission to use data for this type of activity.</a:t>
            </a:r>
          </a:p>
          <a:p>
            <a:pPr eaLnBrk="1" hangingPunct="1"/>
            <a:endParaRPr lang="en-GB" baseline="0" dirty="0" smtClean="0"/>
          </a:p>
        </p:txBody>
      </p:sp>
      <p:sp>
        <p:nvSpPr>
          <p:cNvPr id="20484" name="Slide Number Placeholder 3"/>
          <p:cNvSpPr>
            <a:spLocks noGrp="1"/>
          </p:cNvSpPr>
          <p:nvPr>
            <p:ph type="sldNum" sz="quarter" idx="5"/>
          </p:nvPr>
        </p:nvSpPr>
        <p:spPr>
          <a:noFill/>
        </p:spPr>
        <p:txBody>
          <a:bodyPr/>
          <a:lstStyle/>
          <a:p>
            <a:fld id="{AFE0D282-39CC-49CB-B310-6F0B5C321750}"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r>
              <a:rPr lang="en-GB" dirty="0" smtClean="0"/>
              <a:t>One of the objectives of the project is to openly release</a:t>
            </a:r>
            <a:r>
              <a:rPr lang="en-GB" baseline="0" dirty="0" smtClean="0"/>
              <a:t> the data that we are collecting so that others can find ways to use it.  </a:t>
            </a:r>
          </a:p>
          <a:p>
            <a:pPr eaLnBrk="1" hangingPunct="1"/>
            <a:endParaRPr lang="en-GB" baseline="0" dirty="0" smtClean="0"/>
          </a:p>
          <a:p>
            <a:pPr eaLnBrk="1" hangingPunct="1"/>
            <a:r>
              <a:rPr lang="en-GB" baseline="0" dirty="0" smtClean="0"/>
              <a:t>So in theory within the RISE database we’ve got details of which resources are being used, by people on which courses, and what subject terms are being used.</a:t>
            </a:r>
          </a:p>
          <a:p>
            <a:pPr eaLnBrk="1" hangingPunct="1"/>
            <a:endParaRPr lang="en-GB" baseline="0" dirty="0" smtClean="0"/>
          </a:p>
          <a:p>
            <a:pPr eaLnBrk="1" hangingPunct="1"/>
            <a:r>
              <a:rPr lang="en-GB" baseline="0" dirty="0" smtClean="0"/>
              <a:t>But when it comes to opening up your data it doesn’t necessarily mean that just because you’ve collected it into your database you can just go ahead and make it openly available</a:t>
            </a:r>
          </a:p>
          <a:p>
            <a:pPr eaLnBrk="1" hangingPunct="1"/>
            <a:endParaRPr lang="en-GB" baseline="0" dirty="0" smtClean="0"/>
          </a:p>
          <a:p>
            <a:pPr eaLnBrk="1" hangingPunct="1"/>
            <a:r>
              <a:rPr lang="en-GB" baseline="0" dirty="0" smtClean="0"/>
              <a:t>There’s a bit of a contradiction between what you might want to do to help improve your recommendations – by taking data from a variety of sources – and what you might be able to make openly </a:t>
            </a:r>
            <a:r>
              <a:rPr lang="en-GB" baseline="0" dirty="0" smtClean="0"/>
              <a:t>available</a:t>
            </a:r>
          </a:p>
          <a:p>
            <a:pPr eaLnBrk="1" hangingPunct="1"/>
            <a:endParaRPr lang="en-GB" baseline="0" dirty="0" smtClean="0"/>
          </a:p>
          <a:p>
            <a:pPr eaLnBrk="1" hangingPunct="1"/>
            <a:r>
              <a:rPr lang="en-GB" baseline="0" dirty="0" smtClean="0"/>
              <a:t>The main problem we have with making any data available is that a large proportion of our </a:t>
            </a:r>
            <a:r>
              <a:rPr lang="en-GB" baseline="0" dirty="0" err="1" smtClean="0"/>
              <a:t>EZProxy</a:t>
            </a:r>
            <a:r>
              <a:rPr lang="en-GB" baseline="0" dirty="0" smtClean="0"/>
              <a:t> data just consists of an </a:t>
            </a:r>
            <a:r>
              <a:rPr lang="en-GB" baseline="0" dirty="0" err="1" smtClean="0"/>
              <a:t>ebscohost</a:t>
            </a:r>
            <a:r>
              <a:rPr lang="en-GB" baseline="0" dirty="0" smtClean="0"/>
              <a:t> </a:t>
            </a:r>
            <a:r>
              <a:rPr lang="en-GB" baseline="0" dirty="0" err="1" smtClean="0"/>
              <a:t>url</a:t>
            </a:r>
            <a:r>
              <a:rPr lang="en-GB" baseline="0" dirty="0" smtClean="0"/>
              <a:t>, there is no bibliographic data and no way to easily link it.</a:t>
            </a:r>
            <a:endParaRPr lang="en-GB" baseline="0" dirty="0" smtClean="0"/>
          </a:p>
          <a:p>
            <a:pPr eaLnBrk="1" hangingPunct="1"/>
            <a:endParaRPr lang="en-GB" baseline="0" dirty="0" smtClean="0"/>
          </a:p>
        </p:txBody>
      </p:sp>
      <p:sp>
        <p:nvSpPr>
          <p:cNvPr id="20484" name="Slide Number Placeholder 3"/>
          <p:cNvSpPr>
            <a:spLocks noGrp="1"/>
          </p:cNvSpPr>
          <p:nvPr>
            <p:ph type="sldNum" sz="quarter" idx="5"/>
          </p:nvPr>
        </p:nvSpPr>
        <p:spPr>
          <a:noFill/>
        </p:spPr>
        <p:txBody>
          <a:bodyPr/>
          <a:lstStyle/>
          <a:p>
            <a:fld id="{AFE0D282-39CC-49CB-B310-6F0B5C321750}"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buClr>
                <a:srgbClr val="9FAA00"/>
              </a:buClr>
            </a:pPr>
            <a:r>
              <a:rPr lang="en-GB" dirty="0" smtClean="0">
                <a:latin typeface="Arial" pitchFamily="34" charset="0"/>
              </a:rPr>
              <a:t>The business sector, particularly companies such as Tesco,</a:t>
            </a:r>
            <a:r>
              <a:rPr lang="en-GB" baseline="0" dirty="0" smtClean="0">
                <a:latin typeface="Arial" pitchFamily="34" charset="0"/>
              </a:rPr>
              <a:t> Amazon and Wal-Mart exploit the data they have about customer activities to support decision making.</a:t>
            </a:r>
          </a:p>
          <a:p>
            <a:pPr eaLnBrk="0" hangingPunct="0">
              <a:spcBef>
                <a:spcPct val="20000"/>
              </a:spcBef>
              <a:buClr>
                <a:srgbClr val="9FAA00"/>
              </a:buClr>
            </a:pPr>
            <a:endParaRPr lang="en-GB" baseline="0" dirty="0" smtClean="0">
              <a:latin typeface="Arial" pitchFamily="34" charset="0"/>
            </a:endParaRPr>
          </a:p>
          <a:p>
            <a:pPr eaLnBrk="0" hangingPunct="0">
              <a:spcBef>
                <a:spcPct val="20000"/>
              </a:spcBef>
              <a:buClr>
                <a:srgbClr val="9FAA00"/>
              </a:buClr>
            </a:pPr>
            <a:r>
              <a:rPr lang="en-GB" baseline="0" dirty="0" err="1" smtClean="0">
                <a:latin typeface="Arial" pitchFamily="34" charset="0"/>
              </a:rPr>
              <a:t>Wal</a:t>
            </a:r>
            <a:r>
              <a:rPr lang="en-GB" baseline="0" dirty="0" smtClean="0">
                <a:latin typeface="Arial" pitchFamily="34" charset="0"/>
              </a:rPr>
              <a:t>-mart have revenues of around </a:t>
            </a:r>
            <a:r>
              <a:rPr lang="en-GB" dirty="0" smtClean="0">
                <a:latin typeface="Arial" pitchFamily="34" charset="0"/>
              </a:rPr>
              <a:t>$400 billion a year and this is what their CIO has to say.  </a:t>
            </a:r>
          </a:p>
          <a:p>
            <a:pPr eaLnBrk="0" hangingPunct="0">
              <a:spcBef>
                <a:spcPct val="20000"/>
              </a:spcBef>
              <a:buClr>
                <a:srgbClr val="9FAA00"/>
              </a:buClr>
            </a:pPr>
            <a:endParaRPr lang="en-GB" dirty="0" smtClean="0">
              <a:latin typeface="Arial" pitchFamily="34" charset="0"/>
            </a:endParaRPr>
          </a:p>
          <a:p>
            <a:pPr eaLnBrk="0" hangingPunct="0">
              <a:spcBef>
                <a:spcPct val="20000"/>
              </a:spcBef>
              <a:buClr>
                <a:srgbClr val="9FAA00"/>
              </a:buClr>
            </a:pPr>
            <a:r>
              <a:rPr lang="en-GB" dirty="0" smtClean="0">
                <a:latin typeface="Arial" pitchFamily="34" charset="0"/>
              </a:rPr>
              <a:t>Some early research by JISC, in the TILE and MOSAIC projects identified</a:t>
            </a:r>
            <a:r>
              <a:rPr lang="en-GB" baseline="0" dirty="0" smtClean="0">
                <a:latin typeface="Arial" pitchFamily="34" charset="0"/>
              </a:rPr>
              <a:t> that the HE sector also had extensive user data and there was some potential to make use of it, but it was greatly underused.  So this JISC programme has set out to explore this area in more detail.  </a:t>
            </a:r>
          </a:p>
          <a:p>
            <a:pPr eaLnBrk="0" hangingPunct="0">
              <a:spcBef>
                <a:spcPct val="20000"/>
              </a:spcBef>
              <a:buClr>
                <a:srgbClr val="9FAA00"/>
              </a:buClr>
            </a:pPr>
            <a:endParaRPr lang="en-GB" baseline="0" dirty="0" smtClean="0">
              <a:latin typeface="Arial" pitchFamily="34" charset="0"/>
            </a:endParaRPr>
          </a:p>
          <a:p>
            <a:pPr eaLnBrk="0" hangingPunct="0">
              <a:spcBef>
                <a:spcPct val="20000"/>
              </a:spcBef>
              <a:buClr>
                <a:srgbClr val="9FAA00"/>
              </a:buClr>
            </a:pPr>
            <a:r>
              <a:rPr lang="en-GB" baseline="0" dirty="0" smtClean="0">
                <a:latin typeface="Arial" pitchFamily="34" charset="0"/>
              </a:rPr>
              <a:t>Across the sector we are being told to be more business-like and the use of customer data is one of the areas that businesses seem to be exploiting far more than we do</a:t>
            </a:r>
            <a:endParaRPr lang="en-GB"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GB" baseline="0" dirty="0" smtClean="0"/>
          </a:p>
          <a:p>
            <a:pPr eaLnBrk="1" hangingPunct="1"/>
            <a:r>
              <a:rPr lang="en-GB" baseline="0" dirty="0" smtClean="0"/>
              <a:t>But, before you can release a data set openly you need to be sure that you are legally able to do so.  And there is at least a couple of angles to this.  </a:t>
            </a:r>
          </a:p>
          <a:p>
            <a:pPr eaLnBrk="1" hangingPunct="1"/>
            <a:endParaRPr lang="en-GB" baseline="0" dirty="0" smtClean="0"/>
          </a:p>
          <a:p>
            <a:pPr eaLnBrk="1" hangingPunct="1">
              <a:buFont typeface="Arial" pitchFamily="34" charset="0"/>
              <a:buChar char="•"/>
            </a:pPr>
            <a:r>
              <a:rPr lang="en-GB" baseline="0" dirty="0" smtClean="0"/>
              <a:t>Are you collecting the data in a way that complies with Data Protection and privacy laws?  </a:t>
            </a:r>
          </a:p>
          <a:p>
            <a:pPr eaLnBrk="1" hangingPunct="1">
              <a:buFont typeface="Arial" pitchFamily="34" charset="0"/>
              <a:buChar char="•"/>
            </a:pPr>
            <a:r>
              <a:rPr lang="en-GB" baseline="0" dirty="0" smtClean="0"/>
              <a:t>And do you have the right to release the data you have collected? </a:t>
            </a:r>
          </a:p>
          <a:p>
            <a:pPr eaLnBrk="1" hangingPunct="1"/>
            <a:endParaRPr lang="en-GB" baseline="0" dirty="0" smtClean="0"/>
          </a:p>
          <a:p>
            <a:pPr eaLnBrk="1" hangingPunct="1"/>
            <a:r>
              <a:rPr lang="en-GB" baseline="0" dirty="0" smtClean="0"/>
              <a:t>I talked earlier about how we have enhanced the </a:t>
            </a:r>
            <a:r>
              <a:rPr lang="en-GB" baseline="0" dirty="0" err="1" smtClean="0"/>
              <a:t>EZProxy</a:t>
            </a:r>
            <a:r>
              <a:rPr lang="en-GB" baseline="0" dirty="0" smtClean="0"/>
              <a:t> data with data from other sources.  So we’ve used an EBSCO API to get bibliographic data from a commercial source.  So the question then becomes who owns the rights to that data?   </a:t>
            </a:r>
          </a:p>
          <a:p>
            <a:pPr eaLnBrk="1" hangingPunct="1"/>
            <a:endParaRPr lang="en-GB" dirty="0" smtClean="0"/>
          </a:p>
        </p:txBody>
      </p:sp>
      <p:sp>
        <p:nvSpPr>
          <p:cNvPr id="20484" name="Slide Number Placeholder 3"/>
          <p:cNvSpPr>
            <a:spLocks noGrp="1"/>
          </p:cNvSpPr>
          <p:nvPr>
            <p:ph type="sldNum" sz="quarter" idx="5"/>
          </p:nvPr>
        </p:nvSpPr>
        <p:spPr>
          <a:noFill/>
        </p:spPr>
        <p:txBody>
          <a:bodyPr/>
          <a:lstStyle/>
          <a:p>
            <a:fld id="{AFE0D282-39CC-49CB-B310-6F0B5C321750}"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GB" dirty="0" smtClean="0"/>
          </a:p>
          <a:p>
            <a:pPr eaLnBrk="1" hangingPunct="1"/>
            <a:r>
              <a:rPr lang="en-GB" dirty="0" smtClean="0"/>
              <a:t>But assuming you have your data set</a:t>
            </a:r>
          </a:p>
          <a:p>
            <a:pPr eaLnBrk="1" hangingPunct="1"/>
            <a:r>
              <a:rPr lang="en-GB" dirty="0" smtClean="0"/>
              <a:t>So you need</a:t>
            </a:r>
            <a:r>
              <a:rPr lang="en-GB" baseline="0" dirty="0" smtClean="0"/>
              <a:t> to make sure that you’ve removed anything that could identify a user, even indirectly.  You may want to aggregate the data at a course level and then </a:t>
            </a:r>
            <a:r>
              <a:rPr lang="en-GB" baseline="0" dirty="0" err="1" smtClean="0"/>
              <a:t>anonymise</a:t>
            </a:r>
            <a:r>
              <a:rPr lang="en-GB" baseline="0" dirty="0" smtClean="0"/>
              <a:t> the course by relating it to the course subject.</a:t>
            </a:r>
            <a:endParaRPr lang="en-GB" dirty="0" smtClean="0"/>
          </a:p>
        </p:txBody>
      </p:sp>
      <p:sp>
        <p:nvSpPr>
          <p:cNvPr id="20484" name="Slide Number Placeholder 3"/>
          <p:cNvSpPr>
            <a:spLocks noGrp="1"/>
          </p:cNvSpPr>
          <p:nvPr>
            <p:ph type="sldNum" sz="quarter" idx="5"/>
          </p:nvPr>
        </p:nvSpPr>
        <p:spPr>
          <a:noFill/>
        </p:spPr>
        <p:txBody>
          <a:bodyPr/>
          <a:lstStyle/>
          <a:p>
            <a:fld id="{AFE0D282-39CC-49CB-B310-6F0B5C321750}"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r>
              <a:rPr lang="en-GB" dirty="0" smtClean="0"/>
              <a:t>You also need to decide how you are going to release</a:t>
            </a:r>
            <a:r>
              <a:rPr lang="en-GB" baseline="0" dirty="0" smtClean="0"/>
              <a:t> the data.  What format or standards do you use?</a:t>
            </a:r>
          </a:p>
          <a:p>
            <a:pPr eaLnBrk="1" hangingPunct="1"/>
            <a:endParaRPr lang="en-GB" dirty="0" smtClean="0"/>
          </a:p>
          <a:p>
            <a:pPr eaLnBrk="1" hangingPunct="1"/>
            <a:r>
              <a:rPr lang="en-GB" dirty="0" smtClean="0"/>
              <a:t>CSV is popular for releasing</a:t>
            </a:r>
          </a:p>
        </p:txBody>
      </p:sp>
      <p:sp>
        <p:nvSpPr>
          <p:cNvPr id="20484" name="Slide Number Placeholder 3"/>
          <p:cNvSpPr>
            <a:spLocks noGrp="1"/>
          </p:cNvSpPr>
          <p:nvPr>
            <p:ph type="sldNum" sz="quarter" idx="5"/>
          </p:nvPr>
        </p:nvSpPr>
        <p:spPr>
          <a:noFill/>
        </p:spPr>
        <p:txBody>
          <a:bodyPr/>
          <a:lstStyle/>
          <a:p>
            <a:fld id="{AFE0D282-39CC-49CB-B310-6F0B5C321750}"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 the start of the project we had</a:t>
            </a:r>
            <a:r>
              <a:rPr lang="en-GB" baseline="0" dirty="0" smtClean="0"/>
              <a:t> to propose a formal hypothesis</a:t>
            </a:r>
          </a:p>
          <a:p>
            <a:endParaRPr lang="en-GB" baseline="0" dirty="0" smtClean="0"/>
          </a:p>
          <a:p>
            <a:r>
              <a:rPr lang="en-GB" baseline="0" dirty="0" smtClean="0"/>
              <a:t>For RISE the hypothesis is</a:t>
            </a:r>
            <a:endParaRPr lang="en-GB" dirty="0" smtClean="0"/>
          </a:p>
          <a:p>
            <a:endParaRPr lang="en-GB" dirty="0" smtClean="0"/>
          </a:p>
          <a:p>
            <a:r>
              <a:rPr lang="en-GB" dirty="0" smtClean="0"/>
              <a:t>“That</a:t>
            </a:r>
            <a:r>
              <a:rPr lang="en-GB" baseline="0" dirty="0" smtClean="0"/>
              <a:t> recommender systems can enhance the student experience in new generation e-resource discovery services”</a:t>
            </a:r>
          </a:p>
          <a:p>
            <a:endParaRPr lang="en-GB" baseline="0" dirty="0" smtClean="0"/>
          </a:p>
          <a:p>
            <a:r>
              <a:rPr lang="en-GB" baseline="0" dirty="0" smtClean="0"/>
              <a:t>So to test it we’ve carried out three types of evaluation activity</a:t>
            </a: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Char char="-"/>
            </a:pP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Char char="-"/>
            </a:pP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Char char="-"/>
            </a:pP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Char char="-"/>
            </a:pP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As part of our</a:t>
            </a:r>
            <a:r>
              <a:rPr lang="en-GB" baseline="0" dirty="0" smtClean="0"/>
              <a:t> evaluation of the Discovery system we’ve been running some focus groups and were able to ask some questions about the use of recommender systems.</a:t>
            </a:r>
          </a:p>
          <a:p>
            <a:pPr eaLnBrk="1" hangingPunct="1">
              <a:buFontTx/>
              <a:buNone/>
            </a:pPr>
            <a:endParaRPr lang="en-GB" baseline="0" dirty="0" smtClean="0"/>
          </a:p>
          <a:p>
            <a:pPr eaLnBrk="1" hangingPunct="1">
              <a:buFontTx/>
              <a:buNone/>
            </a:pPr>
            <a:r>
              <a:rPr lang="en-GB" baseline="0" dirty="0" smtClean="0"/>
              <a:t>And there’s a distinct split between what undergraduates and postgraduates want.  And perhaps that isn’t too surprising.  So we are exploring that in more detail in a series of face to face interviews.</a:t>
            </a:r>
          </a:p>
          <a:p>
            <a:pPr eaLnBrk="1" hangingPunct="1">
              <a:buFontTx/>
              <a:buNone/>
            </a:pPr>
            <a:endParaRPr lang="en-GB" baseline="0" dirty="0" smtClean="0"/>
          </a:p>
          <a:p>
            <a:pPr eaLnBrk="1" hangingPunct="1">
              <a:buFontTx/>
              <a:buNone/>
            </a:pP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buClr>
                <a:srgbClr val="9FAA00"/>
              </a:buClr>
            </a:pPr>
            <a:r>
              <a:rPr lang="en-GB" dirty="0" smtClean="0">
                <a:latin typeface="Arial" pitchFamily="34" charset="0"/>
              </a:rPr>
              <a:t>For</a:t>
            </a:r>
            <a:r>
              <a:rPr lang="en-GB" baseline="0" dirty="0" smtClean="0">
                <a:latin typeface="Arial" pitchFamily="34" charset="0"/>
              </a:rPr>
              <a:t> a traditional ‘bricks and mortar’ university these are some of the ways that you’d typically interact with your customers.</a:t>
            </a:r>
          </a:p>
          <a:p>
            <a:pPr eaLnBrk="0" hangingPunct="0">
              <a:spcBef>
                <a:spcPct val="20000"/>
              </a:spcBef>
              <a:buClr>
                <a:srgbClr val="9FAA00"/>
              </a:buClr>
            </a:pPr>
            <a:endParaRPr lang="en-GB" baseline="0" dirty="0" smtClean="0">
              <a:latin typeface="Arial" pitchFamily="34" charset="0"/>
            </a:endParaRPr>
          </a:p>
          <a:p>
            <a:pPr eaLnBrk="0" hangingPunct="0">
              <a:spcBef>
                <a:spcPct val="20000"/>
              </a:spcBef>
              <a:buClr>
                <a:srgbClr val="9FAA00"/>
              </a:buClr>
            </a:pPr>
            <a:r>
              <a:rPr lang="en-GB" baseline="0" dirty="0" smtClean="0">
                <a:latin typeface="Arial" pitchFamily="34" charset="0"/>
              </a:rPr>
              <a:t>Well, for the OU things are a bit different</a:t>
            </a:r>
            <a:endParaRPr lang="en-GB"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baseline="0" dirty="0" smtClean="0"/>
              <a:t>We are still at the stage of writing up the full evaluations but these are some of the comments we are getting.</a:t>
            </a:r>
          </a:p>
          <a:p>
            <a:pPr eaLnBrk="1" hangingPunct="1">
              <a:buFontTx/>
              <a:buNone/>
            </a:pPr>
            <a:endParaRPr lang="en-GB" baseline="0" dirty="0" smtClean="0"/>
          </a:p>
          <a:p>
            <a:pPr eaLnBrk="1" hangingPunct="1">
              <a:buFontTx/>
              <a:buNone/>
            </a:pPr>
            <a:r>
              <a:rPr lang="en-GB" baseline="0" dirty="0" smtClean="0"/>
              <a:t>Generally, there is support for the concept amongst most users</a:t>
            </a:r>
          </a:p>
          <a:p>
            <a:pPr eaLnBrk="1" hangingPunct="1">
              <a:buFontTx/>
              <a:buNone/>
            </a:pP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But there is some urge</a:t>
            </a:r>
            <a:r>
              <a:rPr lang="en-GB" baseline="0" dirty="0" smtClean="0"/>
              <a:t> for caution which ties in with wanting to understand where the recommendations are coming from.</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Pretty much all of the students so far said they would find the Course-related </a:t>
            </a:r>
            <a:r>
              <a:rPr lang="en-GB" dirty="0" err="1" smtClean="0"/>
              <a:t>recs</a:t>
            </a:r>
            <a:r>
              <a:rPr lang="en-GB" dirty="0" smtClean="0"/>
              <a:t> most useful.</a:t>
            </a:r>
          </a:p>
          <a:p>
            <a:pPr eaLnBrk="1" hangingPunct="1">
              <a:buFontTx/>
              <a:buNone/>
            </a:pPr>
            <a:r>
              <a:rPr lang="en-GB" dirty="0" smtClean="0"/>
              <a:t>One undergrad</a:t>
            </a:r>
            <a:r>
              <a:rPr lang="en-GB" baseline="0" dirty="0" smtClean="0"/>
              <a:t> philosophy student said he would normally go for course related </a:t>
            </a:r>
            <a:r>
              <a:rPr lang="en-GB" baseline="0" dirty="0" err="1" smtClean="0"/>
              <a:t>recs</a:t>
            </a:r>
            <a:r>
              <a:rPr lang="en-GB" baseline="0" dirty="0" smtClean="0"/>
              <a:t> but in this instance definitely not because the people on his course were “complete fruit cakes”.</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It’s just one click</a:t>
            </a:r>
          </a:p>
          <a:p>
            <a:pPr eaLnBrk="1" hangingPunct="1">
              <a:buFontTx/>
              <a:buNone/>
            </a:pPr>
            <a:r>
              <a:rPr lang="en-GB" dirty="0" smtClean="0"/>
              <a:t>Rating the recommendation not the article itself</a:t>
            </a:r>
          </a:p>
          <a:p>
            <a:pPr eaLnBrk="1" hangingPunct="1">
              <a:buFontTx/>
              <a:buNone/>
            </a:pPr>
            <a:r>
              <a:rPr lang="en-GB" dirty="0" smtClean="0"/>
              <a:t>Make</a:t>
            </a:r>
            <a:r>
              <a:rPr lang="en-GB" baseline="0" dirty="0" smtClean="0"/>
              <a:t> it clear that it will help rank future </a:t>
            </a:r>
            <a:r>
              <a:rPr lang="en-GB" baseline="0" dirty="0" err="1" smtClean="0"/>
              <a:t>recs</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We’ve been using Google Analytics to track the use of the tools.  As part of this work the</a:t>
            </a:r>
            <a:r>
              <a:rPr lang="en-GB" baseline="0" dirty="0" smtClean="0"/>
              <a:t> developer created a custom report to try track which recommendations are being used.</a:t>
            </a:r>
          </a:p>
          <a:p>
            <a:pPr eaLnBrk="1" hangingPunct="1">
              <a:buFontTx/>
              <a:buNone/>
            </a:pPr>
            <a:endParaRPr lang="en-GB" baseline="0" dirty="0" smtClean="0"/>
          </a:p>
          <a:p>
            <a:pPr eaLnBrk="1" hangingPunct="1">
              <a:buFontTx/>
              <a:buNone/>
            </a:pPr>
            <a:r>
              <a:rPr lang="en-GB" baseline="0" dirty="0" smtClean="0"/>
              <a:t>So we can see how many times each type of recommendation is being used.  But bear in mind that not everyone gets every type of recommendation every time</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The</a:t>
            </a:r>
            <a:r>
              <a:rPr lang="en-GB" baseline="0" dirty="0" smtClean="0"/>
              <a:t> custom report that has been developed for RISE also lets you see which number recommendation is most popular.</a:t>
            </a:r>
          </a:p>
          <a:p>
            <a:pPr eaLnBrk="1" hangingPunct="1">
              <a:buFontTx/>
              <a:buNone/>
            </a:pPr>
            <a:r>
              <a:rPr lang="en-GB" baseline="0" dirty="0" smtClean="0"/>
              <a:t>So for search term recommendations users most frequently choose the first of second recommendation but rarely choose the third or fourth.  So maybe we could just show two recommendations?</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But</a:t>
            </a:r>
            <a:r>
              <a:rPr lang="en-GB" baseline="0" dirty="0" smtClean="0"/>
              <a:t> with course recommendations people most often pick the second result.</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For the</a:t>
            </a:r>
            <a:r>
              <a:rPr lang="en-GB" baseline="0" dirty="0" smtClean="0"/>
              <a:t> final type of recommendation the first recommendation is most often chosen again</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buFontTx/>
              <a:buNone/>
            </a:pPr>
            <a:r>
              <a:rPr lang="en-GB" dirty="0" smtClean="0"/>
              <a:t>Overall the first and second recommendations seem to be by far the most popular.  That seems</a:t>
            </a:r>
            <a:r>
              <a:rPr lang="en-GB" baseline="0" dirty="0" smtClean="0"/>
              <a:t> to indicate that users clearly expect that there is some relevance ranking and rating taking place.  Selecting the first two also reinforces their value as recommendations</a:t>
            </a:r>
          </a:p>
          <a:p>
            <a:pPr eaLnBrk="1" hangingPunct="1">
              <a:buFontTx/>
              <a:buNone/>
            </a:pPr>
            <a:endParaRPr lang="en-GB" baseline="0" dirty="0" smtClean="0"/>
          </a:p>
          <a:p>
            <a:pPr eaLnBrk="1" hangingPunct="1">
              <a:buFontTx/>
              <a:buNone/>
            </a:pPr>
            <a:r>
              <a:rPr lang="en-GB" baseline="0" dirty="0" smtClean="0"/>
              <a:t>We’ve some more work to do to dig into the analytics, such as segmenting the users between </a:t>
            </a:r>
            <a:r>
              <a:rPr lang="en-GB" baseline="0" dirty="0" err="1" smtClean="0"/>
              <a:t>google</a:t>
            </a:r>
            <a:r>
              <a:rPr lang="en-GB" baseline="0" dirty="0" smtClean="0"/>
              <a:t> gadget and rise interface and seeing if there behaviour </a:t>
            </a:r>
            <a:r>
              <a:rPr lang="en-GB" baseline="0" smtClean="0"/>
              <a:t>is different.</a:t>
            </a:r>
            <a:endParaRPr lang="en-GB" dirty="0" smtClean="0"/>
          </a:p>
        </p:txBody>
      </p:sp>
      <p:sp>
        <p:nvSpPr>
          <p:cNvPr id="18436" name="Slide Number Placeholder 3"/>
          <p:cNvSpPr>
            <a:spLocks noGrp="1"/>
          </p:cNvSpPr>
          <p:nvPr>
            <p:ph type="sldNum" sz="quarter" idx="5"/>
          </p:nvPr>
        </p:nvSpPr>
        <p:spPr>
          <a:noFill/>
        </p:spPr>
        <p:txBody>
          <a:bodyPr/>
          <a:lstStyle/>
          <a:p>
            <a:fld id="{3B0F3DC8-4E68-436C-83A7-355E3748D28B}"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buClr>
                <a:srgbClr val="9FAA00"/>
              </a:buClr>
            </a:pPr>
            <a:r>
              <a:rPr lang="en-GB" dirty="0" smtClean="0">
                <a:latin typeface="Arial" pitchFamily="34" charset="0"/>
              </a:rPr>
              <a:t>Well,</a:t>
            </a:r>
            <a:r>
              <a:rPr lang="en-GB" baseline="0" dirty="0" smtClean="0">
                <a:latin typeface="Arial" pitchFamily="34" charset="0"/>
              </a:rPr>
              <a:t> we have a library but most of our students never visit it</a:t>
            </a:r>
            <a:endParaRPr lang="en-GB"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r>
              <a:rPr lang="en-GB" dirty="0" err="1" smtClean="0"/>
              <a:t>EZProxy</a:t>
            </a:r>
            <a:r>
              <a:rPr lang="en-GB" dirty="0" smtClean="0"/>
              <a:t> data – on its own it there</a:t>
            </a:r>
            <a:r>
              <a:rPr lang="en-GB" baseline="0" dirty="0" smtClean="0"/>
              <a:t> are limits to the recommendations you can make, they would mostly be about which are the most popular </a:t>
            </a:r>
            <a:r>
              <a:rPr lang="en-GB" baseline="0" dirty="0" smtClean="0"/>
              <a:t>resources</a:t>
            </a:r>
          </a:p>
          <a:p>
            <a:pPr eaLnBrk="1" hangingPunct="1"/>
            <a:endParaRPr lang="en-GB" baseline="0" dirty="0" smtClean="0"/>
          </a:p>
          <a:p>
            <a:pPr eaLnBrk="1" hangingPunct="1"/>
            <a:r>
              <a:rPr lang="en-GB" baseline="0" dirty="0" smtClean="0"/>
              <a:t>Our main issue is to get access to bibliographic data about the articles being accessed and recommended.</a:t>
            </a:r>
            <a:endParaRPr lang="en-GB" baseline="0" dirty="0" smtClean="0"/>
          </a:p>
          <a:p>
            <a:pPr eaLnBrk="1" hangingPunct="1"/>
            <a:endParaRPr lang="en-GB" baseline="0" dirty="0" smtClean="0"/>
          </a:p>
          <a:p>
            <a:pPr eaLnBrk="1" hangingPunct="1"/>
            <a:r>
              <a:rPr lang="en-GB" baseline="0" dirty="0" smtClean="0"/>
              <a:t>You need to combine the </a:t>
            </a:r>
            <a:r>
              <a:rPr lang="en-GB" baseline="0" dirty="0" err="1" smtClean="0"/>
              <a:t>ezproxy</a:t>
            </a:r>
            <a:r>
              <a:rPr lang="en-GB" baseline="0" dirty="0" smtClean="0"/>
              <a:t> data with other stuff, </a:t>
            </a:r>
            <a:r>
              <a:rPr lang="en-GB" baseline="0" dirty="0" smtClean="0"/>
              <a:t>such CIRCE data</a:t>
            </a:r>
            <a:endParaRPr lang="en-GB" baseline="0" dirty="0" smtClean="0"/>
          </a:p>
          <a:p>
            <a:pPr eaLnBrk="1" hangingPunct="1"/>
            <a:endParaRPr lang="en-GB" baseline="0" dirty="0" smtClean="0"/>
          </a:p>
          <a:p>
            <a:pPr eaLnBrk="1" hangingPunct="1"/>
            <a:r>
              <a:rPr lang="en-GB" baseline="0" dirty="0" smtClean="0"/>
              <a:t>You need search terms ideally</a:t>
            </a:r>
          </a:p>
          <a:p>
            <a:pPr eaLnBrk="1" hangingPunct="1"/>
            <a:endParaRPr lang="en-GB" baseline="0" dirty="0" smtClean="0"/>
          </a:p>
          <a:p>
            <a:pPr eaLnBrk="1" hangingPunct="1"/>
            <a:r>
              <a:rPr lang="en-GB" baseline="0" dirty="0" smtClean="0"/>
              <a:t>The more data you can get the better.  Unfortunately our Information Management policies dispose of valuable activity data far too readily, you really should be keeping a couple of years worth of data – it’s like throwing away the family silver!  The more data you get hold of the better you can make the recommendations</a:t>
            </a:r>
          </a:p>
          <a:p>
            <a:pPr eaLnBrk="1" hangingPunct="1"/>
            <a:endParaRPr lang="en-GB" baseline="0" dirty="0" smtClean="0"/>
          </a:p>
          <a:p>
            <a:pPr eaLnBrk="1" hangingPunct="1"/>
            <a:r>
              <a:rPr lang="en-GB" baseline="0" dirty="0" smtClean="0"/>
              <a:t>The One-Stop focus groups and the feedback show that users like the idea of recommendations, there seem to be differences between undergraduates and post-graduates, but there’s a need for them to know the provenance.  </a:t>
            </a:r>
          </a:p>
          <a:p>
            <a:pPr eaLnBrk="1" hangingPunct="1"/>
            <a:endParaRPr lang="en-GB" baseline="0" dirty="0" smtClean="0"/>
          </a:p>
          <a:p>
            <a:pPr eaLnBrk="1" hangingPunct="1"/>
            <a:r>
              <a:rPr lang="en-GB" baseline="0" dirty="0" smtClean="0"/>
              <a:t>There’s interest in the search tools from students</a:t>
            </a:r>
          </a:p>
          <a:p>
            <a:pPr eaLnBrk="1" hangingPunct="1"/>
            <a:endParaRPr lang="en-GB" baseline="0" dirty="0" smtClean="0"/>
          </a:p>
          <a:p>
            <a:pPr eaLnBrk="1" hangingPunct="1"/>
            <a:r>
              <a:rPr lang="en-GB" baseline="0" dirty="0" smtClean="0"/>
              <a:t>But currently the quality of the recommendations isn’t that high and the best way to improve the quality is to make it more widely available</a:t>
            </a:r>
          </a:p>
          <a:p>
            <a:pPr eaLnBrk="1" hangingPunct="1"/>
            <a:endParaRPr lang="en-GB" dirty="0" smtClean="0"/>
          </a:p>
        </p:txBody>
      </p:sp>
      <p:sp>
        <p:nvSpPr>
          <p:cNvPr id="19460" name="Slide Number Placeholder 3"/>
          <p:cNvSpPr>
            <a:spLocks noGrp="1"/>
          </p:cNvSpPr>
          <p:nvPr>
            <p:ph type="sldNum" sz="quarter" idx="5"/>
          </p:nvPr>
        </p:nvSpPr>
        <p:spPr>
          <a:noFill/>
        </p:spPr>
        <p:txBody>
          <a:bodyPr/>
          <a:lstStyle/>
          <a:p>
            <a:fld id="{4FC2AAAD-136D-4576-8190-C19A91E6EBA1}" type="slidenum">
              <a:rPr lang="en-US" smtClean="0"/>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GB" dirty="0" smtClean="0"/>
          </a:p>
        </p:txBody>
      </p:sp>
      <p:sp>
        <p:nvSpPr>
          <p:cNvPr id="19460" name="Slide Number Placeholder 3"/>
          <p:cNvSpPr>
            <a:spLocks noGrp="1"/>
          </p:cNvSpPr>
          <p:nvPr>
            <p:ph type="sldNum" sz="quarter" idx="5"/>
          </p:nvPr>
        </p:nvSpPr>
        <p:spPr>
          <a:noFill/>
        </p:spPr>
        <p:txBody>
          <a:bodyPr/>
          <a:lstStyle/>
          <a:p>
            <a:fld id="{4FC2AAAD-136D-4576-8190-C19A91E6EBA1}" type="slidenum">
              <a:rPr lang="en-US" smtClean="0"/>
              <a:pPr/>
              <a:t>62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buClr>
                <a:srgbClr val="9FAA00"/>
              </a:buClr>
            </a:pPr>
            <a:r>
              <a:rPr lang="en-GB" dirty="0" smtClean="0">
                <a:latin typeface="Arial" pitchFamily="34" charset="0"/>
              </a:rPr>
              <a:t>So these ones aren’t going to work for us</a:t>
            </a: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buClr>
                <a:srgbClr val="9FAA00"/>
              </a:buClr>
            </a:pPr>
            <a:r>
              <a:rPr lang="en-GB" dirty="0" smtClean="0">
                <a:latin typeface="Arial" pitchFamily="34" charset="0"/>
              </a:rPr>
              <a:t>And although we have books in the library,  we don’t really</a:t>
            </a:r>
            <a:r>
              <a:rPr lang="en-GB" baseline="0" dirty="0" smtClean="0">
                <a:latin typeface="Arial" pitchFamily="34" charset="0"/>
              </a:rPr>
              <a:t> lend them to students, or offer them a holds service, as the book stock is mainly aimed at academics</a:t>
            </a:r>
            <a:endParaRPr lang="en-GB"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hangingPunct="0">
              <a:spcBef>
                <a:spcPct val="20000"/>
              </a:spcBef>
              <a:buClr>
                <a:srgbClr val="9FAA00"/>
              </a:buClr>
            </a:pPr>
            <a:r>
              <a:rPr lang="en-GB" dirty="0" smtClean="0">
                <a:latin typeface="Arial" pitchFamily="34" charset="0"/>
              </a:rPr>
              <a:t>And this one and this one, nope they won’t</a:t>
            </a:r>
            <a:r>
              <a:rPr lang="en-GB" baseline="0" dirty="0" smtClean="0">
                <a:latin typeface="Arial" pitchFamily="34" charset="0"/>
              </a:rPr>
              <a:t> work for us either</a:t>
            </a:r>
            <a:endParaRPr lang="en-GB"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D19756A0-D97C-4D38-B84A-FF26D85DC06B}"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OU_masterlogo_colour_29mm"/>
          <p:cNvPicPr>
            <a:picLocks noChangeAspect="1" noChangeArrowheads="1"/>
          </p:cNvPicPr>
          <p:nvPr/>
        </p:nvPicPr>
        <p:blipFill>
          <a:blip r:embed="rId2" cstate="print"/>
          <a:srcRect/>
          <a:stretch>
            <a:fillRect/>
          </a:stretch>
        </p:blipFill>
        <p:spPr bwMode="auto">
          <a:xfrm>
            <a:off x="7275513" y="392113"/>
            <a:ext cx="1582737" cy="1123950"/>
          </a:xfrm>
          <a:prstGeom prst="rect">
            <a:avLst/>
          </a:prstGeom>
          <a:noFill/>
          <a:ln w="9525">
            <a:noFill/>
            <a:miter lim="800000"/>
            <a:headEnd/>
            <a:tailEnd/>
          </a:ln>
        </p:spPr>
      </p:pic>
      <p:sp>
        <p:nvSpPr>
          <p:cNvPr id="5124" name="Rectangle 4"/>
          <p:cNvSpPr>
            <a:spLocks noGrp="1" noChangeArrowheads="1"/>
          </p:cNvSpPr>
          <p:nvPr>
            <p:ph type="ctrTitle"/>
          </p:nvPr>
        </p:nvSpPr>
        <p:spPr>
          <a:xfrm>
            <a:off x="346075" y="3282950"/>
            <a:ext cx="6051550" cy="619125"/>
          </a:xfrm>
        </p:spPr>
        <p:txBody>
          <a:bodyPr anchor="t"/>
          <a:lstStyle>
            <a:lvl1pPr>
              <a:defRPr sz="3600">
                <a:solidFill>
                  <a:schemeClr val="tx1"/>
                </a:solidFill>
              </a:defRPr>
            </a:lvl1pPr>
          </a:lstStyle>
          <a:p>
            <a:r>
              <a:rPr lang="en-US"/>
              <a:t>Title in Black - Arial 40pt</a:t>
            </a:r>
          </a:p>
        </p:txBody>
      </p:sp>
      <p:sp>
        <p:nvSpPr>
          <p:cNvPr id="5125" name="Rectangle 5"/>
          <p:cNvSpPr>
            <a:spLocks noGrp="1" noChangeArrowheads="1"/>
          </p:cNvSpPr>
          <p:nvPr>
            <p:ph type="subTitle" idx="1"/>
          </p:nvPr>
        </p:nvSpPr>
        <p:spPr>
          <a:xfrm>
            <a:off x="346075" y="5192713"/>
            <a:ext cx="7310438" cy="481012"/>
          </a:xfrm>
        </p:spPr>
        <p:txBody>
          <a:bodyPr/>
          <a:lstStyle>
            <a:lvl1pPr marL="0" indent="0">
              <a:buFontTx/>
              <a:buNone/>
              <a:defRPr sz="2700">
                <a:solidFill>
                  <a:schemeClr val="bg2"/>
                </a:solidFill>
              </a:defRPr>
            </a:lvl1pPr>
          </a:lstStyle>
          <a:p>
            <a:r>
              <a:rPr lang="en-US"/>
              <a:t>Subheading and date in grey - Arial 30pt</a:t>
            </a:r>
          </a:p>
        </p:txBody>
      </p:sp>
      <p:sp>
        <p:nvSpPr>
          <p:cNvPr id="5" name="Rectangle 2"/>
          <p:cNvSpPr>
            <a:spLocks noGrp="1" noChangeArrowheads="1"/>
          </p:cNvSpPr>
          <p:nvPr>
            <p:ph type="ftr" sz="quarter" idx="10"/>
          </p:nvPr>
        </p:nvSpPr>
        <p:spPr/>
        <p:txBody>
          <a:bodyPr/>
          <a:lstStyle>
            <a:lvl1pPr>
              <a:defRPr smtClean="0"/>
            </a:lvl1pPr>
          </a:lstStyle>
          <a:p>
            <a:pPr>
              <a:defRPr/>
            </a:pPr>
            <a:endParaRPr lang="en-US"/>
          </a:p>
        </p:txBody>
      </p:sp>
      <p:sp>
        <p:nvSpPr>
          <p:cNvPr id="6" name="Rectangle 3"/>
          <p:cNvSpPr>
            <a:spLocks noGrp="1" noChangeArrowheads="1"/>
          </p:cNvSpPr>
          <p:nvPr>
            <p:ph type="sldNum" sz="quarter" idx="11"/>
          </p:nvPr>
        </p:nvSpPr>
        <p:spPr/>
        <p:txBody>
          <a:bodyPr/>
          <a:lstStyle>
            <a:lvl1pPr>
              <a:defRPr smtClean="0"/>
            </a:lvl1pPr>
          </a:lstStyle>
          <a:p>
            <a:pPr>
              <a:defRPr/>
            </a:pPr>
            <a:fld id="{ACB86037-4D9C-4783-9D39-23E1758368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4F56F25-56C6-47EB-94D0-B33AB8B1A8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604963"/>
            <a:ext cx="2055812" cy="3027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1604963"/>
            <a:ext cx="6018213" cy="302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8488E62D-9BE4-4E14-AB43-45D58F065C2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1DD22A9-C926-4EC5-BACC-410424AA604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AE4D38D-7854-4D4F-85B5-097D5EAB89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3B65275-90F0-4106-8009-EBC3FB80D9D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3690938"/>
            <a:ext cx="4037013"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3690938"/>
            <a:ext cx="4037012" cy="34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A7194C3-514A-4FCA-813C-CB29EFBC1DD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43DEC9A-A2DF-42D6-BA83-C94C461F6A4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60B91B0E-7E55-4968-9271-C0F9ADAB504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9840BB37-19D8-4922-88F2-9DE5231A2E6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78474ADC-F38C-40FD-B188-8FB2896A5D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0C335B7-23D3-4A93-AB6A-CC78FA07137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1D26B6C2-657E-4EC2-8D6F-023B0CA9964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1326A0ED-7768-446F-A267-DE813248F95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2478088"/>
            <a:ext cx="2055812" cy="1557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6075" y="2478088"/>
            <a:ext cx="6018213" cy="1557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B6125D4-CFD1-475E-B25E-5F58485232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9B2C6A7-6690-4C66-98EC-95DD3B561FF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6075" y="2479675"/>
            <a:ext cx="4037013"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35488" y="2479675"/>
            <a:ext cx="4037012" cy="215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7A3132F-EC79-4FC0-9574-9226057A42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3D1C04E3-5D65-43A1-AAA6-F6841A9EFD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10E7E078-95FB-4EE1-A215-8F9DE6A64B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4843755D-CB06-418C-92F6-5EBD983D1F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F93EC56-09E7-4394-B9A3-CD75FBD094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185A94B-D609-4C87-8017-53CBD3997E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6075" y="1604963"/>
            <a:ext cx="8226425" cy="725487"/>
          </a:xfrm>
          <a:prstGeom prst="rect">
            <a:avLst/>
          </a:prstGeom>
          <a:noFill/>
          <a:ln w="9525">
            <a:noFill/>
            <a:miter lim="800000"/>
            <a:headEnd/>
            <a:tailEnd/>
          </a:ln>
        </p:spPr>
        <p:txBody>
          <a:bodyPr vert="horz" wrap="square" lIns="70533" tIns="35266" rIns="70533" bIns="35266" numCol="1" anchor="ctr" anchorCtr="0" compatLnSpc="1">
            <a:prstTxWarp prst="textNoShape">
              <a:avLst/>
            </a:prstTxWarp>
            <a:spAutoFit/>
          </a:bodyPr>
          <a:lstStyle/>
          <a:p>
            <a:pPr lvl="0"/>
            <a:r>
              <a:rPr lang="en-US" smtClean="0"/>
              <a:t>Title in colour - Arial 48pt</a:t>
            </a:r>
          </a:p>
        </p:txBody>
      </p:sp>
      <p:sp>
        <p:nvSpPr>
          <p:cNvPr id="1027" name="Rectangle 3"/>
          <p:cNvSpPr>
            <a:spLocks noGrp="1" noChangeArrowheads="1"/>
          </p:cNvSpPr>
          <p:nvPr>
            <p:ph type="body" idx="1"/>
          </p:nvPr>
        </p:nvSpPr>
        <p:spPr bwMode="auto">
          <a:xfrm>
            <a:off x="346075" y="2479675"/>
            <a:ext cx="8226425" cy="2152650"/>
          </a:xfrm>
          <a:prstGeom prst="rect">
            <a:avLst/>
          </a:prstGeom>
          <a:noFill/>
          <a:ln w="9525">
            <a:noFill/>
            <a:miter lim="800000"/>
            <a:headEnd/>
            <a:tailEnd/>
          </a:ln>
        </p:spPr>
        <p:txBody>
          <a:bodyPr vert="horz" wrap="square" lIns="70533" tIns="35266" rIns="70533" bIns="35266" numCol="1" anchor="t" anchorCtr="0" compatLnSpc="1">
            <a:prstTxWarp prst="textNoShape">
              <a:avLst/>
            </a:prstTxWarp>
            <a:spAutoFit/>
          </a:bodyPr>
          <a:lstStyle/>
          <a:p>
            <a:pPr lvl="0"/>
            <a:r>
              <a:rPr lang="en-US" smtClean="0"/>
              <a:t>Tabbed text information in black with bullet - Arial 28pt</a:t>
            </a:r>
          </a:p>
          <a:p>
            <a:pPr lvl="1"/>
            <a:r>
              <a:rPr lang="en-US" smtClean="0"/>
              <a:t>Bullet point should be in the same colour as heading</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ctr">
              <a:defRPr sz="1000" smtClean="0">
                <a:solidFill>
                  <a:schemeClr val="tx1"/>
                </a:solidFill>
              </a:defRPr>
            </a:lvl1pPr>
          </a:lstStyle>
          <a:p>
            <a:pPr>
              <a:defRPr/>
            </a:pPr>
            <a:endParaRPr lang="en-US"/>
          </a:p>
        </p:txBody>
      </p:sp>
      <p:sp>
        <p:nvSpPr>
          <p:cNvPr id="4101"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33" tIns="35266" rIns="70533" bIns="35266" numCol="1" anchor="t" anchorCtr="0" compatLnSpc="1">
            <a:prstTxWarp prst="textNoShape">
              <a:avLst/>
            </a:prstTxWarp>
          </a:bodyPr>
          <a:lstStyle>
            <a:lvl1pPr algn="r">
              <a:defRPr sz="1000" smtClean="0">
                <a:solidFill>
                  <a:schemeClr val="tx1"/>
                </a:solidFill>
              </a:defRPr>
            </a:lvl1pPr>
          </a:lstStyle>
          <a:p>
            <a:pPr>
              <a:defRPr/>
            </a:pPr>
            <a:fld id="{023391F5-F08E-427D-884C-998385606C41}" type="slidenum">
              <a:rPr lang="en-US"/>
              <a:pPr>
                <a:defRPr/>
              </a:pPr>
              <a:t>‹#›</a:t>
            </a:fld>
            <a:endParaRPr lang="en-US"/>
          </a:p>
        </p:txBody>
      </p:sp>
      <p:pic>
        <p:nvPicPr>
          <p:cNvPr id="1030" name="Picture 6" descr="OU_masterlogo_colour_19mm"/>
          <p:cNvPicPr>
            <a:picLocks noChangeAspect="1" noChangeArrowheads="1"/>
          </p:cNvPicPr>
          <p:nvPr/>
        </p:nvPicPr>
        <p:blipFill>
          <a:blip r:embed="rId13" cstate="print"/>
          <a:srcRect/>
          <a:stretch>
            <a:fillRect/>
          </a:stretch>
        </p:blipFill>
        <p:spPr bwMode="auto">
          <a:xfrm>
            <a:off x="7845425" y="358775"/>
            <a:ext cx="1031875"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708025" rtl="0" eaLnBrk="0" fontAlgn="base" hangingPunct="0">
        <a:spcBef>
          <a:spcPct val="0"/>
        </a:spcBef>
        <a:spcAft>
          <a:spcPct val="0"/>
        </a:spcAft>
        <a:defRPr sz="4300">
          <a:solidFill>
            <a:srgbClr val="9FAA00"/>
          </a:solidFill>
          <a:latin typeface="+mj-lt"/>
          <a:ea typeface="+mj-ea"/>
          <a:cs typeface="+mj-cs"/>
        </a:defRPr>
      </a:lvl1pPr>
      <a:lvl2pPr algn="l" defTabSz="708025" rtl="0" eaLnBrk="0" fontAlgn="base" hangingPunct="0">
        <a:spcBef>
          <a:spcPct val="0"/>
        </a:spcBef>
        <a:spcAft>
          <a:spcPct val="0"/>
        </a:spcAft>
        <a:defRPr sz="4300">
          <a:solidFill>
            <a:srgbClr val="9FAA00"/>
          </a:solidFill>
          <a:latin typeface="Arial" charset="0"/>
        </a:defRPr>
      </a:lvl2pPr>
      <a:lvl3pPr algn="l" defTabSz="708025" rtl="0" eaLnBrk="0" fontAlgn="base" hangingPunct="0">
        <a:spcBef>
          <a:spcPct val="0"/>
        </a:spcBef>
        <a:spcAft>
          <a:spcPct val="0"/>
        </a:spcAft>
        <a:defRPr sz="4300">
          <a:solidFill>
            <a:srgbClr val="9FAA00"/>
          </a:solidFill>
          <a:latin typeface="Arial" charset="0"/>
        </a:defRPr>
      </a:lvl3pPr>
      <a:lvl4pPr algn="l" defTabSz="708025" rtl="0" eaLnBrk="0" fontAlgn="base" hangingPunct="0">
        <a:spcBef>
          <a:spcPct val="0"/>
        </a:spcBef>
        <a:spcAft>
          <a:spcPct val="0"/>
        </a:spcAft>
        <a:defRPr sz="4300">
          <a:solidFill>
            <a:srgbClr val="9FAA00"/>
          </a:solidFill>
          <a:latin typeface="Arial" charset="0"/>
        </a:defRPr>
      </a:lvl4pPr>
      <a:lvl5pPr algn="l" defTabSz="708025" rtl="0" eaLnBrk="0" fontAlgn="base" hangingPunct="0">
        <a:spcBef>
          <a:spcPct val="0"/>
        </a:spcBef>
        <a:spcAft>
          <a:spcPct val="0"/>
        </a:spcAft>
        <a:defRPr sz="4300">
          <a:solidFill>
            <a:srgbClr val="9FAA00"/>
          </a:solidFill>
          <a:latin typeface="Arial" charset="0"/>
        </a:defRPr>
      </a:lvl5pPr>
      <a:lvl6pPr marL="457200" algn="l" defTabSz="708025" rtl="0" fontAlgn="base">
        <a:spcBef>
          <a:spcPct val="0"/>
        </a:spcBef>
        <a:spcAft>
          <a:spcPct val="0"/>
        </a:spcAft>
        <a:defRPr sz="4300">
          <a:solidFill>
            <a:srgbClr val="9FAA00"/>
          </a:solidFill>
          <a:latin typeface="Arial" charset="0"/>
        </a:defRPr>
      </a:lvl6pPr>
      <a:lvl7pPr marL="914400" algn="l" defTabSz="708025" rtl="0" fontAlgn="base">
        <a:spcBef>
          <a:spcPct val="0"/>
        </a:spcBef>
        <a:spcAft>
          <a:spcPct val="0"/>
        </a:spcAft>
        <a:defRPr sz="4300">
          <a:solidFill>
            <a:srgbClr val="9FAA00"/>
          </a:solidFill>
          <a:latin typeface="Arial" charset="0"/>
        </a:defRPr>
      </a:lvl7pPr>
      <a:lvl8pPr marL="1371600" algn="l" defTabSz="708025" rtl="0" fontAlgn="base">
        <a:spcBef>
          <a:spcPct val="0"/>
        </a:spcBef>
        <a:spcAft>
          <a:spcPct val="0"/>
        </a:spcAft>
        <a:defRPr sz="4300">
          <a:solidFill>
            <a:srgbClr val="9FAA00"/>
          </a:solidFill>
          <a:latin typeface="Arial" charset="0"/>
        </a:defRPr>
      </a:lvl8pPr>
      <a:lvl9pPr marL="1828800" algn="l" defTabSz="708025" rtl="0" fontAlgn="base">
        <a:spcBef>
          <a:spcPct val="0"/>
        </a:spcBef>
        <a:spcAft>
          <a:spcPct val="0"/>
        </a:spcAft>
        <a:defRPr sz="4300">
          <a:solidFill>
            <a:srgbClr val="9FAA00"/>
          </a:solidFill>
          <a:latin typeface="Arial" charset="0"/>
        </a:defRPr>
      </a:lvl9pPr>
    </p:titleStyle>
    <p:bodyStyle>
      <a:lvl1pPr marL="265113" indent="-265113" algn="l" defTabSz="708025" rtl="0" eaLnBrk="0" fontAlgn="base" hangingPunct="0">
        <a:spcBef>
          <a:spcPct val="20000"/>
        </a:spcBef>
        <a:spcAft>
          <a:spcPct val="0"/>
        </a:spcAft>
        <a:buClr>
          <a:srgbClr val="9FAA00"/>
        </a:buClr>
        <a:buChar char="•"/>
        <a:defRPr sz="2500">
          <a:solidFill>
            <a:schemeClr val="tx1"/>
          </a:solidFill>
          <a:latin typeface="+mn-lt"/>
          <a:ea typeface="+mn-ea"/>
          <a:cs typeface="+mn-cs"/>
        </a:defRPr>
      </a:lvl1pPr>
      <a:lvl2pPr marL="574675" indent="-220663" algn="l" defTabSz="708025" rtl="0" eaLnBrk="0" fontAlgn="base" hangingPunct="0">
        <a:spcBef>
          <a:spcPct val="20000"/>
        </a:spcBef>
        <a:spcAft>
          <a:spcPct val="0"/>
        </a:spcAft>
        <a:buChar char="–"/>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6075" y="2478088"/>
            <a:ext cx="8226425" cy="739775"/>
          </a:xfrm>
          <a:prstGeom prst="rect">
            <a:avLst/>
          </a:prstGeom>
          <a:noFill/>
          <a:ln w="9525">
            <a:noFill/>
            <a:miter lim="800000"/>
            <a:headEnd/>
            <a:tailEnd/>
          </a:ln>
        </p:spPr>
        <p:txBody>
          <a:bodyPr vert="horz" wrap="square" lIns="70523" tIns="35261" rIns="70523" bIns="35261" numCol="1" anchor="ctr" anchorCtr="0" compatLnSpc="1">
            <a:prstTxWarp prst="textNoShape">
              <a:avLst/>
            </a:prstTxWarp>
            <a:spAutoFit/>
          </a:bodyPr>
          <a:lstStyle/>
          <a:p>
            <a:pPr lvl="0"/>
            <a:r>
              <a:rPr lang="en-US" smtClean="0"/>
              <a:t>Divider title in black - Arial 50pt</a:t>
            </a:r>
          </a:p>
        </p:txBody>
      </p:sp>
      <p:sp>
        <p:nvSpPr>
          <p:cNvPr id="2051" name="Rectangle 3"/>
          <p:cNvSpPr>
            <a:spLocks noGrp="1" noChangeArrowheads="1"/>
          </p:cNvSpPr>
          <p:nvPr>
            <p:ph type="body" idx="1"/>
          </p:nvPr>
        </p:nvSpPr>
        <p:spPr bwMode="auto">
          <a:xfrm>
            <a:off x="346075" y="3690938"/>
            <a:ext cx="8226425" cy="344487"/>
          </a:xfrm>
          <a:prstGeom prst="rect">
            <a:avLst/>
          </a:prstGeom>
          <a:noFill/>
          <a:ln w="9525">
            <a:noFill/>
            <a:miter lim="800000"/>
            <a:headEnd/>
            <a:tailEnd/>
          </a:ln>
        </p:spPr>
        <p:txBody>
          <a:bodyPr vert="horz" wrap="square" lIns="70523" tIns="35261" rIns="70523" bIns="35261" numCol="1" anchor="t" anchorCtr="0" compatLnSpc="1">
            <a:prstTxWarp prst="textNoShape">
              <a:avLst/>
            </a:prstTxWarp>
            <a:spAutoFit/>
          </a:bodyPr>
          <a:lstStyle/>
          <a:p>
            <a:pPr lvl="0"/>
            <a:r>
              <a:rPr lang="en-US" smtClean="0"/>
              <a:t>Subheading in black - Arial 20pt</a:t>
            </a:r>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ctr">
              <a:defRPr sz="1000" smtClean="0">
                <a:solidFill>
                  <a:schemeClr val="tx1"/>
                </a:solidFill>
              </a:defRPr>
            </a:lvl1pPr>
          </a:lstStyle>
          <a:p>
            <a:pPr>
              <a:defRPr/>
            </a:pPr>
            <a:endParaRPr lang="en-US"/>
          </a:p>
        </p:txBody>
      </p:sp>
      <p:sp>
        <p:nvSpPr>
          <p:cNvPr id="6149" name="Rectangle 5"/>
          <p:cNvSpPr>
            <a:spLocks noGrp="1" noChangeArrowheads="1"/>
          </p:cNvSpPr>
          <p:nvPr>
            <p:ph type="sldNum" sz="quarter" idx="4"/>
          </p:nvPr>
        </p:nvSpPr>
        <p:spPr bwMode="auto">
          <a:xfrm>
            <a:off x="6551613" y="6245225"/>
            <a:ext cx="2135187" cy="476250"/>
          </a:xfrm>
          <a:prstGeom prst="rect">
            <a:avLst/>
          </a:prstGeom>
          <a:noFill/>
          <a:ln w="9525">
            <a:noFill/>
            <a:miter lim="800000"/>
            <a:headEnd/>
            <a:tailEnd/>
          </a:ln>
          <a:effectLst/>
        </p:spPr>
        <p:txBody>
          <a:bodyPr vert="horz" wrap="square" lIns="70523" tIns="35261" rIns="70523" bIns="35261" numCol="1" anchor="t" anchorCtr="0" compatLnSpc="1">
            <a:prstTxWarp prst="textNoShape">
              <a:avLst/>
            </a:prstTxWarp>
          </a:bodyPr>
          <a:lstStyle>
            <a:lvl1pPr algn="r">
              <a:defRPr sz="1000" smtClean="0">
                <a:solidFill>
                  <a:schemeClr val="tx1"/>
                </a:solidFill>
              </a:defRPr>
            </a:lvl1pPr>
          </a:lstStyle>
          <a:p>
            <a:pPr>
              <a:defRPr/>
            </a:pPr>
            <a:fld id="{F2D53570-232B-41C7-B712-308C5501F3A9}" type="slidenum">
              <a:rPr lang="en-US"/>
              <a:pPr>
                <a:defRPr/>
              </a:pPr>
              <a:t>‹#›</a:t>
            </a:fld>
            <a:endParaRPr lang="en-US"/>
          </a:p>
        </p:txBody>
      </p:sp>
      <p:pic>
        <p:nvPicPr>
          <p:cNvPr id="2054" name="Picture 6" descr="OU_masterlogo_colour_19mm"/>
          <p:cNvPicPr>
            <a:picLocks noChangeAspect="1" noChangeArrowheads="1"/>
          </p:cNvPicPr>
          <p:nvPr/>
        </p:nvPicPr>
        <p:blipFill>
          <a:blip r:embed="rId13" cstate="print"/>
          <a:srcRect/>
          <a:stretch>
            <a:fillRect/>
          </a:stretch>
        </p:blipFill>
        <p:spPr bwMode="auto">
          <a:xfrm>
            <a:off x="7845425" y="358775"/>
            <a:ext cx="1031875" cy="731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708025" rtl="0" eaLnBrk="0" fontAlgn="base" hangingPunct="0">
        <a:spcBef>
          <a:spcPct val="0"/>
        </a:spcBef>
        <a:spcAft>
          <a:spcPct val="0"/>
        </a:spcAft>
        <a:defRPr sz="4400">
          <a:solidFill>
            <a:schemeClr val="tx1"/>
          </a:solidFill>
          <a:latin typeface="+mj-lt"/>
          <a:ea typeface="+mj-ea"/>
          <a:cs typeface="+mj-cs"/>
        </a:defRPr>
      </a:lvl1pPr>
      <a:lvl2pPr algn="l" defTabSz="708025" rtl="0" eaLnBrk="0" fontAlgn="base" hangingPunct="0">
        <a:spcBef>
          <a:spcPct val="0"/>
        </a:spcBef>
        <a:spcAft>
          <a:spcPct val="0"/>
        </a:spcAft>
        <a:defRPr sz="4400">
          <a:solidFill>
            <a:schemeClr val="tx1"/>
          </a:solidFill>
          <a:latin typeface="Arial" charset="0"/>
        </a:defRPr>
      </a:lvl2pPr>
      <a:lvl3pPr algn="l" defTabSz="708025" rtl="0" eaLnBrk="0" fontAlgn="base" hangingPunct="0">
        <a:spcBef>
          <a:spcPct val="0"/>
        </a:spcBef>
        <a:spcAft>
          <a:spcPct val="0"/>
        </a:spcAft>
        <a:defRPr sz="4400">
          <a:solidFill>
            <a:schemeClr val="tx1"/>
          </a:solidFill>
          <a:latin typeface="Arial" charset="0"/>
        </a:defRPr>
      </a:lvl3pPr>
      <a:lvl4pPr algn="l" defTabSz="708025" rtl="0" eaLnBrk="0" fontAlgn="base" hangingPunct="0">
        <a:spcBef>
          <a:spcPct val="0"/>
        </a:spcBef>
        <a:spcAft>
          <a:spcPct val="0"/>
        </a:spcAft>
        <a:defRPr sz="4400">
          <a:solidFill>
            <a:schemeClr val="tx1"/>
          </a:solidFill>
          <a:latin typeface="Arial" charset="0"/>
        </a:defRPr>
      </a:lvl4pPr>
      <a:lvl5pPr algn="l" defTabSz="708025" rtl="0" eaLnBrk="0" fontAlgn="base" hangingPunct="0">
        <a:spcBef>
          <a:spcPct val="0"/>
        </a:spcBef>
        <a:spcAft>
          <a:spcPct val="0"/>
        </a:spcAft>
        <a:defRPr sz="4400">
          <a:solidFill>
            <a:schemeClr val="tx1"/>
          </a:solidFill>
          <a:latin typeface="Arial" charset="0"/>
        </a:defRPr>
      </a:lvl5pPr>
      <a:lvl6pPr marL="457200" algn="l" defTabSz="708025" rtl="0" fontAlgn="base">
        <a:spcBef>
          <a:spcPct val="0"/>
        </a:spcBef>
        <a:spcAft>
          <a:spcPct val="0"/>
        </a:spcAft>
        <a:defRPr sz="4400">
          <a:solidFill>
            <a:schemeClr val="tx1"/>
          </a:solidFill>
          <a:latin typeface="Arial" charset="0"/>
        </a:defRPr>
      </a:lvl6pPr>
      <a:lvl7pPr marL="914400" algn="l" defTabSz="708025" rtl="0" fontAlgn="base">
        <a:spcBef>
          <a:spcPct val="0"/>
        </a:spcBef>
        <a:spcAft>
          <a:spcPct val="0"/>
        </a:spcAft>
        <a:defRPr sz="4400">
          <a:solidFill>
            <a:schemeClr val="tx1"/>
          </a:solidFill>
          <a:latin typeface="Arial" charset="0"/>
        </a:defRPr>
      </a:lvl7pPr>
      <a:lvl8pPr marL="1371600" algn="l" defTabSz="708025" rtl="0" fontAlgn="base">
        <a:spcBef>
          <a:spcPct val="0"/>
        </a:spcBef>
        <a:spcAft>
          <a:spcPct val="0"/>
        </a:spcAft>
        <a:defRPr sz="4400">
          <a:solidFill>
            <a:schemeClr val="tx1"/>
          </a:solidFill>
          <a:latin typeface="Arial" charset="0"/>
        </a:defRPr>
      </a:lvl8pPr>
      <a:lvl9pPr marL="1828800" algn="l" defTabSz="708025" rtl="0" fontAlgn="base">
        <a:spcBef>
          <a:spcPct val="0"/>
        </a:spcBef>
        <a:spcAft>
          <a:spcPct val="0"/>
        </a:spcAft>
        <a:defRPr sz="4400">
          <a:solidFill>
            <a:schemeClr val="tx1"/>
          </a:solidFill>
          <a:latin typeface="Arial" charset="0"/>
        </a:defRPr>
      </a:lvl9pPr>
    </p:titleStyle>
    <p:bodyStyle>
      <a:lvl1pPr marL="265113" indent="-265113" algn="l" defTabSz="708025" rtl="0" eaLnBrk="0" fontAlgn="base" hangingPunct="0">
        <a:spcBef>
          <a:spcPct val="20000"/>
        </a:spcBef>
        <a:spcAft>
          <a:spcPct val="0"/>
        </a:spcAft>
        <a:buClr>
          <a:srgbClr val="9FAA00"/>
        </a:buClr>
        <a:defRPr>
          <a:solidFill>
            <a:schemeClr val="tx1"/>
          </a:solidFill>
          <a:latin typeface="+mn-lt"/>
          <a:ea typeface="+mn-ea"/>
          <a:cs typeface="+mn-cs"/>
        </a:defRPr>
      </a:lvl1pPr>
      <a:lvl2pPr marL="574675" indent="-220663" algn="l" defTabSz="708025" rtl="0" eaLnBrk="0" fontAlgn="base" hangingPunct="0">
        <a:spcBef>
          <a:spcPct val="20000"/>
        </a:spcBef>
        <a:spcAft>
          <a:spcPct val="0"/>
        </a:spcAft>
        <a:defRPr sz="2500">
          <a:solidFill>
            <a:schemeClr val="tx1"/>
          </a:solidFill>
          <a:latin typeface="+mn-lt"/>
        </a:defRPr>
      </a:lvl2pPr>
      <a:lvl3pPr marL="882650" indent="-174625" algn="l" defTabSz="708025" rtl="0" eaLnBrk="0" fontAlgn="base" hangingPunct="0">
        <a:spcBef>
          <a:spcPct val="20000"/>
        </a:spcBef>
        <a:spcAft>
          <a:spcPct val="0"/>
        </a:spcAft>
        <a:buClr>
          <a:srgbClr val="9FAA00"/>
        </a:buClr>
        <a:buChar char="•"/>
        <a:defRPr sz="2500">
          <a:solidFill>
            <a:schemeClr val="tx1"/>
          </a:solidFill>
          <a:latin typeface="+mn-lt"/>
        </a:defRPr>
      </a:lvl3pPr>
      <a:lvl4pPr marL="1236663" indent="-176213" algn="l" defTabSz="708025" rtl="0" eaLnBrk="0" fontAlgn="base" hangingPunct="0">
        <a:spcBef>
          <a:spcPct val="20000"/>
        </a:spcBef>
        <a:spcAft>
          <a:spcPct val="0"/>
        </a:spcAft>
        <a:buChar char="–"/>
        <a:defRPr sz="2500">
          <a:solidFill>
            <a:schemeClr val="tx1"/>
          </a:solidFill>
          <a:latin typeface="+mn-lt"/>
        </a:defRPr>
      </a:lvl4pPr>
      <a:lvl5pPr marL="1587500" indent="-176213" algn="l" defTabSz="708025" rtl="0" eaLnBrk="0" fontAlgn="base" hangingPunct="0">
        <a:spcBef>
          <a:spcPct val="20000"/>
        </a:spcBef>
        <a:spcAft>
          <a:spcPct val="0"/>
        </a:spcAft>
        <a:buChar char="»"/>
        <a:defRPr>
          <a:solidFill>
            <a:schemeClr val="tx1"/>
          </a:solidFill>
          <a:latin typeface="+mn-lt"/>
        </a:defRPr>
      </a:lvl5pPr>
      <a:lvl6pPr marL="2044700" indent="-176213" algn="l" defTabSz="708025" rtl="0" fontAlgn="base">
        <a:spcBef>
          <a:spcPct val="20000"/>
        </a:spcBef>
        <a:spcAft>
          <a:spcPct val="0"/>
        </a:spcAft>
        <a:buChar char="»"/>
        <a:defRPr>
          <a:solidFill>
            <a:schemeClr val="tx1"/>
          </a:solidFill>
          <a:latin typeface="+mn-lt"/>
        </a:defRPr>
      </a:lvl6pPr>
      <a:lvl7pPr marL="2501900" indent="-176213" algn="l" defTabSz="708025" rtl="0" fontAlgn="base">
        <a:spcBef>
          <a:spcPct val="20000"/>
        </a:spcBef>
        <a:spcAft>
          <a:spcPct val="0"/>
        </a:spcAft>
        <a:buChar char="»"/>
        <a:defRPr>
          <a:solidFill>
            <a:schemeClr val="tx1"/>
          </a:solidFill>
          <a:latin typeface="+mn-lt"/>
        </a:defRPr>
      </a:lvl7pPr>
      <a:lvl8pPr marL="2959100" indent="-176213" algn="l" defTabSz="708025" rtl="0" fontAlgn="base">
        <a:spcBef>
          <a:spcPct val="20000"/>
        </a:spcBef>
        <a:spcAft>
          <a:spcPct val="0"/>
        </a:spcAft>
        <a:buChar char="»"/>
        <a:defRPr>
          <a:solidFill>
            <a:schemeClr val="tx1"/>
          </a:solidFill>
          <a:latin typeface="+mn-lt"/>
        </a:defRPr>
      </a:lvl8pPr>
      <a:lvl9pPr marL="3416300" indent="-176213" algn="l" defTabSz="70802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ttp://www.open.ac.uk/blogs/rise" TargetMode="Externa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jpe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8.jpeg"/><Relationship Id="rId4" Type="http://schemas.openxmlformats.org/officeDocument/2006/relationships/hyperlink" Target="http://www.open.ac.uk/blogs/rise" TargetMode="External"/><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9.jpeg"/><Relationship Id="rId7" Type="http://schemas.openxmlformats.org/officeDocument/2006/relationships/diagramLayout" Target="../diagrams/layout7.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Data" Target="../diagrams/data7.xml"/><Relationship Id="rId5" Type="http://schemas.openxmlformats.org/officeDocument/2006/relationships/hyperlink" Target="http://www.open.ac.uk/blogs/rise" TargetMode="External"/><Relationship Id="rId10" Type="http://schemas.microsoft.com/office/2007/relationships/diagramDrawing" Target="../diagrams/drawing7.xml"/><Relationship Id="rId4" Type="http://schemas.openxmlformats.org/officeDocument/2006/relationships/image" Target="../media/image4.jpe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jpeg"/><Relationship Id="rId7" Type="http://schemas.openxmlformats.org/officeDocument/2006/relationships/diagramQuickStyle" Target="../diagrams/quickStyle8.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0.jpeg"/><Relationship Id="rId4" Type="http://schemas.openxmlformats.org/officeDocument/2006/relationships/hyperlink" Target="http://www.open.ac.uk/blogs/rise" TargetMode="External"/><Relationship Id="rId9" Type="http://schemas.microsoft.com/office/2007/relationships/diagramDrawing" Target="../diagrams/drawing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library.open.ac.uk/rise" TargetMode="External"/><Relationship Id="rId5" Type="http://schemas.openxmlformats.org/officeDocument/2006/relationships/image" Target="../media/image21.png"/><Relationship Id="rId4" Type="http://schemas.openxmlformats.org/officeDocument/2006/relationships/hyperlink" Target="http://www.open.ac.uk/blogs/ri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hyperlink" Target="http://www.open.ac.uk/blogs/ri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hyperlink" Target="http://www.open.ac.uk/blogs/ri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www.open.ac.uk/blogs/ri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google.com/ig/directory?type=gadgets&amp;url=library.open.ac.uk/rise/google_gadget/risesearch.xml" TargetMode="External"/><Relationship Id="rId5" Type="http://schemas.openxmlformats.org/officeDocument/2006/relationships/image" Target="../media/image28.png"/><Relationship Id="rId4" Type="http://schemas.openxmlformats.org/officeDocument/2006/relationships/hyperlink" Target="http://www.open.ac.uk/blogs/ri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www.open.ac.uk/blogs/rise"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hyperlink" Target="http://www.open.ac.uk/blogs/rise" TargetMode="Externa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jpe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1.jpeg"/><Relationship Id="rId4" Type="http://schemas.openxmlformats.org/officeDocument/2006/relationships/diagramData" Target="../diagrams/data9.xml"/><Relationship Id="rId9" Type="http://schemas.openxmlformats.org/officeDocument/2006/relationships/hyperlink" Target="http://www.open.ac.uk/blogs/ri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hyperlink" Target="http://www.open.ac.uk/blogs/ri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hyperlink" Target="http://www.open.ac.uk/blogs/ri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hyperlink" Target="http://www.open.ac.uk/blogs/ris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hyperlink" Target="http://www.open.ac.uk/blogs/ris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hyperlink" Target="http://www.open.ac.uk/blogs/ris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hyperlink" Target="http://www.open.ac.uk/blogs/ri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4.jpeg"/><Relationship Id="rId4" Type="http://schemas.openxmlformats.org/officeDocument/2006/relationships/hyperlink" Target="http://www.open.ac.uk/blogs/rise" TargetMode="Externa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hyperlink" Target="http://www.open.ac.uk/blogs/rise" TargetMode="External"/><Relationship Id="rId7" Type="http://schemas.openxmlformats.org/officeDocument/2006/relationships/diagramQuickStyle" Target="../diagrams/quickStyle10.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40.jpeg"/><Relationship Id="rId4" Type="http://schemas.openxmlformats.org/officeDocument/2006/relationships/image" Target="../media/image4.jpeg"/><Relationship Id="rId9" Type="http://schemas.microsoft.com/office/2007/relationships/diagramDrawing" Target="../diagrams/drawing1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4.jpeg"/><Relationship Id="rId4" Type="http://schemas.openxmlformats.org/officeDocument/2006/relationships/hyperlink" Target="http://www.open.ac.uk/blogs/rise" TargetMode="Externa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jpeg"/><Relationship Id="rId4" Type="http://schemas.openxmlformats.org/officeDocument/2006/relationships/hyperlink" Target="http://www.open.ac.uk/blogs/rise" TargetMode="External"/><Relationship Id="rId9" Type="http://schemas.microsoft.com/office/2007/relationships/diagramDrawing" Target="../diagrams/drawing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4.jpeg"/><Relationship Id="rId7" Type="http://schemas.openxmlformats.org/officeDocument/2006/relationships/diagramLayout" Target="../diagrams/layout11.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Data" Target="../diagrams/data11.xml"/><Relationship Id="rId5" Type="http://schemas.openxmlformats.org/officeDocument/2006/relationships/image" Target="../media/image41.jpeg"/><Relationship Id="rId10" Type="http://schemas.microsoft.com/office/2007/relationships/diagramDrawing" Target="../diagrams/drawing11.xml"/><Relationship Id="rId4" Type="http://schemas.openxmlformats.org/officeDocument/2006/relationships/hyperlink" Target="http://www.open.ac.uk/blogs/rise" TargetMode="External"/><Relationship Id="rId9" Type="http://schemas.openxmlformats.org/officeDocument/2006/relationships/diagramColors" Target="../diagrams/colors11.xml"/></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42.jpeg"/><Relationship Id="rId4" Type="http://schemas.openxmlformats.org/officeDocument/2006/relationships/diagramLayout" Target="../diagrams/layout12.xml"/><Relationship Id="rId9" Type="http://schemas.openxmlformats.org/officeDocument/2006/relationships/hyperlink" Target="http://www.open.ac.uk/blogs/ri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hyperlink" Target="http://www.open.ac.uk/blogs/ris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jpeg"/><Relationship Id="rId4" Type="http://schemas.openxmlformats.org/officeDocument/2006/relationships/hyperlink" Target="http://www.open.ac.uk/blogs/ris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44.jpeg"/><Relationship Id="rId4" Type="http://schemas.openxmlformats.org/officeDocument/2006/relationships/diagramLayout" Target="../diagrams/layout13.xml"/><Relationship Id="rId9" Type="http://schemas.openxmlformats.org/officeDocument/2006/relationships/hyperlink" Target="http://www.open.ac.uk/blogs/ris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45.jpeg"/><Relationship Id="rId4" Type="http://schemas.openxmlformats.org/officeDocument/2006/relationships/diagramLayout" Target="../diagrams/layout14.xml"/><Relationship Id="rId9" Type="http://schemas.openxmlformats.org/officeDocument/2006/relationships/hyperlink" Target="http://www.open.ac.uk/blogs/ris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46.jpeg"/><Relationship Id="rId4" Type="http://schemas.openxmlformats.org/officeDocument/2006/relationships/hyperlink" Target="http://www.open.ac.uk/blogs/ris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www.open.ac.uk/blogs/ris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open.ac.uk/blogs/rise"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15.xml"/><Relationship Id="rId11" Type="http://schemas.openxmlformats.org/officeDocument/2006/relationships/image" Target="../media/image49.png"/><Relationship Id="rId5" Type="http://schemas.openxmlformats.org/officeDocument/2006/relationships/diagramQuickStyle" Target="../diagrams/quickStyle15.xml"/><Relationship Id="rId10" Type="http://schemas.openxmlformats.org/officeDocument/2006/relationships/hyperlink" Target="http://library.open.ac.uk/rise/?page=privacy" TargetMode="External"/><Relationship Id="rId4" Type="http://schemas.openxmlformats.org/officeDocument/2006/relationships/diagramLayout" Target="../diagrams/layout15.xml"/><Relationship Id="rId9" Type="http://schemas.openxmlformats.org/officeDocument/2006/relationships/hyperlink" Target="http://www.open.ac.uk/blogs/rise" TargetMode="Externa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8.jpeg"/><Relationship Id="rId4" Type="http://schemas.openxmlformats.org/officeDocument/2006/relationships/hyperlink" Target="http://www.open.ac.uk/blogs/rise" TargetMode="External"/><Relationship Id="rId9" Type="http://schemas.microsoft.com/office/2007/relationships/diagramDrawing" Target="../diagrams/drawing3.xml"/></Relationships>
</file>

<file path=ppt/slides/_rels/slide4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50.jpeg"/><Relationship Id="rId4" Type="http://schemas.openxmlformats.org/officeDocument/2006/relationships/diagramLayout" Target="../diagrams/layout16.xml"/><Relationship Id="rId9" Type="http://schemas.openxmlformats.org/officeDocument/2006/relationships/hyperlink" Target="http://www.open.ac.uk/blogs/rise" TargetMode="Externa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jpeg"/><Relationship Id="rId7" Type="http://schemas.openxmlformats.org/officeDocument/2006/relationships/diagramQuickStyle" Target="../diagrams/quickStyle17.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hyperlink" Target="http://www.open.ac.uk/blogs/rise" TargetMode="External"/><Relationship Id="rId9" Type="http://schemas.microsoft.com/office/2007/relationships/diagramDrawing" Target="../diagrams/drawing17.xml"/></Relationships>
</file>

<file path=ppt/slides/_rels/slide4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hyperlink" Target="http://www.open.ac.uk/blogs/ris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jpeg"/><Relationship Id="rId7" Type="http://schemas.openxmlformats.org/officeDocument/2006/relationships/diagramQuickStyle" Target="../diagrams/quickStyle19.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Layout" Target="../diagrams/layout19.xml"/><Relationship Id="rId5" Type="http://schemas.openxmlformats.org/officeDocument/2006/relationships/diagramData" Target="../diagrams/data19.xml"/><Relationship Id="rId10" Type="http://schemas.openxmlformats.org/officeDocument/2006/relationships/image" Target="../media/image53.jpeg"/><Relationship Id="rId4" Type="http://schemas.openxmlformats.org/officeDocument/2006/relationships/hyperlink" Target="http://www.open.ac.uk/blogs/rise" TargetMode="External"/><Relationship Id="rId9" Type="http://schemas.microsoft.com/office/2007/relationships/diagramDrawing" Target="../diagrams/drawing19.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4.jpeg"/><Relationship Id="rId7" Type="http://schemas.openxmlformats.org/officeDocument/2006/relationships/diagramQuickStyle" Target="../diagrams/quickStyle20.xml"/><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54.jpeg"/><Relationship Id="rId4" Type="http://schemas.openxmlformats.org/officeDocument/2006/relationships/hyperlink" Target="http://www.open.ac.uk/blogs/rise" TargetMode="External"/><Relationship Id="rId9" Type="http://schemas.microsoft.com/office/2007/relationships/diagramDrawing" Target="../diagrams/drawing20.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hyperlink" Target="http://www.open.ac.uk/blogs/ris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hyperlink" Target="http://www.open.ac.uk/blogs/ris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chart" Target="../charts/chart3.xml"/><Relationship Id="rId4" Type="http://schemas.openxmlformats.org/officeDocument/2006/relationships/hyperlink" Target="http://www.open.ac.uk/blogs/ris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hyperlink" Target="http://www.open.ac.uk/blogs/ris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www.open.ac.uk/blogs/rise" TargetMode="External"/><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4.jpeg"/><Relationship Id="rId7" Type="http://schemas.openxmlformats.org/officeDocument/2006/relationships/diagramLayout" Target="../diagrams/layout21.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Data" Target="../diagrams/data21.xml"/><Relationship Id="rId5" Type="http://schemas.openxmlformats.org/officeDocument/2006/relationships/image" Target="../media/image55.jpeg"/><Relationship Id="rId10" Type="http://schemas.microsoft.com/office/2007/relationships/diagramDrawing" Target="../diagrams/drawing21.xml"/><Relationship Id="rId4" Type="http://schemas.openxmlformats.org/officeDocument/2006/relationships/hyperlink" Target="http://www.open.ac.uk/blogs/rise" TargetMode="External"/><Relationship Id="rId9" Type="http://schemas.openxmlformats.org/officeDocument/2006/relationships/diagramColors" Target="../diagrams/colors2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hyperlink" Target="http://www.open.ac.uk/blogs/ris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57.jpeg"/><Relationship Id="rId4" Type="http://schemas.openxmlformats.org/officeDocument/2006/relationships/hyperlink" Target="http://www.open.ac.uk/blogs/ris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hyperlink" Target="http://www.open.ac.uk/blogs/ris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hyperlink" Target="http://www.open.ac.uk/blogs/ris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hyperlink" Target="http://www.open.ac.uk/blogs/ris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image" Target="../media/image58.png"/><Relationship Id="rId4" Type="http://schemas.openxmlformats.org/officeDocument/2006/relationships/hyperlink" Target="http://www.open.ac.uk/blogs/rise"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59.jpeg"/><Relationship Id="rId5" Type="http://schemas.openxmlformats.org/officeDocument/2006/relationships/chart" Target="../charts/chart6.xml"/><Relationship Id="rId4" Type="http://schemas.openxmlformats.org/officeDocument/2006/relationships/hyperlink" Target="http://www.open.ac.uk/blogs/ris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chart" Target="../charts/chart7.xml"/><Relationship Id="rId4" Type="http://schemas.openxmlformats.org/officeDocument/2006/relationships/hyperlink" Target="http://www.open.ac.uk/blogs/rise"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image" Target="../media/image61.jpeg"/><Relationship Id="rId5" Type="http://schemas.openxmlformats.org/officeDocument/2006/relationships/chart" Target="../charts/chart8.xml"/><Relationship Id="rId4" Type="http://schemas.openxmlformats.org/officeDocument/2006/relationships/hyperlink" Target="http://www.open.ac.uk/blogs/rise"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4.jpeg"/><Relationship Id="rId4" Type="http://schemas.openxmlformats.org/officeDocument/2006/relationships/hyperlink" Target="http://www.open.ac.uk/blogs/rise" TargetMode="External"/><Relationship Id="rId9"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chart" Target="../charts/chart9.xml"/><Relationship Id="rId4" Type="http://schemas.openxmlformats.org/officeDocument/2006/relationships/hyperlink" Target="http://www.open.ac.uk/blogs/rise"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hyperlink" Target="http://www.open.ac.uk/blogs/rise"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ttp://www.open.ac.uk/blogs/ri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hyperlink" Target="http://www.open.ac.uk/blogs/rise"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jpe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6.jpeg"/><Relationship Id="rId4" Type="http://schemas.openxmlformats.org/officeDocument/2006/relationships/hyperlink" Target="http://www.open.ac.uk/blogs/rise" TargetMode="External"/><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www.open.ac.uk/blogs/ri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42988" y="2205038"/>
            <a:ext cx="7921500" cy="1825547"/>
          </a:xfrm>
        </p:spPr>
        <p:txBody>
          <a:bodyPr/>
          <a:lstStyle/>
          <a:p>
            <a:pPr eaLnBrk="1" hangingPunct="1">
              <a:defRPr/>
            </a:pPr>
            <a:r>
              <a:rPr lang="en-GB" sz="2400" b="1" dirty="0" smtClean="0"/>
              <a:t>Recommendations Improve the Search Experience</a:t>
            </a:r>
            <a:br>
              <a:rPr lang="en-GB" sz="2400" b="1" dirty="0" smtClean="0"/>
            </a:br>
            <a:r>
              <a:rPr lang="en-GB" sz="2400" b="1" dirty="0" smtClean="0"/>
              <a:t> Innovations in Activity Data workshop</a:t>
            </a:r>
            <a:br>
              <a:rPr lang="en-GB" sz="2400" b="1" dirty="0" smtClean="0"/>
            </a:br>
            <a:r>
              <a:rPr lang="en-GB" sz="2400" i="1" dirty="0" smtClean="0"/>
              <a:t>04 July2011 </a:t>
            </a:r>
            <a:r>
              <a:rPr lang="en-GB" sz="1800" dirty="0" smtClean="0"/>
              <a:t/>
            </a:r>
            <a:br>
              <a:rPr lang="en-GB" sz="1800" dirty="0" smtClean="0"/>
            </a:br>
            <a:r>
              <a:rPr lang="en-GB" sz="1800" dirty="0" smtClean="0"/>
              <a:t/>
            </a:r>
            <a:br>
              <a:rPr lang="en-GB" sz="1800" dirty="0" smtClean="0"/>
            </a:br>
            <a:r>
              <a:rPr lang="en-GB" sz="2400" dirty="0" smtClean="0"/>
              <a:t>Richard Nurse</a:t>
            </a:r>
            <a:endParaRPr lang="en-US" sz="2400" i="1" dirty="0" smtClean="0"/>
          </a:p>
        </p:txBody>
      </p:sp>
      <p:pic>
        <p:nvPicPr>
          <p:cNvPr id="4100" name="Picture 6" descr="printLogo"/>
          <p:cNvPicPr>
            <a:picLocks noGrp="1" noChangeAspect="1" noChangeArrowheads="1"/>
          </p:cNvPicPr>
          <p:nvPr>
            <p:ph type="subTitle" idx="1"/>
          </p:nvPr>
        </p:nvPicPr>
        <p:blipFill>
          <a:blip r:embed="rId2" cstate="print"/>
          <a:srcRect/>
          <a:stretch>
            <a:fillRect/>
          </a:stretch>
        </p:blipFill>
        <p:spPr>
          <a:xfrm>
            <a:off x="1116013" y="5013325"/>
            <a:ext cx="1223962" cy="792163"/>
          </a:xfrm>
          <a:noFill/>
        </p:spPr>
      </p:pic>
      <p:pic>
        <p:nvPicPr>
          <p:cNvPr id="4099" name="Picture 5"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4101" name="TextBox 4"/>
          <p:cNvSpPr txBox="1">
            <a:spLocks noChangeArrowheads="1"/>
          </p:cNvSpPr>
          <p:nvPr/>
        </p:nvSpPr>
        <p:spPr bwMode="auto">
          <a:xfrm>
            <a:off x="1043608" y="4149080"/>
            <a:ext cx="5761037" cy="554037"/>
          </a:xfrm>
          <a:prstGeom prst="rect">
            <a:avLst/>
          </a:prstGeom>
          <a:noFill/>
          <a:ln w="9525">
            <a:noFill/>
            <a:miter lim="800000"/>
            <a:headEnd/>
            <a:tailEnd/>
          </a:ln>
        </p:spPr>
        <p:txBody>
          <a:bodyPr>
            <a:spAutoFit/>
          </a:bodyPr>
          <a:lstStyle/>
          <a:p>
            <a:r>
              <a:rPr lang="en-GB" dirty="0">
                <a:hlinkClick r:id="rId4"/>
              </a:rPr>
              <a:t>http://www.open.ac.uk/blogs/rise</a:t>
            </a:r>
            <a:r>
              <a:rPr lang="en-GB" dirty="0"/>
              <a:t> </a:t>
            </a:r>
          </a:p>
        </p:txBody>
      </p:sp>
      <p:pic>
        <p:nvPicPr>
          <p:cNvPr id="34818" name="Picture 2" descr="http://farm4.static.flickr.com/3032/2779185414_1810a0935f.jpg"/>
          <p:cNvPicPr>
            <a:picLocks noChangeAspect="1" noChangeArrowheads="1"/>
          </p:cNvPicPr>
          <p:nvPr/>
        </p:nvPicPr>
        <p:blipFill>
          <a:blip r:embed="rId5" cstate="print"/>
          <a:srcRect/>
          <a:stretch>
            <a:fillRect/>
          </a:stretch>
        </p:blipFill>
        <p:spPr bwMode="auto">
          <a:xfrm>
            <a:off x="6372200" y="4779150"/>
            <a:ext cx="2386236" cy="1789677"/>
          </a:xfrm>
          <a:prstGeom prst="rect">
            <a:avLst/>
          </a:prstGeom>
          <a:noFill/>
        </p:spPr>
      </p:pic>
      <p:sp>
        <p:nvSpPr>
          <p:cNvPr id="7" name="Rectangle 6"/>
          <p:cNvSpPr/>
          <p:nvPr/>
        </p:nvSpPr>
        <p:spPr>
          <a:xfrm>
            <a:off x="4427984" y="6596390"/>
            <a:ext cx="4572000" cy="261610"/>
          </a:xfrm>
          <a:prstGeom prst="rect">
            <a:avLst/>
          </a:prstGeom>
        </p:spPr>
        <p:txBody>
          <a:bodyPr>
            <a:spAutoFit/>
          </a:bodyPr>
          <a:lstStyle/>
          <a:p>
            <a:r>
              <a:rPr lang="en-GB" sz="1100" dirty="0" smtClean="0">
                <a:solidFill>
                  <a:schemeClr val="tx1"/>
                </a:solidFill>
              </a:rPr>
              <a:t>http://www.flickr.com/photos/jm3/2779185414/sizes/m/in/photostream/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3" name="TextBox 12"/>
          <p:cNvSpPr txBox="1"/>
          <p:nvPr/>
        </p:nvSpPr>
        <p:spPr>
          <a:xfrm>
            <a:off x="323528" y="2420888"/>
            <a:ext cx="4752528" cy="307777"/>
          </a:xfrm>
          <a:prstGeom prst="rect">
            <a:avLst/>
          </a:prstGeom>
          <a:noFill/>
        </p:spPr>
        <p:txBody>
          <a:bodyPr wrap="square" rtlCol="0">
            <a:spAutoFit/>
          </a:bodyPr>
          <a:lstStyle/>
          <a:p>
            <a:pPr marL="574675" indent="-220663" defTabSz="708025">
              <a:spcBef>
                <a:spcPct val="50000"/>
              </a:spcBef>
            </a:pPr>
            <a:endParaRPr lang="en-US" sz="1400" dirty="0">
              <a:solidFill>
                <a:schemeClr val="tx1"/>
              </a:solidFill>
            </a:endParaRPr>
          </a:p>
        </p:txBody>
      </p:sp>
      <p:graphicFrame>
        <p:nvGraphicFramePr>
          <p:cNvPr id="14" name="Diagram 13"/>
          <p:cNvGraphicFramePr/>
          <p:nvPr/>
        </p:nvGraphicFramePr>
        <p:xfrm>
          <a:off x="467544" y="2348880"/>
          <a:ext cx="8352928" cy="3024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a:xfrm>
            <a:off x="6444208" y="2204864"/>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2627784" y="3789040"/>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1331640" y="2204864"/>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3851920" y="2204864"/>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482" name="Picture 2" descr="http://farm1.static.flickr.com/132/352549326_b496ae9973.jpg"/>
          <p:cNvPicPr>
            <a:picLocks noChangeAspect="1" noChangeArrowheads="1"/>
          </p:cNvPicPr>
          <p:nvPr/>
        </p:nvPicPr>
        <p:blipFill>
          <a:blip r:embed="rId10" cstate="print"/>
          <a:srcRect r="50105"/>
          <a:stretch>
            <a:fillRect/>
          </a:stretch>
        </p:blipFill>
        <p:spPr bwMode="auto">
          <a:xfrm>
            <a:off x="7524328" y="4474249"/>
            <a:ext cx="1345557" cy="2022570"/>
          </a:xfrm>
          <a:prstGeom prst="rect">
            <a:avLst/>
          </a:prstGeom>
          <a:noFill/>
        </p:spPr>
      </p:pic>
      <p:sp>
        <p:nvSpPr>
          <p:cNvPr id="20" name="Rectangle 19"/>
          <p:cNvSpPr/>
          <p:nvPr/>
        </p:nvSpPr>
        <p:spPr>
          <a:xfrm>
            <a:off x="4067944" y="6596390"/>
            <a:ext cx="4878288" cy="261610"/>
          </a:xfrm>
          <a:prstGeom prst="rect">
            <a:avLst/>
          </a:prstGeom>
        </p:spPr>
        <p:txBody>
          <a:bodyPr wrap="square">
            <a:spAutoFit/>
          </a:bodyPr>
          <a:lstStyle/>
          <a:p>
            <a:r>
              <a:rPr lang="en-GB" sz="1100" dirty="0" smtClean="0">
                <a:solidFill>
                  <a:schemeClr val="tx1"/>
                </a:solidFill>
              </a:rPr>
              <a:t>http://www.flickr.com/photos/cassidy/352549326/sizes/m/in/photostream/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888"/>
            <a:ext cx="6998345" cy="625219"/>
          </a:xfrm>
        </p:spPr>
        <p:txBody>
          <a:bodyPr/>
          <a:lstStyle/>
          <a:p>
            <a:pPr eaLnBrk="1" hangingPunct="1"/>
            <a:r>
              <a:rPr lang="en-US" sz="3600" dirty="0" smtClean="0"/>
              <a:t>Library activity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farm1.static.flickr.com/47/116314355_a964810a9b.jpg"/>
          <p:cNvPicPr>
            <a:picLocks noChangeAspect="1" noChangeArrowheads="1"/>
          </p:cNvPicPr>
          <p:nvPr/>
        </p:nvPicPr>
        <p:blipFill>
          <a:blip r:embed="rId3" cstate="print"/>
          <a:srcRect/>
          <a:stretch>
            <a:fillRect/>
          </a:stretch>
        </p:blipFill>
        <p:spPr bwMode="auto">
          <a:xfrm>
            <a:off x="7524328" y="4437112"/>
            <a:ext cx="1465641" cy="1954188"/>
          </a:xfrm>
          <a:prstGeom prst="rect">
            <a:avLst/>
          </a:prstGeom>
          <a:noFill/>
        </p:spPr>
      </p:pic>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4"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5"/>
              </a:rPr>
              <a:t>http://www.open.ac.uk/blogs/rise</a:t>
            </a:r>
            <a:r>
              <a:rPr lang="en-GB" sz="2000" dirty="0" smtClean="0"/>
              <a:t> </a:t>
            </a:r>
            <a:endParaRPr lang="en-GB" sz="2000" dirty="0"/>
          </a:p>
        </p:txBody>
      </p:sp>
      <p:sp>
        <p:nvSpPr>
          <p:cNvPr id="13" name="TextBox 12"/>
          <p:cNvSpPr txBox="1"/>
          <p:nvPr/>
        </p:nvSpPr>
        <p:spPr>
          <a:xfrm>
            <a:off x="323528" y="2420888"/>
            <a:ext cx="4752528" cy="307777"/>
          </a:xfrm>
          <a:prstGeom prst="rect">
            <a:avLst/>
          </a:prstGeom>
          <a:noFill/>
        </p:spPr>
        <p:txBody>
          <a:bodyPr wrap="square" rtlCol="0">
            <a:spAutoFit/>
          </a:bodyPr>
          <a:lstStyle/>
          <a:p>
            <a:pPr marL="574675" indent="-220663" defTabSz="708025">
              <a:spcBef>
                <a:spcPct val="50000"/>
              </a:spcBef>
            </a:pPr>
            <a:endParaRPr lang="en-US" sz="1400" dirty="0">
              <a:solidFill>
                <a:schemeClr val="tx1"/>
              </a:solidFill>
            </a:endParaRPr>
          </a:p>
        </p:txBody>
      </p:sp>
      <p:graphicFrame>
        <p:nvGraphicFramePr>
          <p:cNvPr id="14" name="Diagram 13"/>
          <p:cNvGraphicFramePr/>
          <p:nvPr/>
        </p:nvGraphicFramePr>
        <p:xfrm>
          <a:off x="467544" y="2348880"/>
          <a:ext cx="8352928" cy="3024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Oval 14"/>
          <p:cNvSpPr/>
          <p:nvPr/>
        </p:nvSpPr>
        <p:spPr bwMode="auto">
          <a:xfrm>
            <a:off x="4427984" y="3429000"/>
            <a:ext cx="2952328" cy="2520280"/>
          </a:xfrm>
          <a:prstGeom prst="ellipse">
            <a:avLst/>
          </a:prstGeom>
          <a:noFill/>
          <a:ln w="95250" cap="flat" cmpd="sng" algn="ctr">
            <a:solidFill>
              <a:srgbClr val="2AE21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sp>
        <p:nvSpPr>
          <p:cNvPr id="16" name="Rectangle 15"/>
          <p:cNvSpPr/>
          <p:nvPr/>
        </p:nvSpPr>
        <p:spPr>
          <a:xfrm>
            <a:off x="2627784" y="3789040"/>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1331640" y="2132856"/>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6516216" y="2132856"/>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3923928" y="2132856"/>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4446240" y="6551766"/>
            <a:ext cx="5022304" cy="261610"/>
          </a:xfrm>
          <a:prstGeom prst="rect">
            <a:avLst/>
          </a:prstGeom>
        </p:spPr>
        <p:txBody>
          <a:bodyPr wrap="square">
            <a:spAutoFit/>
          </a:bodyPr>
          <a:lstStyle/>
          <a:p>
            <a:r>
              <a:rPr lang="en-GB" sz="1100" dirty="0" smtClean="0">
                <a:solidFill>
                  <a:schemeClr val="tx1"/>
                </a:solidFill>
              </a:rPr>
              <a:t>http://www.flickr.com/photos/lexnger/116314355/sizes/m/in/photostream</a:t>
            </a:r>
            <a:endParaRPr lang="en-GB" dirty="0"/>
          </a:p>
        </p:txBody>
      </p:sp>
      <p:sp>
        <p:nvSpPr>
          <p:cNvPr id="5122" name="Rectangle 9"/>
          <p:cNvSpPr>
            <a:spLocks noGrp="1" noChangeArrowheads="1"/>
          </p:cNvSpPr>
          <p:nvPr>
            <p:ph type="title"/>
          </p:nvPr>
        </p:nvSpPr>
        <p:spPr>
          <a:xfrm>
            <a:off x="1462087" y="1268888"/>
            <a:ext cx="6998345" cy="625219"/>
          </a:xfrm>
        </p:spPr>
        <p:txBody>
          <a:bodyPr/>
          <a:lstStyle/>
          <a:p>
            <a:pPr eaLnBrk="1" hangingPunct="1"/>
            <a:r>
              <a:rPr lang="en-US" sz="3600" dirty="0" smtClean="0"/>
              <a:t>Library activity data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graphicFrame>
        <p:nvGraphicFramePr>
          <p:cNvPr id="12" name="Diagram 11"/>
          <p:cNvGraphicFramePr/>
          <p:nvPr/>
        </p:nvGraphicFramePr>
        <p:xfrm>
          <a:off x="755576" y="2132856"/>
          <a:ext cx="7056784" cy="2952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386" name="Picture 2" descr="http://farm4.static.flickr.com/3353/3553982299_77b0102e74.jpg"/>
          <p:cNvPicPr>
            <a:picLocks noChangeAspect="1" noChangeArrowheads="1"/>
          </p:cNvPicPr>
          <p:nvPr/>
        </p:nvPicPr>
        <p:blipFill>
          <a:blip r:embed="rId10" cstate="print"/>
          <a:srcRect/>
          <a:stretch>
            <a:fillRect/>
          </a:stretch>
        </p:blipFill>
        <p:spPr bwMode="auto">
          <a:xfrm>
            <a:off x="5436096" y="5229200"/>
            <a:ext cx="3538364" cy="1337502"/>
          </a:xfrm>
          <a:prstGeom prst="rect">
            <a:avLst/>
          </a:prstGeom>
          <a:noFill/>
        </p:spPr>
      </p:pic>
      <p:sp>
        <p:nvSpPr>
          <p:cNvPr id="13" name="Rectangle 12"/>
          <p:cNvSpPr/>
          <p:nvPr/>
        </p:nvSpPr>
        <p:spPr>
          <a:xfrm>
            <a:off x="4067944" y="6596390"/>
            <a:ext cx="4932040" cy="261610"/>
          </a:xfrm>
          <a:prstGeom prst="rect">
            <a:avLst/>
          </a:prstGeom>
        </p:spPr>
        <p:txBody>
          <a:bodyPr wrap="square">
            <a:spAutoFit/>
          </a:bodyPr>
          <a:lstStyle/>
          <a:p>
            <a:r>
              <a:rPr lang="en-GB" sz="1100" dirty="0" smtClean="0">
                <a:solidFill>
                  <a:schemeClr val="tx1"/>
                </a:solidFill>
              </a:rPr>
              <a:t>http://www.flickr.com/photos/nataliesap/3553982299/sizes/m/in/photostream/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OU systems environment</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500"/>
                                  </p:stCondLst>
                                  <p:childTnLst>
                                    <p:set>
                                      <p:cBhvr>
                                        <p:cTn id="6" dur="1" fill="hold">
                                          <p:stCondLst>
                                            <p:cond delay="0"/>
                                          </p:stCondLst>
                                        </p:cTn>
                                        <p:tgtEl>
                                          <p:spTgt spid="12">
                                            <p:graphicEl>
                                              <a:dgm id="{1B7B7B48-72DC-4CA1-9D06-40C801476385}"/>
                                            </p:graphicEl>
                                          </p:spTgt>
                                        </p:tgtEl>
                                        <p:attrNameLst>
                                          <p:attrName>style.visibility</p:attrName>
                                        </p:attrNameLst>
                                      </p:cBhvr>
                                      <p:to>
                                        <p:strVal val="visible"/>
                                      </p:to>
                                    </p:set>
                                    <p:animEffect transition="in" filter="strips(downRight)">
                                      <p:cBhvr>
                                        <p:cTn id="7" dur="1000"/>
                                        <p:tgtEl>
                                          <p:spTgt spid="12">
                                            <p:graphicEl>
                                              <a:dgm id="{1B7B7B48-72DC-4CA1-9D06-40C801476385}"/>
                                            </p:graphicEl>
                                          </p:spTgt>
                                        </p:tgtEl>
                                      </p:cBhvr>
                                    </p:animEffect>
                                  </p:childTnLst>
                                </p:cTn>
                              </p:par>
                            </p:childTnLst>
                          </p:cTn>
                        </p:par>
                        <p:par>
                          <p:cTn id="8" fill="hold">
                            <p:stCondLst>
                              <p:cond delay="1500"/>
                            </p:stCondLst>
                            <p:childTnLst>
                              <p:par>
                                <p:cTn id="9" presetID="18" presetClass="entr" presetSubtype="6" fill="hold" grpId="0" nodeType="afterEffect">
                                  <p:stCondLst>
                                    <p:cond delay="500"/>
                                  </p:stCondLst>
                                  <p:childTnLst>
                                    <p:set>
                                      <p:cBhvr>
                                        <p:cTn id="10" dur="1" fill="hold">
                                          <p:stCondLst>
                                            <p:cond delay="0"/>
                                          </p:stCondLst>
                                        </p:cTn>
                                        <p:tgtEl>
                                          <p:spTgt spid="12">
                                            <p:graphicEl>
                                              <a:dgm id="{AA3D3CAA-C43C-4735-B0BB-861DB75F988A}"/>
                                            </p:graphicEl>
                                          </p:spTgt>
                                        </p:tgtEl>
                                        <p:attrNameLst>
                                          <p:attrName>style.visibility</p:attrName>
                                        </p:attrNameLst>
                                      </p:cBhvr>
                                      <p:to>
                                        <p:strVal val="visible"/>
                                      </p:to>
                                    </p:set>
                                    <p:animEffect transition="in" filter="strips(downRight)">
                                      <p:cBhvr>
                                        <p:cTn id="11" dur="1000"/>
                                        <p:tgtEl>
                                          <p:spTgt spid="12">
                                            <p:graphicEl>
                                              <a:dgm id="{AA3D3CAA-C43C-4735-B0BB-861DB75F988A}"/>
                                            </p:graphicEl>
                                          </p:spTgt>
                                        </p:tgtEl>
                                      </p:cBhvr>
                                    </p:animEffect>
                                  </p:childTnLst>
                                </p:cTn>
                              </p:par>
                            </p:childTnLst>
                          </p:cTn>
                        </p:par>
                        <p:par>
                          <p:cTn id="12" fill="hold">
                            <p:stCondLst>
                              <p:cond delay="3000"/>
                            </p:stCondLst>
                            <p:childTnLst>
                              <p:par>
                                <p:cTn id="13" presetID="18" presetClass="entr" presetSubtype="6" fill="hold" grpId="0" nodeType="afterEffect">
                                  <p:stCondLst>
                                    <p:cond delay="500"/>
                                  </p:stCondLst>
                                  <p:childTnLst>
                                    <p:set>
                                      <p:cBhvr>
                                        <p:cTn id="14" dur="1" fill="hold">
                                          <p:stCondLst>
                                            <p:cond delay="0"/>
                                          </p:stCondLst>
                                        </p:cTn>
                                        <p:tgtEl>
                                          <p:spTgt spid="12">
                                            <p:graphicEl>
                                              <a:dgm id="{7A90565A-4981-4984-9CC4-D786A120DF28}"/>
                                            </p:graphicEl>
                                          </p:spTgt>
                                        </p:tgtEl>
                                        <p:attrNameLst>
                                          <p:attrName>style.visibility</p:attrName>
                                        </p:attrNameLst>
                                      </p:cBhvr>
                                      <p:to>
                                        <p:strVal val="visible"/>
                                      </p:to>
                                    </p:set>
                                    <p:animEffect transition="in" filter="strips(downRight)">
                                      <p:cBhvr>
                                        <p:cTn id="15" dur="1000"/>
                                        <p:tgtEl>
                                          <p:spTgt spid="12">
                                            <p:graphicEl>
                                              <a:dgm id="{7A90565A-4981-4984-9CC4-D786A120DF28}"/>
                                            </p:graphicEl>
                                          </p:spTgt>
                                        </p:tgtEl>
                                      </p:cBhvr>
                                    </p:animEffect>
                                  </p:childTnLst>
                                </p:cTn>
                              </p:par>
                            </p:childTnLst>
                          </p:cTn>
                        </p:par>
                        <p:par>
                          <p:cTn id="16" fill="hold">
                            <p:stCondLst>
                              <p:cond delay="4500"/>
                            </p:stCondLst>
                            <p:childTnLst>
                              <p:par>
                                <p:cTn id="17" presetID="18" presetClass="entr" presetSubtype="6" fill="hold" grpId="0" nodeType="afterEffect">
                                  <p:stCondLst>
                                    <p:cond delay="500"/>
                                  </p:stCondLst>
                                  <p:childTnLst>
                                    <p:set>
                                      <p:cBhvr>
                                        <p:cTn id="18" dur="1" fill="hold">
                                          <p:stCondLst>
                                            <p:cond delay="0"/>
                                          </p:stCondLst>
                                        </p:cTn>
                                        <p:tgtEl>
                                          <p:spTgt spid="12">
                                            <p:graphicEl>
                                              <a:dgm id="{8CC4E1BE-E989-46F9-BB11-9D8BA418FFE5}"/>
                                            </p:graphicEl>
                                          </p:spTgt>
                                        </p:tgtEl>
                                        <p:attrNameLst>
                                          <p:attrName>style.visibility</p:attrName>
                                        </p:attrNameLst>
                                      </p:cBhvr>
                                      <p:to>
                                        <p:strVal val="visible"/>
                                      </p:to>
                                    </p:set>
                                    <p:animEffect transition="in" filter="strips(downRight)">
                                      <p:cBhvr>
                                        <p:cTn id="19" dur="1000"/>
                                        <p:tgtEl>
                                          <p:spTgt spid="12">
                                            <p:graphicEl>
                                              <a:dgm id="{8CC4E1BE-E989-46F9-BB11-9D8BA418FF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331640" y="1340102"/>
            <a:ext cx="7416800" cy="625219"/>
          </a:xfrm>
        </p:spPr>
        <p:txBody>
          <a:bodyPr/>
          <a:lstStyle/>
          <a:p>
            <a:pPr eaLnBrk="1" hangingPunct="1"/>
            <a:r>
              <a:rPr lang="en-US" sz="3600" dirty="0" smtClean="0"/>
              <a:t>Scope of the project</a:t>
            </a:r>
          </a:p>
        </p:txBody>
      </p:sp>
      <p:sp>
        <p:nvSpPr>
          <p:cNvPr id="8" name="Flowchart: Magnetic Disk 7"/>
          <p:cNvSpPr/>
          <p:nvPr/>
        </p:nvSpPr>
        <p:spPr bwMode="auto">
          <a:xfrm>
            <a:off x="683568" y="2708920"/>
            <a:ext cx="1944216" cy="2016224"/>
          </a:xfrm>
          <a:prstGeom prst="flowChartMagneticDisk">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extrusionH="25400" contourW="25400">
            <a:bevelT w="165100" prst="coolSlant"/>
            <a:bevelB w="165100" prst="coolSlant"/>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pic>
        <p:nvPicPr>
          <p:cNvPr id="9" name="Picture 1"/>
          <p:cNvPicPr>
            <a:picLocks noChangeAspect="1" noChangeArrowheads="1"/>
          </p:cNvPicPr>
          <p:nvPr/>
        </p:nvPicPr>
        <p:blipFill>
          <a:blip r:embed="rId4" cstate="print"/>
          <a:srcRect l="11268" r="10985"/>
          <a:stretch>
            <a:fillRect/>
          </a:stretch>
        </p:blipFill>
        <p:spPr bwMode="auto">
          <a:xfrm>
            <a:off x="6155469" y="3145191"/>
            <a:ext cx="1656891" cy="1291921"/>
          </a:xfrm>
          <a:prstGeom prst="rect">
            <a:avLst/>
          </a:prstGeom>
          <a:noFill/>
          <a:ln w="9525">
            <a:noFill/>
            <a:miter lim="800000"/>
            <a:headEnd/>
            <a:tailEnd/>
          </a:ln>
        </p:spPr>
      </p:pic>
      <p:sp>
        <p:nvSpPr>
          <p:cNvPr id="10" name="Flowchart: Magnetic Disk 9"/>
          <p:cNvSpPr/>
          <p:nvPr/>
        </p:nvSpPr>
        <p:spPr bwMode="auto">
          <a:xfrm>
            <a:off x="683568" y="3429000"/>
            <a:ext cx="1944216" cy="1304528"/>
          </a:xfrm>
          <a:prstGeom prst="flowChartMagneticDisk">
            <a:avLst/>
          </a:prstGeom>
          <a:solidFill>
            <a:schemeClr val="bg2">
              <a:lumMod val="5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extrusionH="25400" contourW="25400">
            <a:bevelT w="165100" prst="coolSlant"/>
            <a:bevelB w="165100" prst="coolSlant"/>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sp>
        <p:nvSpPr>
          <p:cNvPr id="11" name="Cross 10"/>
          <p:cNvSpPr/>
          <p:nvPr/>
        </p:nvSpPr>
        <p:spPr bwMode="auto">
          <a:xfrm>
            <a:off x="2843808" y="3501008"/>
            <a:ext cx="432048" cy="360040"/>
          </a:xfrm>
          <a:prstGeom prst="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sp>
        <p:nvSpPr>
          <p:cNvPr id="12" name="Cross 11"/>
          <p:cNvSpPr/>
          <p:nvPr/>
        </p:nvSpPr>
        <p:spPr bwMode="auto">
          <a:xfrm>
            <a:off x="5436096" y="3501008"/>
            <a:ext cx="432048" cy="360040"/>
          </a:xfrm>
          <a:prstGeom prst="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pic>
        <p:nvPicPr>
          <p:cNvPr id="1027" name="Picture 3" descr="C:\Documents and Settings\rn2448\Local Settings\Temporary Internet Files\Content.IE5\P0AURFFF\MP900289552[1].jpg"/>
          <p:cNvPicPr>
            <a:picLocks noChangeAspect="1" noChangeArrowheads="1"/>
          </p:cNvPicPr>
          <p:nvPr/>
        </p:nvPicPr>
        <p:blipFill>
          <a:blip r:embed="rId5" cstate="print"/>
          <a:srcRect/>
          <a:stretch>
            <a:fillRect/>
          </a:stretch>
        </p:blipFill>
        <p:spPr bwMode="auto">
          <a:xfrm>
            <a:off x="3491880" y="2492896"/>
            <a:ext cx="1638864" cy="2476872"/>
          </a:xfrm>
          <a:prstGeom prst="rect">
            <a:avLst/>
          </a:prstGeom>
          <a:noFill/>
        </p:spPr>
      </p:pic>
      <p:pic>
        <p:nvPicPr>
          <p:cNvPr id="1030" name="Picture 6" descr="C:\Documents and Settings\rn2448\Local Settings\Temporary Internet Files\Content.IE5\EE92Y505\MP910221006[1].jpg"/>
          <p:cNvPicPr>
            <a:picLocks noChangeAspect="1" noChangeArrowheads="1"/>
          </p:cNvPicPr>
          <p:nvPr/>
        </p:nvPicPr>
        <p:blipFill>
          <a:blip r:embed="rId6" cstate="print"/>
          <a:srcRect/>
          <a:stretch>
            <a:fillRect/>
          </a:stretch>
        </p:blipFill>
        <p:spPr bwMode="auto">
          <a:xfrm>
            <a:off x="6228184" y="1112334"/>
            <a:ext cx="2304256" cy="1884617"/>
          </a:xfrm>
          <a:prstGeom prst="rect">
            <a:avLst/>
          </a:prstGeom>
          <a:noFill/>
        </p:spPr>
      </p:pic>
      <p:pic>
        <p:nvPicPr>
          <p:cNvPr id="1031" name="Picture 7" descr="C:\Documents and Settings\rn2448\Local Settings\Temporary Internet Files\Content.IE5\528ZTHXK\MP900443146[1].jpg"/>
          <p:cNvPicPr>
            <a:picLocks noChangeAspect="1" noChangeArrowheads="1"/>
          </p:cNvPicPr>
          <p:nvPr/>
        </p:nvPicPr>
        <p:blipFill>
          <a:blip r:embed="rId7" cstate="print"/>
          <a:srcRect/>
          <a:stretch>
            <a:fillRect/>
          </a:stretch>
        </p:blipFill>
        <p:spPr bwMode="auto">
          <a:xfrm>
            <a:off x="5508104" y="4869160"/>
            <a:ext cx="3176414" cy="17841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p:stCondLst>
                              <p:cond delay="2000"/>
                            </p:stCondLst>
                            <p:childTnLst>
                              <p:par>
                                <p:cTn id="9" presetID="1" presetClass="entr" presetSubtype="0" fill="hold" grpId="0" nodeType="afterEffect">
                                  <p:stCondLst>
                                    <p:cond delay="300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5000"/>
                            </p:stCondLst>
                            <p:childTnLst>
                              <p:par>
                                <p:cTn id="12" presetID="1" presetClass="entr" presetSubtype="0" fill="hold" nodeType="afterEffect">
                                  <p:stCondLst>
                                    <p:cond delay="1500"/>
                                  </p:stCondLst>
                                  <p:childTnLst>
                                    <p:set>
                                      <p:cBhvr>
                                        <p:cTn id="13" dur="1" fill="hold">
                                          <p:stCondLst>
                                            <p:cond delay="0"/>
                                          </p:stCondLst>
                                        </p:cTn>
                                        <p:tgtEl>
                                          <p:spTgt spid="1027"/>
                                        </p:tgtEl>
                                        <p:attrNameLst>
                                          <p:attrName>style.visibility</p:attrName>
                                        </p:attrNameLst>
                                      </p:cBhvr>
                                      <p:to>
                                        <p:strVal val="visible"/>
                                      </p:to>
                                    </p:set>
                                  </p:childTnLst>
                                </p:cTn>
                              </p:par>
                            </p:childTnLst>
                          </p:cTn>
                        </p:par>
                        <p:par>
                          <p:cTn id="14" fill="hold">
                            <p:stCondLst>
                              <p:cond delay="6500"/>
                            </p:stCondLst>
                            <p:childTnLst>
                              <p:par>
                                <p:cTn id="15" presetID="1" presetClass="entr" presetSubtype="0" fill="hold" grpId="0" nodeType="afterEffect">
                                  <p:stCondLst>
                                    <p:cond delay="30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9500"/>
                            </p:stCondLst>
                            <p:childTnLst>
                              <p:par>
                                <p:cTn id="18" presetID="1" presetClass="entr" presetSubtype="0" fill="hold" nodeType="afterEffect">
                                  <p:stCondLst>
                                    <p:cond delay="15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1000"/>
                            </p:stCondLst>
                            <p:childTnLst>
                              <p:par>
                                <p:cTn id="21" presetID="1" presetClass="entr" presetSubtype="0" fill="hold" nodeType="afterEffect">
                                  <p:stCondLst>
                                    <p:cond delay="1500"/>
                                  </p:stCondLst>
                                  <p:childTnLst>
                                    <p:set>
                                      <p:cBhvr>
                                        <p:cTn id="22" dur="1" fill="hold">
                                          <p:stCondLst>
                                            <p:cond delay="0"/>
                                          </p:stCondLst>
                                        </p:cTn>
                                        <p:tgtEl>
                                          <p:spTgt spid="1030"/>
                                        </p:tgtEl>
                                        <p:attrNameLst>
                                          <p:attrName>style.visibility</p:attrName>
                                        </p:attrNameLst>
                                      </p:cBhvr>
                                      <p:to>
                                        <p:strVal val="visible"/>
                                      </p:to>
                                    </p:set>
                                  </p:childTnLst>
                                </p:cTn>
                              </p:par>
                            </p:childTnLst>
                          </p:cTn>
                        </p:par>
                        <p:par>
                          <p:cTn id="23" fill="hold">
                            <p:stCondLst>
                              <p:cond delay="12500"/>
                            </p:stCondLst>
                            <p:childTnLst>
                              <p:par>
                                <p:cTn id="24" presetID="1" presetClass="entr" presetSubtype="0" fill="hold" nodeType="afterEffect">
                                  <p:stCondLst>
                                    <p:cond delay="1500"/>
                                  </p:stCondLst>
                                  <p:childTnLst>
                                    <p:set>
                                      <p:cBhvr>
                                        <p:cTn id="25"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331640" y="1063104"/>
            <a:ext cx="7416800" cy="1179216"/>
          </a:xfrm>
        </p:spPr>
        <p:txBody>
          <a:bodyPr/>
          <a:lstStyle/>
          <a:p>
            <a:pPr eaLnBrk="1" hangingPunct="1"/>
            <a:r>
              <a:rPr lang="en-GB" sz="3600" dirty="0" smtClean="0"/>
              <a:t>So what about collecting more data?</a:t>
            </a:r>
            <a:endParaRPr lang="en-US" sz="3600" dirty="0" smtClean="0"/>
          </a:p>
        </p:txBody>
      </p:sp>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90113" name="Picture 1"/>
          <p:cNvPicPr>
            <a:picLocks noChangeAspect="1" noChangeArrowheads="1"/>
          </p:cNvPicPr>
          <p:nvPr/>
        </p:nvPicPr>
        <p:blipFill>
          <a:blip r:embed="rId5" cstate="print"/>
          <a:srcRect l="11268" r="10985"/>
          <a:stretch>
            <a:fillRect/>
          </a:stretch>
        </p:blipFill>
        <p:spPr bwMode="auto">
          <a:xfrm>
            <a:off x="251520" y="36596"/>
            <a:ext cx="8748464" cy="6821404"/>
          </a:xfrm>
          <a:prstGeom prst="rect">
            <a:avLst/>
          </a:prstGeom>
          <a:noFill/>
          <a:ln w="9525">
            <a:noFill/>
            <a:miter lim="800000"/>
            <a:headEnd/>
            <a:tailEnd/>
          </a:ln>
        </p:spPr>
      </p:pic>
      <p:sp>
        <p:nvSpPr>
          <p:cNvPr id="6" name="TextBox 5"/>
          <p:cNvSpPr txBox="1"/>
          <p:nvPr/>
        </p:nvSpPr>
        <p:spPr>
          <a:xfrm>
            <a:off x="899592" y="6093296"/>
            <a:ext cx="4896544" cy="576064"/>
          </a:xfrm>
          <a:prstGeom prst="rect">
            <a:avLst/>
          </a:prstGeom>
          <a:noFill/>
        </p:spPr>
        <p:txBody>
          <a:bodyPr wrap="square" rtlCol="0">
            <a:spAutoFit/>
          </a:bodyPr>
          <a:lstStyle/>
          <a:p>
            <a:r>
              <a:rPr lang="en-GB" dirty="0" smtClean="0">
                <a:solidFill>
                  <a:srgbClr val="0000FF"/>
                </a:solidFill>
                <a:hlinkClick r:id="rId6"/>
              </a:rPr>
              <a:t>http://library.open.ac.uk/rise</a:t>
            </a:r>
            <a:r>
              <a:rPr lang="en-GB" dirty="0" smtClean="0">
                <a:solidFill>
                  <a:srgbClr val="0000FF"/>
                </a:solidFill>
              </a:rPr>
              <a:t> </a:t>
            </a:r>
            <a:endParaRPr lang="en-GB"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331640" y="1063104"/>
            <a:ext cx="7416800" cy="1179216"/>
          </a:xfrm>
        </p:spPr>
        <p:txBody>
          <a:bodyPr/>
          <a:lstStyle/>
          <a:p>
            <a:pPr eaLnBrk="1" hangingPunct="1"/>
            <a:r>
              <a:rPr lang="en-GB" sz="3600" dirty="0" smtClean="0"/>
              <a:t>So what about collecting more data?</a:t>
            </a:r>
            <a:endParaRPr lang="en-US" sz="3600" dirty="0" smtClean="0"/>
          </a:p>
        </p:txBody>
      </p:sp>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106498" name="Picture 2"/>
          <p:cNvPicPr>
            <a:picLocks noChangeAspect="1" noChangeArrowheads="1"/>
          </p:cNvPicPr>
          <p:nvPr/>
        </p:nvPicPr>
        <p:blipFill>
          <a:blip r:embed="rId5" cstate="print"/>
          <a:srcRect l="11668" r="1171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323528" y="260648"/>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107522" name="Picture 2"/>
          <p:cNvPicPr>
            <a:picLocks noChangeAspect="1" noChangeArrowheads="1"/>
          </p:cNvPicPr>
          <p:nvPr/>
        </p:nvPicPr>
        <p:blipFill>
          <a:blip r:embed="rId5" cstate="print"/>
          <a:srcRect l="13099" t="10014" r="14033" b="35664"/>
          <a:stretch>
            <a:fillRect/>
          </a:stretch>
        </p:blipFill>
        <p:spPr bwMode="auto">
          <a:xfrm>
            <a:off x="1547664" y="980728"/>
            <a:ext cx="6095726"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323528" y="260648"/>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108546" name="Picture 2"/>
          <p:cNvPicPr>
            <a:picLocks noChangeAspect="1" noChangeArrowheads="1"/>
          </p:cNvPicPr>
          <p:nvPr/>
        </p:nvPicPr>
        <p:blipFill>
          <a:blip r:embed="rId5" cstate="print"/>
          <a:srcRect r="23966" b="52657"/>
          <a:stretch>
            <a:fillRect/>
          </a:stretch>
        </p:blipFill>
        <p:spPr bwMode="auto">
          <a:xfrm>
            <a:off x="1043608" y="1196752"/>
            <a:ext cx="6480720" cy="4795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105474" name="Picture 2"/>
          <p:cNvPicPr>
            <a:picLocks noChangeAspect="1" noChangeArrowheads="1"/>
          </p:cNvPicPr>
          <p:nvPr/>
        </p:nvPicPr>
        <p:blipFill>
          <a:blip r:embed="rId5" cstate="print"/>
          <a:srcRect l="11477" t="36096" r="57907" b="15261"/>
          <a:stretch>
            <a:fillRect/>
          </a:stretch>
        </p:blipFill>
        <p:spPr bwMode="auto">
          <a:xfrm>
            <a:off x="1979712" y="1772816"/>
            <a:ext cx="3744416" cy="3456384"/>
          </a:xfrm>
          <a:prstGeom prst="rect">
            <a:avLst/>
          </a:prstGeom>
          <a:noFill/>
          <a:ln w="9525">
            <a:noFill/>
            <a:miter lim="800000"/>
            <a:headEnd/>
            <a:tailEnd/>
          </a:ln>
        </p:spPr>
      </p:pic>
      <p:sp>
        <p:nvSpPr>
          <p:cNvPr id="9" name="Rectangle 8"/>
          <p:cNvSpPr/>
          <p:nvPr/>
        </p:nvSpPr>
        <p:spPr>
          <a:xfrm>
            <a:off x="323528" y="5301208"/>
            <a:ext cx="7992888" cy="830997"/>
          </a:xfrm>
          <a:prstGeom prst="rect">
            <a:avLst/>
          </a:prstGeom>
        </p:spPr>
        <p:txBody>
          <a:bodyPr wrap="square">
            <a:spAutoFit/>
          </a:bodyPr>
          <a:lstStyle/>
          <a:p>
            <a:r>
              <a:rPr lang="en-GB" sz="2400" dirty="0" smtClean="0">
                <a:solidFill>
                  <a:srgbClr val="0000FF"/>
                </a:solidFill>
                <a:hlinkClick r:id="rId6"/>
              </a:rPr>
              <a:t>http://www.google.com/ig/directory?type=gadgets&amp;url=library.open.ac.uk/rise/google_gadget/risesearch.xml</a:t>
            </a:r>
            <a:r>
              <a:rPr lang="en-GB" sz="2400" dirty="0" smtClean="0">
                <a:solidFill>
                  <a:srgbClr val="0000FF"/>
                </a:solidFill>
              </a:rPr>
              <a:t> </a:t>
            </a:r>
            <a:endParaRPr lang="en-GB" sz="2400"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1027" name="Picture 3"/>
          <p:cNvPicPr>
            <a:picLocks noChangeAspect="1" noChangeArrowheads="1"/>
          </p:cNvPicPr>
          <p:nvPr/>
        </p:nvPicPr>
        <p:blipFill>
          <a:blip r:embed="rId5" cstate="print"/>
          <a:srcRect l="11187" t="40879" r="58197" b="10478"/>
          <a:stretch>
            <a:fillRect/>
          </a:stretch>
        </p:blipFill>
        <p:spPr bwMode="auto">
          <a:xfrm>
            <a:off x="1763688" y="1196752"/>
            <a:ext cx="4896544" cy="4519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dirty="0"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graphicFrame>
        <p:nvGraphicFramePr>
          <p:cNvPr id="12" name="Diagram 11"/>
          <p:cNvGraphicFramePr/>
          <p:nvPr/>
        </p:nvGraphicFramePr>
        <p:xfrm>
          <a:off x="611560" y="2276872"/>
          <a:ext cx="8100392" cy="23762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descr="http://farm2.static.flickr.com/1342/1419690363_7925e111cf.jpg"/>
          <p:cNvPicPr>
            <a:picLocks noChangeAspect="1" noChangeArrowheads="1"/>
          </p:cNvPicPr>
          <p:nvPr/>
        </p:nvPicPr>
        <p:blipFill>
          <a:blip r:embed="rId10" cstate="print"/>
          <a:srcRect/>
          <a:stretch>
            <a:fillRect/>
          </a:stretch>
        </p:blipFill>
        <p:spPr bwMode="auto">
          <a:xfrm>
            <a:off x="7020272" y="4797152"/>
            <a:ext cx="1810172" cy="1810172"/>
          </a:xfrm>
          <a:prstGeom prst="rect">
            <a:avLst/>
          </a:prstGeom>
          <a:noFill/>
        </p:spPr>
      </p:pic>
      <p:sp>
        <p:nvSpPr>
          <p:cNvPr id="9" name="Rectangle 8"/>
          <p:cNvSpPr/>
          <p:nvPr/>
        </p:nvSpPr>
        <p:spPr>
          <a:xfrm>
            <a:off x="4139952" y="6596390"/>
            <a:ext cx="5004048" cy="261610"/>
          </a:xfrm>
          <a:prstGeom prst="rect">
            <a:avLst/>
          </a:prstGeom>
        </p:spPr>
        <p:txBody>
          <a:bodyPr wrap="square">
            <a:spAutoFit/>
          </a:bodyPr>
          <a:lstStyle/>
          <a:p>
            <a:r>
              <a:rPr lang="en-GB" sz="1100" dirty="0" smtClean="0">
                <a:solidFill>
                  <a:schemeClr val="tx1"/>
                </a:solidFill>
              </a:rPr>
              <a:t>http://www.flickr.com/photos/mag3737/1419690363/sizes/m/in/photostream/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991890"/>
            <a:ext cx="6998345" cy="1179216"/>
          </a:xfrm>
        </p:spPr>
        <p:txBody>
          <a:bodyPr/>
          <a:lstStyle/>
          <a:p>
            <a:pPr eaLnBrk="1" hangingPunct="1"/>
            <a:r>
              <a:rPr lang="en-GB" sz="3600" dirty="0" smtClean="0"/>
              <a:t>Recommendations Improve the Search Experience?</a:t>
            </a:r>
            <a:endParaRPr lang="en-US" sz="3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graphicFrame>
        <p:nvGraphicFramePr>
          <p:cNvPr id="6" name="Diagram 5"/>
          <p:cNvGraphicFramePr/>
          <p:nvPr/>
        </p:nvGraphicFramePr>
        <p:xfrm>
          <a:off x="179512" y="2204864"/>
          <a:ext cx="8640960" cy="2015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pic>
        <p:nvPicPr>
          <p:cNvPr id="9218" name="Picture 2" descr="http://farm6.static.flickr.com/5099/5393527886_77f87d0420.jpg"/>
          <p:cNvPicPr>
            <a:picLocks noChangeAspect="1" noChangeArrowheads="1"/>
          </p:cNvPicPr>
          <p:nvPr/>
        </p:nvPicPr>
        <p:blipFill>
          <a:blip r:embed="rId10" cstate="print"/>
          <a:srcRect/>
          <a:stretch>
            <a:fillRect/>
          </a:stretch>
        </p:blipFill>
        <p:spPr bwMode="auto">
          <a:xfrm>
            <a:off x="6084168" y="4840645"/>
            <a:ext cx="2818284" cy="1702244"/>
          </a:xfrm>
          <a:prstGeom prst="rect">
            <a:avLst/>
          </a:prstGeom>
          <a:noFill/>
        </p:spPr>
      </p:pic>
      <p:sp>
        <p:nvSpPr>
          <p:cNvPr id="9" name="Rectangle 8"/>
          <p:cNvSpPr/>
          <p:nvPr/>
        </p:nvSpPr>
        <p:spPr>
          <a:xfrm>
            <a:off x="3995936" y="6596390"/>
            <a:ext cx="5022304" cy="261610"/>
          </a:xfrm>
          <a:prstGeom prst="rect">
            <a:avLst/>
          </a:prstGeom>
        </p:spPr>
        <p:txBody>
          <a:bodyPr wrap="square">
            <a:spAutoFit/>
          </a:bodyPr>
          <a:lstStyle/>
          <a:p>
            <a:r>
              <a:rPr lang="en-GB" sz="1100" dirty="0" smtClean="0">
                <a:solidFill>
                  <a:schemeClr val="tx1"/>
                </a:solidFill>
              </a:rPr>
              <a:t>http://www.flickr.com/photos/smallritual/5393527886/sizes/m/in/photostream/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What resources are involved?</a:t>
            </a:r>
            <a:endParaRPr lang="en-US"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3" name="Oval 12"/>
          <p:cNvSpPr/>
          <p:nvPr/>
        </p:nvSpPr>
        <p:spPr bwMode="auto">
          <a:xfrm>
            <a:off x="2771800" y="2204864"/>
            <a:ext cx="3528392" cy="3528392"/>
          </a:xfrm>
          <a:prstGeom prst="ellipse">
            <a:avLst/>
          </a:prstGeom>
          <a:ln>
            <a:headEnd type="none" w="med" len="med"/>
            <a:tailEnd type="none" w="med" len="med"/>
          </a:ln>
          <a:scene3d>
            <a:camera prst="orthographicFront">
              <a:rot lat="0" lon="900000" rev="0"/>
            </a:camera>
            <a:lightRig rig="threePt" dir="t">
              <a:rot lat="0" lon="0" rev="1200000"/>
            </a:lightRig>
          </a:scene3d>
          <a:sp3d>
            <a:bevelT w="88900" h="25400"/>
            <a:bevelB w="25400"/>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dirty="0" smtClean="0">
              <a:ln>
                <a:noFill/>
              </a:ln>
              <a:solidFill>
                <a:srgbClr val="E3284A"/>
              </a:solidFill>
              <a:effectLst/>
              <a:latin typeface="Arial" charset="0"/>
              <a:cs typeface="Arial" charset="0"/>
            </a:endParaRPr>
          </a:p>
          <a:p>
            <a:pPr marL="0" marR="0" indent="0" algn="l" defTabSz="1520825" rtl="0" eaLnBrk="1" fontAlgn="base" latinLnBrk="0" hangingPunct="1">
              <a:lnSpc>
                <a:spcPct val="100000"/>
              </a:lnSpc>
              <a:spcBef>
                <a:spcPct val="0"/>
              </a:spcBef>
              <a:spcAft>
                <a:spcPct val="0"/>
              </a:spcAft>
              <a:buClrTx/>
              <a:buSzTx/>
              <a:buFontTx/>
              <a:buNone/>
              <a:tabLst/>
            </a:pPr>
            <a:endParaRPr lang="en-GB" dirty="0" smtClean="0"/>
          </a:p>
          <a:p>
            <a:pPr marL="0" marR="0" indent="0" algn="ctr" defTabSz="1520825" rtl="0" eaLnBrk="1" fontAlgn="base" latinLnBrk="0" hangingPunct="1">
              <a:lnSpc>
                <a:spcPct val="100000"/>
              </a:lnSpc>
              <a:spcBef>
                <a:spcPct val="0"/>
              </a:spcBef>
              <a:spcAft>
                <a:spcPct val="0"/>
              </a:spcAft>
              <a:buClrTx/>
              <a:buSzTx/>
              <a:buFontTx/>
              <a:buNone/>
              <a:tabLst/>
            </a:pPr>
            <a:r>
              <a:rPr kumimoji="0" lang="en-GB" sz="3000" b="0" i="0" u="none" strike="noStrike" cap="none" normalizeH="0" baseline="0" dirty="0" err="1" smtClean="0">
                <a:ln>
                  <a:noFill/>
                </a:ln>
                <a:solidFill>
                  <a:schemeClr val="bg1"/>
                </a:solidFill>
                <a:effectLst/>
                <a:latin typeface="Arial" charset="0"/>
                <a:cs typeface="Arial" charset="0"/>
              </a:rPr>
              <a:t>EZProxy</a:t>
            </a:r>
            <a:endParaRPr kumimoji="0" lang="en-GB" sz="3000" b="0" i="0" u="none" strike="noStrike" cap="none" normalizeH="0" baseline="0" dirty="0" smtClean="0">
              <a:ln>
                <a:noFill/>
              </a:ln>
              <a:solidFill>
                <a:schemeClr val="bg1"/>
              </a:solidFill>
              <a:effectLst/>
              <a:latin typeface="Arial" charset="0"/>
              <a:cs typeface="Arial" charset="0"/>
            </a:endParaRPr>
          </a:p>
        </p:txBody>
      </p:sp>
      <p:sp>
        <p:nvSpPr>
          <p:cNvPr id="14" name="Right Arrow 13"/>
          <p:cNvSpPr/>
          <p:nvPr/>
        </p:nvSpPr>
        <p:spPr bwMode="auto">
          <a:xfrm rot="1239300">
            <a:off x="1284482" y="2193861"/>
            <a:ext cx="1728192" cy="864096"/>
          </a:xfrm>
          <a:prstGeom prst="rightArrow">
            <a:avLst/>
          </a:prstGeom>
          <a:solidFill>
            <a:srgbClr val="FF000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cs typeface="Arial" charset="0"/>
              </a:rPr>
              <a:t>SFX</a:t>
            </a:r>
          </a:p>
        </p:txBody>
      </p:sp>
      <p:sp>
        <p:nvSpPr>
          <p:cNvPr id="15" name="Right Arrow 14"/>
          <p:cNvSpPr/>
          <p:nvPr/>
        </p:nvSpPr>
        <p:spPr bwMode="auto">
          <a:xfrm rot="20193331">
            <a:off x="1268601" y="5000918"/>
            <a:ext cx="1728192" cy="864096"/>
          </a:xfrm>
          <a:prstGeom prst="rightArrow">
            <a:avLst/>
          </a:prstGeom>
          <a:solidFill>
            <a:srgbClr val="00800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cs typeface="Arial" charset="0"/>
              </a:rPr>
              <a:t>EDS</a:t>
            </a:r>
          </a:p>
        </p:txBody>
      </p:sp>
      <p:sp>
        <p:nvSpPr>
          <p:cNvPr id="16" name="Right Arrow 15"/>
          <p:cNvSpPr/>
          <p:nvPr/>
        </p:nvSpPr>
        <p:spPr bwMode="auto">
          <a:xfrm rot="20462298" flipH="1">
            <a:off x="6393691" y="2390188"/>
            <a:ext cx="1728192" cy="864096"/>
          </a:xfrm>
          <a:prstGeom prst="rightArrow">
            <a:avLst/>
          </a:prstGeom>
          <a:solidFill>
            <a:srgbClr val="FF00FF"/>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cs typeface="Arial" charset="0"/>
              </a:rPr>
              <a:t>VLE</a:t>
            </a:r>
          </a:p>
        </p:txBody>
      </p:sp>
      <p:sp>
        <p:nvSpPr>
          <p:cNvPr id="17" name="Right Arrow 16"/>
          <p:cNvSpPr/>
          <p:nvPr/>
        </p:nvSpPr>
        <p:spPr bwMode="auto">
          <a:xfrm rot="610839" flipH="1">
            <a:off x="6465305" y="3878303"/>
            <a:ext cx="1902021" cy="866669"/>
          </a:xfrm>
          <a:prstGeom prst="rightArrow">
            <a:avLst/>
          </a:prstGeom>
          <a:solidFill>
            <a:srgbClr val="7030A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lang="en-GB" sz="2000" dirty="0" smtClean="0">
                <a:solidFill>
                  <a:schemeClr val="bg1"/>
                </a:solidFill>
              </a:rPr>
              <a:t>website</a:t>
            </a:r>
            <a:endParaRPr kumimoji="0" lang="en-GB" sz="2000" b="0" i="0" u="none" strike="noStrike" cap="none" normalizeH="0" baseline="0" dirty="0" smtClean="0">
              <a:ln>
                <a:noFill/>
              </a:ln>
              <a:solidFill>
                <a:schemeClr val="bg1"/>
              </a:solidFill>
              <a:effectLst/>
              <a:latin typeface="Arial" charset="0"/>
              <a:cs typeface="Arial" charset="0"/>
            </a:endParaRPr>
          </a:p>
        </p:txBody>
      </p:sp>
      <p:pic>
        <p:nvPicPr>
          <p:cNvPr id="15362" name="Picture 2" descr="http://farm4.static.flickr.com/3002/2665335157_032a948b1a.jpg"/>
          <p:cNvPicPr>
            <a:picLocks noChangeAspect="1" noChangeArrowheads="1"/>
          </p:cNvPicPr>
          <p:nvPr/>
        </p:nvPicPr>
        <p:blipFill>
          <a:blip r:embed="rId5" cstate="print"/>
          <a:srcRect t="6048" b="18353"/>
          <a:stretch>
            <a:fillRect/>
          </a:stretch>
        </p:blipFill>
        <p:spPr bwMode="auto">
          <a:xfrm>
            <a:off x="7236296" y="4800027"/>
            <a:ext cx="1771675" cy="1785824"/>
          </a:xfrm>
          <a:prstGeom prst="rect">
            <a:avLst/>
          </a:prstGeom>
          <a:noFill/>
        </p:spPr>
      </p:pic>
      <p:sp>
        <p:nvSpPr>
          <p:cNvPr id="18" name="Rectangle 17"/>
          <p:cNvSpPr/>
          <p:nvPr/>
        </p:nvSpPr>
        <p:spPr>
          <a:xfrm>
            <a:off x="4067944" y="6596390"/>
            <a:ext cx="4878288" cy="261610"/>
          </a:xfrm>
          <a:prstGeom prst="rect">
            <a:avLst/>
          </a:prstGeom>
        </p:spPr>
        <p:txBody>
          <a:bodyPr wrap="square">
            <a:spAutoFit/>
          </a:bodyPr>
          <a:lstStyle/>
          <a:p>
            <a:r>
              <a:rPr lang="en-GB" sz="1100" dirty="0" smtClean="0">
                <a:solidFill>
                  <a:schemeClr val="tx1"/>
                </a:solidFill>
              </a:rPr>
              <a:t>http://www.flickr.com/photos/cdevers/2665335157/sizes/m/in/photostream/</a:t>
            </a:r>
            <a:endParaRPr lang="en-GB" sz="1100" dirty="0">
              <a:solidFill>
                <a:schemeClr val="tx1"/>
              </a:solidFill>
            </a:endParaRPr>
          </a:p>
        </p:txBody>
      </p:sp>
      <p:sp>
        <p:nvSpPr>
          <p:cNvPr id="19" name="Right Arrow 18"/>
          <p:cNvSpPr/>
          <p:nvPr/>
        </p:nvSpPr>
        <p:spPr bwMode="auto">
          <a:xfrm>
            <a:off x="683568" y="3645024"/>
            <a:ext cx="2044776" cy="864096"/>
          </a:xfrm>
          <a:prstGeom prst="rightArrow">
            <a:avLst/>
          </a:prstGeom>
          <a:solidFill>
            <a:schemeClr val="accent3">
              <a:lumMod val="7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err="1" smtClean="0">
                <a:ln>
                  <a:noFill/>
                </a:ln>
                <a:solidFill>
                  <a:schemeClr val="bg1"/>
                </a:solidFill>
                <a:effectLst/>
                <a:latin typeface="Arial" charset="0"/>
                <a:cs typeface="Arial" charset="0"/>
              </a:rPr>
              <a:t>bookmarklet</a:t>
            </a:r>
            <a:endParaRPr kumimoji="0" lang="en-GB" sz="2000" b="0" i="0" u="none" strike="noStrike" cap="none" normalizeH="0" baseline="0" dirty="0" smtClean="0">
              <a:ln>
                <a:noFill/>
              </a:ln>
              <a:solidFill>
                <a:schemeClr val="bg1"/>
              </a:solidFill>
              <a:effectLst/>
              <a:latin typeface="Arial" charset="0"/>
              <a:cs typeface="Arial" charset="0"/>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What data is RISE using?</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0-#ppt_w/2"/>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3"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1+#ppt_w/2"/>
                                          </p:val>
                                        </p:tav>
                                        <p:tav tm="100000">
                                          <p:val>
                                            <p:strVal val="#ppt_x"/>
                                          </p:val>
                                        </p:tav>
                                      </p:tavLst>
                                    </p:anim>
                                    <p:anim calcmode="lin" valueType="num">
                                      <p:cBhvr additive="base">
                                        <p:cTn id="18" dur="10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1+#ppt_w/2"/>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0-#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237312"/>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75777" name="Rectangle 1"/>
          <p:cNvSpPr>
            <a:spLocks noChangeArrowheads="1"/>
          </p:cNvSpPr>
          <p:nvPr/>
        </p:nvSpPr>
        <p:spPr bwMode="auto">
          <a:xfrm>
            <a:off x="1619672" y="2564904"/>
            <a:ext cx="230425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kumimoji="0" lang="en-GB" sz="16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 Remote host </a:t>
            </a:r>
          </a:p>
          <a:p>
            <a:pPr>
              <a:buFont typeface="Arial" pitchFamily="34" charset="0"/>
              <a:buChar char="•"/>
            </a:pPr>
            <a:r>
              <a:rPr kumimoji="0" lang="en-GB" sz="16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 Date/Time</a:t>
            </a:r>
          </a:p>
          <a:p>
            <a:pPr>
              <a:buFont typeface="Arial" pitchFamily="34" charset="0"/>
              <a:buChar char="•"/>
            </a:pPr>
            <a:r>
              <a:rPr kumimoji="0" lang="en-GB" sz="16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 </a:t>
            </a:r>
            <a:r>
              <a:rPr kumimoji="0" lang="en-GB" sz="1600" b="0" i="0" u="none" strike="noStrike" cap="none" normalizeH="0" baseline="0" dirty="0" err="1" smtClean="0">
                <a:ln>
                  <a:noFill/>
                </a:ln>
                <a:solidFill>
                  <a:srgbClr val="1F497D"/>
                </a:solidFill>
                <a:effectLst/>
                <a:latin typeface="Arial" pitchFamily="34" charset="0"/>
                <a:ea typeface="Calibri" pitchFamily="34" charset="0"/>
                <a:cs typeface="Times New Roman" pitchFamily="18" charset="0"/>
              </a:rPr>
              <a:t>Oucu</a:t>
            </a:r>
            <a:endParaRPr kumimoji="0" lang="en-GB" sz="16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endParaRPr>
          </a:p>
          <a:p>
            <a:pPr>
              <a:buFont typeface="Arial" pitchFamily="34" charset="0"/>
              <a:buChar char="•"/>
            </a:pPr>
            <a:r>
              <a:rPr kumimoji="0" lang="en-GB" sz="16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 Request</a:t>
            </a:r>
          </a:p>
          <a:p>
            <a:pPr>
              <a:buFont typeface="Arial" pitchFamily="34" charset="0"/>
              <a:buChar char="•"/>
            </a:pPr>
            <a:r>
              <a:rPr lang="en-GB" sz="1600" dirty="0" smtClean="0">
                <a:solidFill>
                  <a:srgbClr val="1F497D"/>
                </a:solidFill>
                <a:latin typeface="Arial" pitchFamily="34" charset="0"/>
                <a:ea typeface="Calibri" pitchFamily="34" charset="0"/>
                <a:cs typeface="Times New Roman" pitchFamily="18" charset="0"/>
              </a:rPr>
              <a:t> Status</a:t>
            </a:r>
          </a:p>
          <a:p>
            <a:pPr>
              <a:buFont typeface="Arial" pitchFamily="34" charset="0"/>
              <a:buChar char="•"/>
            </a:pPr>
            <a:r>
              <a:rPr lang="en-GB" sz="1600" dirty="0" smtClean="0">
                <a:solidFill>
                  <a:srgbClr val="1F497D"/>
                </a:solidFill>
                <a:latin typeface="Arial" pitchFamily="34" charset="0"/>
                <a:ea typeface="Calibri" pitchFamily="34" charset="0"/>
                <a:cs typeface="Times New Roman" pitchFamily="18" charset="0"/>
              </a:rPr>
              <a:t> Size of response</a:t>
            </a:r>
          </a:p>
          <a:p>
            <a:pPr>
              <a:buFont typeface="Arial" pitchFamily="34" charset="0"/>
              <a:buChar char="•"/>
            </a:pPr>
            <a:r>
              <a:rPr lang="en-GB" sz="1600" dirty="0" smtClean="0">
                <a:solidFill>
                  <a:srgbClr val="1F497D"/>
                </a:solidFill>
                <a:latin typeface="Arial" pitchFamily="34" charset="0"/>
                <a:ea typeface="Calibri" pitchFamily="34" charset="0"/>
                <a:cs typeface="Times New Roman" pitchFamily="18" charset="0"/>
              </a:rPr>
              <a:t> Referrer</a:t>
            </a:r>
          </a:p>
          <a:p>
            <a:pPr>
              <a:buFont typeface="Arial" pitchFamily="34" charset="0"/>
              <a:buChar char="•"/>
            </a:pPr>
            <a:r>
              <a:rPr lang="en-GB" sz="1600" dirty="0" smtClean="0">
                <a:solidFill>
                  <a:srgbClr val="1F497D"/>
                </a:solidFill>
                <a:latin typeface="Arial" pitchFamily="34" charset="0"/>
                <a:ea typeface="Calibri" pitchFamily="34" charset="0"/>
                <a:cs typeface="Times New Roman" pitchFamily="18" charset="0"/>
              </a:rPr>
              <a:t> User agent</a:t>
            </a:r>
          </a:p>
          <a:p>
            <a:pPr>
              <a:buFont typeface="Arial" pitchFamily="34" charset="0"/>
              <a:buChar char="•"/>
            </a:pPr>
            <a:r>
              <a:rPr lang="en-GB" sz="1600" dirty="0" smtClean="0">
                <a:solidFill>
                  <a:srgbClr val="1F497D"/>
                </a:solidFill>
                <a:latin typeface="Arial" pitchFamily="34" charset="0"/>
                <a:ea typeface="Calibri" pitchFamily="34" charset="0"/>
                <a:cs typeface="Times New Roman" pitchFamily="18" charset="0"/>
              </a:rPr>
              <a:t> Session</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5779" name="Picture 3" descr="http://farm5.static.flickr.com/4062/5123100365_fe921629a4.jpg"/>
          <p:cNvPicPr>
            <a:picLocks noChangeAspect="1" noChangeArrowheads="1"/>
          </p:cNvPicPr>
          <p:nvPr/>
        </p:nvPicPr>
        <p:blipFill>
          <a:blip r:embed="rId5" cstate="print"/>
          <a:srcRect/>
          <a:stretch>
            <a:fillRect/>
          </a:stretch>
        </p:blipFill>
        <p:spPr bwMode="auto">
          <a:xfrm>
            <a:off x="7379736" y="4509120"/>
            <a:ext cx="1474694" cy="1971517"/>
          </a:xfrm>
          <a:prstGeom prst="rect">
            <a:avLst/>
          </a:prstGeom>
          <a:noFill/>
        </p:spPr>
      </p:pic>
      <p:sp>
        <p:nvSpPr>
          <p:cNvPr id="37" name="Rectangle 36"/>
          <p:cNvSpPr/>
          <p:nvPr/>
        </p:nvSpPr>
        <p:spPr>
          <a:xfrm>
            <a:off x="3761656" y="6551766"/>
            <a:ext cx="5382344" cy="261610"/>
          </a:xfrm>
          <a:prstGeom prst="rect">
            <a:avLst/>
          </a:prstGeom>
        </p:spPr>
        <p:txBody>
          <a:bodyPr wrap="square">
            <a:spAutoFit/>
          </a:bodyPr>
          <a:lstStyle/>
          <a:p>
            <a:r>
              <a:rPr lang="en-GB" sz="1100" dirty="0" smtClean="0">
                <a:solidFill>
                  <a:schemeClr val="tx1"/>
                </a:solidFill>
              </a:rPr>
              <a:t>http://www.flickr.com/photos/vincentgallegos/5123100365/sizes/m/in/photostream/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So what is in the </a:t>
            </a:r>
            <a:r>
              <a:rPr lang="en-GB" sz="3600" dirty="0" err="1" smtClean="0"/>
              <a:t>EZProxy</a:t>
            </a:r>
            <a:r>
              <a:rPr lang="en-GB" sz="3600" dirty="0" smtClean="0"/>
              <a:t> logs?</a:t>
            </a:r>
            <a:endParaRPr lang="en-US"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237312"/>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9" name="Rectangle 18"/>
          <p:cNvSpPr/>
          <p:nvPr/>
        </p:nvSpPr>
        <p:spPr>
          <a:xfrm>
            <a:off x="323528" y="2060849"/>
            <a:ext cx="7344816" cy="4154984"/>
          </a:xfrm>
          <a:prstGeom prst="rect">
            <a:avLst/>
          </a:prstGeom>
        </p:spPr>
        <p:txBody>
          <a:bodyPr wrap="square">
            <a:spAutoFit/>
          </a:bodyPr>
          <a:lstStyle/>
          <a:p>
            <a:r>
              <a:rPr lang="en-GB" sz="2400" dirty="0" smtClean="0">
                <a:solidFill>
                  <a:schemeClr val="tx1"/>
                </a:solidFill>
              </a:rPr>
              <a:t>\"0\"|||\"137.108.143.168\"|||20110115235421|||\“nn1234\"|||\"GET http://libezproxy.open.ac.uk:80/connect?</a:t>
            </a:r>
          </a:p>
          <a:p>
            <a:r>
              <a:rPr lang="en-GB" sz="2400" dirty="0" smtClean="0">
                <a:solidFill>
                  <a:schemeClr val="tx1"/>
                </a:solidFill>
              </a:rPr>
              <a:t>Session=st3ShtizgtrS7tU5&amp;url=</a:t>
            </a:r>
          </a:p>
          <a:p>
            <a:r>
              <a:rPr lang="en-GB" sz="2400" dirty="0" smtClean="0">
                <a:solidFill>
                  <a:schemeClr val="tx1"/>
                </a:solidFill>
              </a:rPr>
              <a:t>http://search.ebscohost.com/login.aspx?direct=true&amp;site=edslive&amp;scope=site&amp;type=0&amp;cli0=FT&amp;clv0=Y&amp;cli1=FT1&amp;clv1=Y&amp;authtype=ip&amp;group=VCStud&amp;bquery=War%20Against%20the%20Panthers </a:t>
            </a:r>
          </a:p>
          <a:p>
            <a:r>
              <a:rPr lang="en-GB" sz="2400" dirty="0" smtClean="0">
                <a:solidFill>
                  <a:schemeClr val="tx1"/>
                </a:solidFill>
              </a:rPr>
              <a:t>HTTP/1.1\“|||302|||0|||\http://library.open.ac.uk/\</a:t>
            </a:r>
          </a:p>
          <a:p>
            <a:r>
              <a:rPr lang="en-GB" sz="2400" dirty="0" smtClean="0">
                <a:solidFill>
                  <a:schemeClr val="tx1"/>
                </a:solidFill>
              </a:rPr>
              <a:t>|||\"Mozilla/5.0 (X11; U; Linux i686; en-US; rv:1.9.2.13) Gecko/20101206 Ubuntu/10.10 (maverick) Firefox/3.6.13\"|||\"t3ShtizgtrS7tU5\"</a:t>
            </a:r>
            <a:endParaRPr lang="en-GB" sz="2400" dirty="0">
              <a:solidFill>
                <a:schemeClr val="tx1"/>
              </a:solidFill>
            </a:endParaRPr>
          </a:p>
        </p:txBody>
      </p:sp>
      <p:pic>
        <p:nvPicPr>
          <p:cNvPr id="77826" name="Picture 2" descr="http://farm3.static.flickr.com/2048/2449517861_d4a4a23d79.jpg"/>
          <p:cNvPicPr>
            <a:picLocks noChangeAspect="1" noChangeArrowheads="1"/>
          </p:cNvPicPr>
          <p:nvPr/>
        </p:nvPicPr>
        <p:blipFill>
          <a:blip r:embed="rId5" cstate="print"/>
          <a:srcRect/>
          <a:stretch>
            <a:fillRect/>
          </a:stretch>
        </p:blipFill>
        <p:spPr bwMode="auto">
          <a:xfrm>
            <a:off x="7578334" y="4797152"/>
            <a:ext cx="1303623" cy="1738164"/>
          </a:xfrm>
          <a:prstGeom prst="rect">
            <a:avLst/>
          </a:prstGeom>
          <a:noFill/>
        </p:spPr>
      </p:pic>
      <p:sp>
        <p:nvSpPr>
          <p:cNvPr id="16" name="Rectangle 15"/>
          <p:cNvSpPr/>
          <p:nvPr/>
        </p:nvSpPr>
        <p:spPr>
          <a:xfrm>
            <a:off x="3887416" y="6596390"/>
            <a:ext cx="5256584" cy="261610"/>
          </a:xfrm>
          <a:prstGeom prst="rect">
            <a:avLst/>
          </a:prstGeom>
        </p:spPr>
        <p:txBody>
          <a:bodyPr wrap="square">
            <a:spAutoFit/>
          </a:bodyPr>
          <a:lstStyle/>
          <a:p>
            <a:r>
              <a:rPr lang="en-GB" sz="1100" dirty="0" smtClean="0">
                <a:solidFill>
                  <a:schemeClr val="tx1"/>
                </a:solidFill>
              </a:rPr>
              <a:t>http://www.flickr.com/photos/smohundro/2449517861/sizes/m/in/photostream/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So what is in the </a:t>
            </a:r>
            <a:r>
              <a:rPr lang="en-GB" sz="3600" dirty="0" err="1" smtClean="0"/>
              <a:t>EZProxy</a:t>
            </a:r>
            <a:r>
              <a:rPr lang="en-GB" sz="3600" dirty="0" smtClean="0"/>
              <a:t> logs?</a:t>
            </a: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237312"/>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9" name="Rectangle 18"/>
          <p:cNvSpPr/>
          <p:nvPr/>
        </p:nvSpPr>
        <p:spPr>
          <a:xfrm>
            <a:off x="323528" y="2060849"/>
            <a:ext cx="7344816" cy="4154984"/>
          </a:xfrm>
          <a:prstGeom prst="rect">
            <a:avLst/>
          </a:prstGeom>
        </p:spPr>
        <p:txBody>
          <a:bodyPr wrap="square">
            <a:spAutoFit/>
          </a:bodyPr>
          <a:lstStyle/>
          <a:p>
            <a:r>
              <a:rPr lang="en-GB" sz="2400" dirty="0" smtClean="0">
                <a:solidFill>
                  <a:schemeClr val="bg1">
                    <a:lumMod val="85000"/>
                  </a:schemeClr>
                </a:solidFill>
              </a:rPr>
              <a:t>\"0\"|||\"137.108.143.168\"|||</a:t>
            </a:r>
            <a:r>
              <a:rPr lang="en-GB" sz="2400" dirty="0" smtClean="0">
                <a:solidFill>
                  <a:schemeClr val="tx1"/>
                </a:solidFill>
              </a:rPr>
              <a:t>20110115235421</a:t>
            </a:r>
            <a:r>
              <a:rPr lang="en-GB" sz="2400" dirty="0" smtClean="0">
                <a:solidFill>
                  <a:schemeClr val="bg1">
                    <a:lumMod val="85000"/>
                  </a:schemeClr>
                </a:solidFill>
              </a:rPr>
              <a:t>|||\“nn1234\"|||\"GET http://libezproxy.open.ac.uk:80/connect?</a:t>
            </a:r>
          </a:p>
          <a:p>
            <a:r>
              <a:rPr lang="en-GB" sz="2400" dirty="0" smtClean="0">
                <a:solidFill>
                  <a:schemeClr val="bg1">
                    <a:lumMod val="85000"/>
                  </a:schemeClr>
                </a:solidFill>
              </a:rPr>
              <a:t>Session=st3ShtizgtrS7tU5&amp;url=</a:t>
            </a:r>
          </a:p>
          <a:p>
            <a:r>
              <a:rPr lang="en-GB" sz="2400" dirty="0" smtClean="0">
                <a:solidFill>
                  <a:schemeClr val="bg1">
                    <a:lumMod val="85000"/>
                  </a:schemeClr>
                </a:solidFill>
              </a:rPr>
              <a:t>http://search.ebscohost.com/login.aspx?direct=true&amp;site=edslive&amp;scope=site&amp;type=0&amp;cli0=FT&amp;clv0=Y&amp;cli1=FT1&amp;clv1=Y&amp;authtype=ip&amp;group=VCStud&amp;bquery=War%20Against%20the%20Panthers </a:t>
            </a:r>
          </a:p>
          <a:p>
            <a:r>
              <a:rPr lang="en-GB" sz="2400" dirty="0" smtClean="0">
                <a:solidFill>
                  <a:schemeClr val="bg1">
                    <a:lumMod val="85000"/>
                  </a:schemeClr>
                </a:solidFill>
              </a:rPr>
              <a:t>HTTP/1.1\“|||302|||0|||\http://library.open.ac.uk/\</a:t>
            </a:r>
          </a:p>
          <a:p>
            <a:r>
              <a:rPr lang="en-GB" sz="2400" dirty="0" smtClean="0">
                <a:solidFill>
                  <a:schemeClr val="bg1">
                    <a:lumMod val="85000"/>
                  </a:schemeClr>
                </a:solidFill>
              </a:rPr>
              <a:t>|||\"Mozilla/5.0 (X11; U; Linux i686; en-US; rv:1.9.2.13) Gecko/20101206 Ubuntu/10.10 (maverick) Firefox/3.6.13\"|||\"t3ShtizgtrS7tU5\"</a:t>
            </a:r>
            <a:endParaRPr lang="en-GB" sz="2400" dirty="0">
              <a:solidFill>
                <a:schemeClr val="bg1">
                  <a:lumMod val="85000"/>
                </a:schemeClr>
              </a:solidFill>
            </a:endParaRPr>
          </a:p>
        </p:txBody>
      </p:sp>
      <p:sp>
        <p:nvSpPr>
          <p:cNvPr id="9" name="TextBox 8"/>
          <p:cNvSpPr txBox="1"/>
          <p:nvPr/>
        </p:nvSpPr>
        <p:spPr>
          <a:xfrm>
            <a:off x="3995936" y="2492896"/>
            <a:ext cx="2520280" cy="553998"/>
          </a:xfrm>
          <a:prstGeom prst="rect">
            <a:avLst/>
          </a:prstGeom>
          <a:solidFill>
            <a:srgbClr val="FF0066"/>
          </a:solidFill>
        </p:spPr>
        <p:txBody>
          <a:bodyPr wrap="square" rtlCol="0">
            <a:spAutoFit/>
          </a:bodyPr>
          <a:lstStyle/>
          <a:p>
            <a:r>
              <a:rPr lang="en-GB" dirty="0" smtClean="0">
                <a:solidFill>
                  <a:schemeClr val="bg1"/>
                </a:solidFill>
              </a:rPr>
              <a:t>date and time</a:t>
            </a:r>
            <a:endParaRPr lang="en-GB" dirty="0">
              <a:solidFill>
                <a:schemeClr val="bg1"/>
              </a:solidFill>
            </a:endParaRPr>
          </a:p>
        </p:txBody>
      </p:sp>
      <p:pic>
        <p:nvPicPr>
          <p:cNvPr id="79874" name="Picture 2" descr="http://farm1.static.flickr.com/95/225402453_5b4e71a5e4.jpg"/>
          <p:cNvPicPr>
            <a:picLocks noChangeAspect="1" noChangeArrowheads="1"/>
          </p:cNvPicPr>
          <p:nvPr/>
        </p:nvPicPr>
        <p:blipFill>
          <a:blip r:embed="rId5" cstate="print"/>
          <a:srcRect/>
          <a:stretch>
            <a:fillRect/>
          </a:stretch>
        </p:blipFill>
        <p:spPr bwMode="auto">
          <a:xfrm>
            <a:off x="7020272" y="4897685"/>
            <a:ext cx="1978191" cy="1483643"/>
          </a:xfrm>
          <a:prstGeom prst="rect">
            <a:avLst/>
          </a:prstGeom>
          <a:noFill/>
        </p:spPr>
      </p:pic>
      <p:sp>
        <p:nvSpPr>
          <p:cNvPr id="11" name="Rectangle 10"/>
          <p:cNvSpPr/>
          <p:nvPr/>
        </p:nvSpPr>
        <p:spPr>
          <a:xfrm>
            <a:off x="3995936" y="6453336"/>
            <a:ext cx="5022304" cy="261610"/>
          </a:xfrm>
          <a:prstGeom prst="rect">
            <a:avLst/>
          </a:prstGeom>
        </p:spPr>
        <p:txBody>
          <a:bodyPr wrap="square">
            <a:spAutoFit/>
          </a:bodyPr>
          <a:lstStyle/>
          <a:p>
            <a:r>
              <a:rPr lang="en-GB" sz="1100" dirty="0" smtClean="0">
                <a:solidFill>
                  <a:schemeClr val="tx1"/>
                </a:solidFill>
              </a:rPr>
              <a:t>http://www.flickr.com/photos/adactio/225402453/sizes/m/in/photostream/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So what is in the </a:t>
            </a:r>
            <a:r>
              <a:rPr lang="en-GB" sz="3600" dirty="0" err="1" smtClean="0"/>
              <a:t>EZProxy</a:t>
            </a:r>
            <a:r>
              <a:rPr lang="en-GB" sz="3600" dirty="0" smtClean="0"/>
              <a:t> logs?</a:t>
            </a:r>
            <a:endParaRPr lang="en-US" sz="3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237312"/>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9" name="Rectangle 18"/>
          <p:cNvSpPr/>
          <p:nvPr/>
        </p:nvSpPr>
        <p:spPr>
          <a:xfrm>
            <a:off x="323528" y="2060849"/>
            <a:ext cx="7344816" cy="4154984"/>
          </a:xfrm>
          <a:prstGeom prst="rect">
            <a:avLst/>
          </a:prstGeom>
        </p:spPr>
        <p:txBody>
          <a:bodyPr wrap="square">
            <a:spAutoFit/>
          </a:bodyPr>
          <a:lstStyle/>
          <a:p>
            <a:r>
              <a:rPr lang="en-GB" sz="2400" dirty="0" smtClean="0">
                <a:solidFill>
                  <a:schemeClr val="bg1">
                    <a:lumMod val="85000"/>
                  </a:schemeClr>
                </a:solidFill>
              </a:rPr>
              <a:t>\"0\"|||\"137.108.143.168\"|||20110115235421|||\“</a:t>
            </a:r>
            <a:r>
              <a:rPr lang="en-GB" sz="2400" dirty="0" smtClean="0">
                <a:solidFill>
                  <a:schemeClr val="tx1"/>
                </a:solidFill>
              </a:rPr>
              <a:t>nn1234</a:t>
            </a:r>
            <a:r>
              <a:rPr lang="en-GB" sz="2400" dirty="0" smtClean="0">
                <a:solidFill>
                  <a:schemeClr val="bg1">
                    <a:lumMod val="85000"/>
                  </a:schemeClr>
                </a:solidFill>
              </a:rPr>
              <a:t>\"|||\"GET http://libezproxy.open.ac.uk:80/connect?</a:t>
            </a:r>
          </a:p>
          <a:p>
            <a:r>
              <a:rPr lang="en-GB" sz="2400" dirty="0" smtClean="0">
                <a:solidFill>
                  <a:schemeClr val="bg1">
                    <a:lumMod val="85000"/>
                  </a:schemeClr>
                </a:solidFill>
              </a:rPr>
              <a:t>Session=st3ShtizgtrS7tU5&amp;url=</a:t>
            </a:r>
          </a:p>
          <a:p>
            <a:r>
              <a:rPr lang="en-GB" sz="2400" dirty="0" smtClean="0">
                <a:solidFill>
                  <a:schemeClr val="bg1">
                    <a:lumMod val="85000"/>
                  </a:schemeClr>
                </a:solidFill>
              </a:rPr>
              <a:t>http://search.ebscohost.com/login.aspx?direct=true&amp;site=edslive&amp;scope=site&amp;type=0&amp;cli0=FT&amp;clv0=Y&amp;cli1=FT1&amp;clv1=Y&amp;authtype=ip&amp;group=VCStud&amp;bquery=War%20Against%20the%20Panthers </a:t>
            </a:r>
          </a:p>
          <a:p>
            <a:r>
              <a:rPr lang="en-GB" sz="2400" dirty="0" smtClean="0">
                <a:solidFill>
                  <a:schemeClr val="bg1">
                    <a:lumMod val="85000"/>
                  </a:schemeClr>
                </a:solidFill>
              </a:rPr>
              <a:t>HTTP/1.1\“|||302|||0|||\http://library.open.ac.uk/\</a:t>
            </a:r>
          </a:p>
          <a:p>
            <a:r>
              <a:rPr lang="en-GB" sz="2400" dirty="0" smtClean="0">
                <a:solidFill>
                  <a:schemeClr val="bg1">
                    <a:lumMod val="85000"/>
                  </a:schemeClr>
                </a:solidFill>
              </a:rPr>
              <a:t>|||\"Mozilla/5.0 (X11; U; Linux i686; en-US; rv:1.9.2.13) Gecko/20101206 Ubuntu/10.10 (maverick) Firefox/3.6.13\"|||\"t3ShtizgtrS7tU5\"</a:t>
            </a:r>
            <a:endParaRPr lang="en-GB" sz="2400" dirty="0">
              <a:solidFill>
                <a:schemeClr val="bg1">
                  <a:lumMod val="85000"/>
                </a:schemeClr>
              </a:solidFill>
            </a:endParaRPr>
          </a:p>
        </p:txBody>
      </p:sp>
      <p:sp>
        <p:nvSpPr>
          <p:cNvPr id="9" name="TextBox 8"/>
          <p:cNvSpPr txBox="1"/>
          <p:nvPr/>
        </p:nvSpPr>
        <p:spPr>
          <a:xfrm>
            <a:off x="6444208" y="2492896"/>
            <a:ext cx="1224136" cy="1015663"/>
          </a:xfrm>
          <a:prstGeom prst="rect">
            <a:avLst/>
          </a:prstGeom>
          <a:solidFill>
            <a:srgbClr val="FF0066"/>
          </a:solidFill>
        </p:spPr>
        <p:txBody>
          <a:bodyPr wrap="square" rtlCol="0">
            <a:spAutoFit/>
          </a:bodyPr>
          <a:lstStyle/>
          <a:p>
            <a:r>
              <a:rPr lang="en-GB" dirty="0" smtClean="0">
                <a:solidFill>
                  <a:schemeClr val="bg1"/>
                </a:solidFill>
              </a:rPr>
              <a:t>User name</a:t>
            </a:r>
            <a:endParaRPr lang="en-GB" dirty="0">
              <a:solidFill>
                <a:schemeClr val="bg1"/>
              </a:solidFill>
            </a:endParaRPr>
          </a:p>
        </p:txBody>
      </p:sp>
      <p:pic>
        <p:nvPicPr>
          <p:cNvPr id="81922" name="Picture 2" descr="http://farm1.static.flickr.com/161/422738735_bbb1fecb53.jpg"/>
          <p:cNvPicPr>
            <a:picLocks noChangeAspect="1" noChangeArrowheads="1"/>
          </p:cNvPicPr>
          <p:nvPr/>
        </p:nvPicPr>
        <p:blipFill>
          <a:blip r:embed="rId5" cstate="print"/>
          <a:srcRect/>
          <a:stretch>
            <a:fillRect/>
          </a:stretch>
        </p:blipFill>
        <p:spPr bwMode="auto">
          <a:xfrm>
            <a:off x="6841330" y="5157193"/>
            <a:ext cx="1989114" cy="1328728"/>
          </a:xfrm>
          <a:prstGeom prst="rect">
            <a:avLst/>
          </a:prstGeom>
          <a:noFill/>
        </p:spPr>
      </p:pic>
      <p:sp>
        <p:nvSpPr>
          <p:cNvPr id="11" name="Rectangle 10"/>
          <p:cNvSpPr/>
          <p:nvPr/>
        </p:nvSpPr>
        <p:spPr>
          <a:xfrm>
            <a:off x="4572000" y="6596390"/>
            <a:ext cx="4572000" cy="261610"/>
          </a:xfrm>
          <a:prstGeom prst="rect">
            <a:avLst/>
          </a:prstGeom>
        </p:spPr>
        <p:txBody>
          <a:bodyPr>
            <a:spAutoFit/>
          </a:bodyPr>
          <a:lstStyle/>
          <a:p>
            <a:r>
              <a:rPr lang="en-GB" sz="1100" dirty="0" smtClean="0">
                <a:solidFill>
                  <a:schemeClr val="tx1"/>
                </a:solidFill>
              </a:rPr>
              <a:t>http://www.flickr.com/photos/dlytle/422738735/sizes/m/in/photostream/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So what is in the </a:t>
            </a:r>
            <a:r>
              <a:rPr lang="en-GB" sz="3600" dirty="0" err="1" smtClean="0"/>
              <a:t>EZProxy</a:t>
            </a:r>
            <a:r>
              <a:rPr lang="en-GB" sz="3600" dirty="0" smtClean="0"/>
              <a:t> logs?</a:t>
            </a:r>
            <a:endParaRPr lang="en-US" sz="3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237312"/>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9" name="Rectangle 18"/>
          <p:cNvSpPr/>
          <p:nvPr/>
        </p:nvSpPr>
        <p:spPr>
          <a:xfrm>
            <a:off x="323528" y="2060849"/>
            <a:ext cx="7344816" cy="4154984"/>
          </a:xfrm>
          <a:prstGeom prst="rect">
            <a:avLst/>
          </a:prstGeom>
        </p:spPr>
        <p:txBody>
          <a:bodyPr wrap="square">
            <a:spAutoFit/>
          </a:bodyPr>
          <a:lstStyle/>
          <a:p>
            <a:r>
              <a:rPr lang="en-GB" sz="2400" dirty="0" smtClean="0">
                <a:solidFill>
                  <a:schemeClr val="bg1">
                    <a:lumMod val="85000"/>
                  </a:schemeClr>
                </a:solidFill>
              </a:rPr>
              <a:t>\"0\"|||\"137.108.143.168\"|||20110115235421|||\“nn1234\"|||\"</a:t>
            </a:r>
            <a:r>
              <a:rPr lang="en-GB" sz="2400" dirty="0" smtClean="0">
                <a:solidFill>
                  <a:schemeClr val="tx1"/>
                </a:solidFill>
              </a:rPr>
              <a:t>GET http://libezproxy.open.ac.uk:80/connect?</a:t>
            </a:r>
          </a:p>
          <a:p>
            <a:r>
              <a:rPr lang="en-GB" sz="2400" dirty="0" smtClean="0">
                <a:solidFill>
                  <a:schemeClr val="tx1"/>
                </a:solidFill>
              </a:rPr>
              <a:t>Session=st3ShtizgtrS7tU5&amp;url=</a:t>
            </a:r>
          </a:p>
          <a:p>
            <a:r>
              <a:rPr lang="en-GB" sz="2400" dirty="0" smtClean="0">
                <a:solidFill>
                  <a:schemeClr val="tx1"/>
                </a:solidFill>
              </a:rPr>
              <a:t>http://search.ebscohost.com/login.aspx?direct=true&amp;site=edslive&amp;scope=site&amp;type=0&amp;cli0=FT&amp;clv0=Y&amp;cli1=FT1&amp;clv1=Y&amp;authtype=ip&amp;group=VCStud&amp;bquery=War%20Against%20the%20Panthers </a:t>
            </a:r>
          </a:p>
          <a:p>
            <a:r>
              <a:rPr lang="en-GB" sz="2400" dirty="0" smtClean="0">
                <a:solidFill>
                  <a:schemeClr val="bg1">
                    <a:lumMod val="85000"/>
                  </a:schemeClr>
                </a:solidFill>
              </a:rPr>
              <a:t>HTTP/1.1\“|||302|||0|||\http://library.open.ac.uk/\</a:t>
            </a:r>
          </a:p>
          <a:p>
            <a:r>
              <a:rPr lang="en-GB" sz="2400" dirty="0" smtClean="0">
                <a:solidFill>
                  <a:schemeClr val="bg1">
                    <a:lumMod val="85000"/>
                  </a:schemeClr>
                </a:solidFill>
              </a:rPr>
              <a:t>|||\"Mozilla/5.0 (X11; U; Linux i686; en-US; rv:1.9.2.13) Gecko/20101206 Ubuntu/10.10 (maverick) Firefox/3.6.13\"|||\"t3ShtizgtrS7tU5\"</a:t>
            </a:r>
            <a:endParaRPr lang="en-GB" sz="2400" dirty="0">
              <a:solidFill>
                <a:schemeClr val="bg1">
                  <a:lumMod val="85000"/>
                </a:schemeClr>
              </a:solidFill>
            </a:endParaRPr>
          </a:p>
        </p:txBody>
      </p:sp>
      <p:sp>
        <p:nvSpPr>
          <p:cNvPr id="9" name="TextBox 8"/>
          <p:cNvSpPr txBox="1"/>
          <p:nvPr/>
        </p:nvSpPr>
        <p:spPr>
          <a:xfrm>
            <a:off x="3059832" y="4797152"/>
            <a:ext cx="1728192" cy="553998"/>
          </a:xfrm>
          <a:prstGeom prst="rect">
            <a:avLst/>
          </a:prstGeom>
          <a:solidFill>
            <a:srgbClr val="FF0066"/>
          </a:solidFill>
        </p:spPr>
        <p:txBody>
          <a:bodyPr wrap="square" rtlCol="0">
            <a:spAutoFit/>
          </a:bodyPr>
          <a:lstStyle/>
          <a:p>
            <a:r>
              <a:rPr lang="en-GB" dirty="0" smtClean="0">
                <a:solidFill>
                  <a:schemeClr val="bg1"/>
                </a:solidFill>
              </a:rPr>
              <a:t>Request</a:t>
            </a:r>
            <a:endParaRPr lang="en-GB" dirty="0">
              <a:solidFill>
                <a:schemeClr val="bg1"/>
              </a:solidFill>
            </a:endParaRPr>
          </a:p>
        </p:txBody>
      </p:sp>
      <p:pic>
        <p:nvPicPr>
          <p:cNvPr id="83970" name="Picture 2" descr="http://farm1.static.flickr.com/28/35410171_59ef838b96.jpg"/>
          <p:cNvPicPr>
            <a:picLocks noChangeAspect="1" noChangeArrowheads="1"/>
          </p:cNvPicPr>
          <p:nvPr/>
        </p:nvPicPr>
        <p:blipFill>
          <a:blip r:embed="rId5" cstate="print"/>
          <a:srcRect/>
          <a:stretch>
            <a:fillRect/>
          </a:stretch>
        </p:blipFill>
        <p:spPr bwMode="auto">
          <a:xfrm>
            <a:off x="7452320" y="4509120"/>
            <a:ext cx="1411635" cy="1882180"/>
          </a:xfrm>
          <a:prstGeom prst="rect">
            <a:avLst/>
          </a:prstGeom>
          <a:noFill/>
        </p:spPr>
      </p:pic>
      <p:sp>
        <p:nvSpPr>
          <p:cNvPr id="12" name="Rectangle 11"/>
          <p:cNvSpPr/>
          <p:nvPr/>
        </p:nvSpPr>
        <p:spPr>
          <a:xfrm>
            <a:off x="4139952" y="6453336"/>
            <a:ext cx="4824536" cy="261610"/>
          </a:xfrm>
          <a:prstGeom prst="rect">
            <a:avLst/>
          </a:prstGeom>
        </p:spPr>
        <p:txBody>
          <a:bodyPr wrap="square">
            <a:spAutoFit/>
          </a:bodyPr>
          <a:lstStyle/>
          <a:p>
            <a:r>
              <a:rPr lang="en-GB" sz="1100" dirty="0" smtClean="0">
                <a:solidFill>
                  <a:schemeClr val="tx1"/>
                </a:solidFill>
              </a:rPr>
              <a:t>http://www.flickr.com/photos/spoinknet/35410171/sizes/m/in/photostream/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So what is in the </a:t>
            </a:r>
            <a:r>
              <a:rPr lang="en-GB" sz="3600" dirty="0" err="1" smtClean="0"/>
              <a:t>EZProxy</a:t>
            </a:r>
            <a:r>
              <a:rPr lang="en-GB" sz="3600" dirty="0" smtClean="0"/>
              <a:t> logs?</a:t>
            </a:r>
            <a:endParaRPr lang="en-US" sz="3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pen.ac.uk/blogs/RISE/wp-content/uploads/2011/04/ERD1404111.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987824" y="3501008"/>
            <a:ext cx="2821772" cy="1440160"/>
          </a:xfrm>
          <a:prstGeom prst="rect">
            <a:avLst/>
          </a:prstGeom>
          <a:noFill/>
          <a:ln w="9525">
            <a:noFill/>
            <a:miter lim="800000"/>
            <a:headEnd/>
            <a:tailEnd/>
          </a:ln>
        </p:spPr>
      </p:pic>
      <p:sp>
        <p:nvSpPr>
          <p:cNvPr id="3" name="Rectangle 2"/>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4" name="Picture 4" descr="RISE_no text logo_small"/>
          <p:cNvPicPr>
            <a:picLocks noChangeAspect="1" noChangeArrowheads="1"/>
          </p:cNvPicPr>
          <p:nvPr/>
        </p:nvPicPr>
        <p:blipFill>
          <a:blip r:embed="rId5" cstate="print"/>
          <a:srcRect/>
          <a:stretch>
            <a:fillRect/>
          </a:stretch>
        </p:blipFill>
        <p:spPr bwMode="auto">
          <a:xfrm>
            <a:off x="251520" y="188640"/>
            <a:ext cx="2160588" cy="1163638"/>
          </a:xfrm>
          <a:prstGeom prst="rect">
            <a:avLst/>
          </a:prstGeom>
          <a:noFill/>
          <a:ln w="9525">
            <a:noFill/>
            <a:miter lim="800000"/>
            <a:headEnd/>
            <a:tailEnd/>
          </a:ln>
        </p:spPr>
      </p:pic>
      <p:sp>
        <p:nvSpPr>
          <p:cNvPr id="5" name="Rectangle 9"/>
          <p:cNvSpPr>
            <a:spLocks noGrp="1" noChangeArrowheads="1"/>
          </p:cNvSpPr>
          <p:nvPr>
            <p:ph type="title"/>
          </p:nvPr>
        </p:nvSpPr>
        <p:spPr>
          <a:xfrm>
            <a:off x="755576" y="836712"/>
            <a:ext cx="7681913" cy="625475"/>
          </a:xfrm>
        </p:spPr>
        <p:txBody>
          <a:bodyPr/>
          <a:lstStyle/>
          <a:p>
            <a:pPr eaLnBrk="1" hangingPunct="1"/>
            <a:r>
              <a:rPr lang="en-GB" sz="3600" dirty="0" smtClean="0"/>
              <a:t>RISE database</a:t>
            </a:r>
            <a:endParaRPr lang="en-US" sz="3600" dirty="0" smtClean="0"/>
          </a:p>
        </p:txBody>
      </p:sp>
      <p:pic>
        <p:nvPicPr>
          <p:cNvPr id="6" name="Picture 2" descr="http://www.open.ac.uk/blogs/RISE/wp-content/uploads/2011/04/ERD1404111.png"/>
          <p:cNvPicPr>
            <a:picLocks noChangeAspect="1" noChangeArrowheads="1"/>
          </p:cNvPicPr>
          <p:nvPr/>
        </p:nvPicPr>
        <p:blipFill>
          <a:blip r:embed="rId3" cstate="print"/>
          <a:srcRect t="21538" r="82726" b="63957"/>
          <a:stretch>
            <a:fillRect/>
          </a:stretch>
        </p:blipFill>
        <p:spPr bwMode="auto">
          <a:xfrm>
            <a:off x="899592" y="3140968"/>
            <a:ext cx="2016224" cy="864096"/>
          </a:xfrm>
          <a:prstGeom prst="rect">
            <a:avLst/>
          </a:prstGeom>
          <a:noFill/>
          <a:ln w="9525">
            <a:noFill/>
            <a:miter lim="800000"/>
            <a:headEnd/>
            <a:tailEnd/>
          </a:ln>
        </p:spPr>
      </p:pic>
      <p:pic>
        <p:nvPicPr>
          <p:cNvPr id="7" name="Picture 2" descr="http://www.open.ac.uk/blogs/RISE/wp-content/uploads/2011/04/ERD1404111.png"/>
          <p:cNvPicPr>
            <a:picLocks noChangeAspect="1" noChangeArrowheads="1"/>
          </p:cNvPicPr>
          <p:nvPr/>
        </p:nvPicPr>
        <p:blipFill>
          <a:blip r:embed="rId3" cstate="print"/>
          <a:srcRect l="36067" t="10292" r="44951" b="59821"/>
          <a:stretch>
            <a:fillRect/>
          </a:stretch>
        </p:blipFill>
        <p:spPr bwMode="auto">
          <a:xfrm>
            <a:off x="5652120" y="2708920"/>
            <a:ext cx="2016224" cy="1620180"/>
          </a:xfrm>
          <a:prstGeom prst="rect">
            <a:avLst/>
          </a:prstGeom>
          <a:noFill/>
          <a:ln w="9525">
            <a:noFill/>
            <a:miter lim="800000"/>
            <a:headEnd/>
            <a:tailEnd/>
          </a:ln>
        </p:spPr>
      </p:pic>
      <p:pic>
        <p:nvPicPr>
          <p:cNvPr id="8" name="Picture 2" descr="http://www.open.ac.uk/blogs/RISE/wp-content/uploads/2011/04/ERD1404111.png"/>
          <p:cNvPicPr>
            <a:picLocks noChangeAspect="1" noChangeArrowheads="1"/>
          </p:cNvPicPr>
          <p:nvPr/>
        </p:nvPicPr>
        <p:blipFill>
          <a:blip r:embed="rId3" cstate="print"/>
          <a:srcRect l="19252" t="62199" r="64000" b="21854"/>
          <a:stretch>
            <a:fillRect/>
          </a:stretch>
        </p:blipFill>
        <p:spPr bwMode="auto">
          <a:xfrm>
            <a:off x="3347864" y="4797152"/>
            <a:ext cx="1926214" cy="936104"/>
          </a:xfrm>
          <a:prstGeom prst="rect">
            <a:avLst/>
          </a:prstGeom>
          <a:noFill/>
          <a:ln w="9525">
            <a:noFill/>
            <a:miter lim="800000"/>
            <a:headEnd/>
            <a:tailEnd/>
          </a:ln>
        </p:spPr>
      </p:pic>
      <p:pic>
        <p:nvPicPr>
          <p:cNvPr id="9" name="Picture 2" descr="http://www.open.ac.uk/blogs/RISE/wp-content/uploads/2011/04/ERD1404111.png"/>
          <p:cNvPicPr>
            <a:picLocks noChangeAspect="1" noChangeArrowheads="1"/>
          </p:cNvPicPr>
          <p:nvPr/>
        </p:nvPicPr>
        <p:blipFill>
          <a:blip r:embed="rId3" cstate="print"/>
          <a:srcRect l="17863" t="10000" r="64274" b="60000"/>
          <a:stretch>
            <a:fillRect/>
          </a:stretch>
        </p:blipFill>
        <p:spPr bwMode="auto">
          <a:xfrm>
            <a:off x="3203848" y="1772816"/>
            <a:ext cx="2088232" cy="1789914"/>
          </a:xfrm>
          <a:prstGeom prst="rect">
            <a:avLst/>
          </a:prstGeom>
          <a:noFill/>
          <a:ln w="9525">
            <a:noFill/>
            <a:miter lim="800000"/>
            <a:headEnd/>
            <a:tailEnd/>
          </a:ln>
        </p:spPr>
      </p:pic>
      <p:pic>
        <p:nvPicPr>
          <p:cNvPr id="7170" name="Picture 2" descr="http://farm1.static.flickr.com/83/279135451_a7a09863a7.jpg"/>
          <p:cNvPicPr>
            <a:picLocks noChangeAspect="1" noChangeArrowheads="1"/>
          </p:cNvPicPr>
          <p:nvPr/>
        </p:nvPicPr>
        <p:blipFill>
          <a:blip r:embed="rId6" cstate="print"/>
          <a:srcRect/>
          <a:stretch>
            <a:fillRect/>
          </a:stretch>
        </p:blipFill>
        <p:spPr bwMode="auto">
          <a:xfrm>
            <a:off x="7092280" y="5085184"/>
            <a:ext cx="1738164" cy="1345339"/>
          </a:xfrm>
          <a:prstGeom prst="rect">
            <a:avLst/>
          </a:prstGeom>
          <a:noFill/>
        </p:spPr>
      </p:pic>
      <p:sp>
        <p:nvSpPr>
          <p:cNvPr id="11" name="Rectangle 10"/>
          <p:cNvSpPr/>
          <p:nvPr/>
        </p:nvSpPr>
        <p:spPr>
          <a:xfrm>
            <a:off x="4193704" y="6453336"/>
            <a:ext cx="4950296" cy="261610"/>
          </a:xfrm>
          <a:prstGeom prst="rect">
            <a:avLst/>
          </a:prstGeom>
        </p:spPr>
        <p:txBody>
          <a:bodyPr wrap="square">
            <a:spAutoFit/>
          </a:bodyPr>
          <a:lstStyle/>
          <a:p>
            <a:r>
              <a:rPr lang="en-GB" sz="1100" dirty="0" smtClean="0">
                <a:solidFill>
                  <a:schemeClr val="tx1"/>
                </a:solidFill>
              </a:rPr>
              <a:t>http://www.flickr.com/photos/vanderwal/279135451/sizes/m/in/photostream/</a:t>
            </a:r>
            <a:endParaRPr lang="en-GB" sz="1100" dirty="0">
              <a:solidFill>
                <a:schemeClr val="tx1"/>
              </a:solidFill>
            </a:endParaRPr>
          </a:p>
        </p:txBody>
      </p:sp>
      <p:cxnSp>
        <p:nvCxnSpPr>
          <p:cNvPr id="14" name="Straight Connector 13"/>
          <p:cNvCxnSpPr/>
          <p:nvPr/>
        </p:nvCxnSpPr>
        <p:spPr bwMode="auto">
          <a:xfrm rot="10800000">
            <a:off x="6156176" y="3933056"/>
            <a:ext cx="93610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10800000">
            <a:off x="6228184" y="3789040"/>
            <a:ext cx="72008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10800000">
            <a:off x="6372200" y="4077072"/>
            <a:ext cx="72008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0" name="Rectangle 19"/>
          <p:cNvSpPr/>
          <p:nvPr/>
        </p:nvSpPr>
        <p:spPr bwMode="auto">
          <a:xfrm>
            <a:off x="3779912" y="2636912"/>
            <a:ext cx="864096" cy="14401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sp>
        <p:nvSpPr>
          <p:cNvPr id="21" name="Rectangle 20"/>
          <p:cNvSpPr/>
          <p:nvPr/>
        </p:nvSpPr>
        <p:spPr bwMode="auto">
          <a:xfrm>
            <a:off x="3779912" y="2996952"/>
            <a:ext cx="864096" cy="21602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sp>
        <p:nvSpPr>
          <p:cNvPr id="22" name="Rectangle 21"/>
          <p:cNvSpPr/>
          <p:nvPr/>
        </p:nvSpPr>
        <p:spPr bwMode="auto">
          <a:xfrm>
            <a:off x="6156176" y="3284984"/>
            <a:ext cx="864096" cy="21602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sp>
        <p:nvSpPr>
          <p:cNvPr id="23" name="Rectangle 22"/>
          <p:cNvSpPr/>
          <p:nvPr/>
        </p:nvSpPr>
        <p:spPr bwMode="auto">
          <a:xfrm>
            <a:off x="6084168" y="3717032"/>
            <a:ext cx="1152128" cy="43204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309320"/>
            <a:ext cx="3888432" cy="400110"/>
          </a:xfrm>
          <a:prstGeom prst="rect">
            <a:avLst/>
          </a:prstGeom>
        </p:spPr>
        <p:txBody>
          <a:bodyPr wrap="square">
            <a:spAutoFit/>
          </a:bodyPr>
          <a:lstStyle/>
          <a:p>
            <a:r>
              <a:rPr lang="en-GB" sz="2000" dirty="0" smtClean="0">
                <a:hlinkClick r:id="rId3"/>
              </a:rPr>
              <a:t>http://www.open.ac.uk/blogs/rise</a:t>
            </a:r>
            <a:r>
              <a:rPr lang="en-GB" sz="2000" dirty="0" smtClean="0"/>
              <a:t> </a:t>
            </a:r>
            <a:endParaRPr lang="en-GB" sz="2000" dirty="0"/>
          </a:p>
        </p:txBody>
      </p:sp>
      <p:pic>
        <p:nvPicPr>
          <p:cNvPr id="4" name="Picture 4" descr="RISE_no text logo_small"/>
          <p:cNvPicPr>
            <a:picLocks noChangeAspect="1" noChangeArrowheads="1"/>
          </p:cNvPicPr>
          <p:nvPr/>
        </p:nvPicPr>
        <p:blipFill>
          <a:blip r:embed="rId4" cstate="print"/>
          <a:srcRect/>
          <a:stretch>
            <a:fillRect/>
          </a:stretch>
        </p:blipFill>
        <p:spPr bwMode="auto">
          <a:xfrm>
            <a:off x="251520" y="188640"/>
            <a:ext cx="2160588" cy="1163638"/>
          </a:xfrm>
          <a:prstGeom prst="rect">
            <a:avLst/>
          </a:prstGeom>
          <a:noFill/>
          <a:ln w="9525">
            <a:noFill/>
            <a:miter lim="800000"/>
            <a:headEnd/>
            <a:tailEnd/>
          </a:ln>
        </p:spPr>
      </p:pic>
      <p:sp>
        <p:nvSpPr>
          <p:cNvPr id="5" name="Rectangle 9"/>
          <p:cNvSpPr>
            <a:spLocks noGrp="1" noChangeArrowheads="1"/>
          </p:cNvSpPr>
          <p:nvPr>
            <p:ph type="title"/>
          </p:nvPr>
        </p:nvSpPr>
        <p:spPr>
          <a:xfrm>
            <a:off x="755576" y="836712"/>
            <a:ext cx="7681913" cy="625475"/>
          </a:xfrm>
        </p:spPr>
        <p:txBody>
          <a:bodyPr/>
          <a:lstStyle/>
          <a:p>
            <a:pPr eaLnBrk="1" hangingPunct="1"/>
            <a:r>
              <a:rPr lang="en-GB" sz="3600" dirty="0" smtClean="0"/>
              <a:t>RISE database</a:t>
            </a:r>
            <a:endParaRPr lang="en-US" sz="3600" dirty="0" smtClean="0"/>
          </a:p>
        </p:txBody>
      </p:sp>
      <p:graphicFrame>
        <p:nvGraphicFramePr>
          <p:cNvPr id="14" name="Diagram 13"/>
          <p:cNvGraphicFramePr/>
          <p:nvPr/>
        </p:nvGraphicFramePr>
        <p:xfrm>
          <a:off x="179512" y="1916832"/>
          <a:ext cx="8280920" cy="2808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p:cNvSpPr txBox="1"/>
          <p:nvPr/>
        </p:nvSpPr>
        <p:spPr>
          <a:xfrm>
            <a:off x="7308304" y="2060848"/>
            <a:ext cx="1296144" cy="400110"/>
          </a:xfrm>
          <a:prstGeom prst="rect">
            <a:avLst/>
          </a:prstGeom>
          <a:noFill/>
        </p:spPr>
        <p:txBody>
          <a:bodyPr wrap="square" rtlCol="0">
            <a:spAutoFit/>
          </a:bodyPr>
          <a:lstStyle/>
          <a:p>
            <a:r>
              <a:rPr lang="en-GB" sz="2000" dirty="0" err="1" smtClean="0">
                <a:solidFill>
                  <a:srgbClr val="FF0000"/>
                </a:solidFill>
              </a:rPr>
              <a:t>EZProxy</a:t>
            </a:r>
            <a:endParaRPr lang="en-GB" sz="2000" dirty="0">
              <a:solidFill>
                <a:srgbClr val="FF0000"/>
              </a:solidFill>
            </a:endParaRPr>
          </a:p>
        </p:txBody>
      </p:sp>
      <p:sp>
        <p:nvSpPr>
          <p:cNvPr id="17" name="TextBox 16"/>
          <p:cNvSpPr txBox="1"/>
          <p:nvPr/>
        </p:nvSpPr>
        <p:spPr>
          <a:xfrm>
            <a:off x="179512" y="3933056"/>
            <a:ext cx="1008112" cy="400110"/>
          </a:xfrm>
          <a:prstGeom prst="rect">
            <a:avLst/>
          </a:prstGeom>
          <a:noFill/>
        </p:spPr>
        <p:txBody>
          <a:bodyPr wrap="square" rtlCol="0">
            <a:spAutoFit/>
          </a:bodyPr>
          <a:lstStyle/>
          <a:p>
            <a:r>
              <a:rPr lang="en-GB" sz="2000" dirty="0" smtClean="0">
                <a:solidFill>
                  <a:schemeClr val="accent3"/>
                </a:solidFill>
              </a:rPr>
              <a:t>CIRCE</a:t>
            </a:r>
            <a:endParaRPr lang="en-GB" sz="2000" dirty="0">
              <a:solidFill>
                <a:schemeClr val="accent3"/>
              </a:solidFill>
            </a:endParaRPr>
          </a:p>
        </p:txBody>
      </p:sp>
      <p:pic>
        <p:nvPicPr>
          <p:cNvPr id="98306" name="Picture 2" descr="http://farm5.static.flickr.com/4075/4950924376_cf8aeb5148.jpg"/>
          <p:cNvPicPr>
            <a:picLocks noChangeAspect="1" noChangeArrowheads="1"/>
          </p:cNvPicPr>
          <p:nvPr/>
        </p:nvPicPr>
        <p:blipFill>
          <a:blip r:embed="rId10" cstate="print"/>
          <a:srcRect/>
          <a:stretch>
            <a:fillRect/>
          </a:stretch>
        </p:blipFill>
        <p:spPr bwMode="auto">
          <a:xfrm>
            <a:off x="6588224" y="5085184"/>
            <a:ext cx="2314228" cy="1323739"/>
          </a:xfrm>
          <a:prstGeom prst="rect">
            <a:avLst/>
          </a:prstGeom>
          <a:noFill/>
        </p:spPr>
      </p:pic>
      <p:sp>
        <p:nvSpPr>
          <p:cNvPr id="18" name="Rectangle 17"/>
          <p:cNvSpPr/>
          <p:nvPr/>
        </p:nvSpPr>
        <p:spPr>
          <a:xfrm>
            <a:off x="4572000" y="6596390"/>
            <a:ext cx="4572000" cy="261610"/>
          </a:xfrm>
          <a:prstGeom prst="rect">
            <a:avLst/>
          </a:prstGeom>
        </p:spPr>
        <p:txBody>
          <a:bodyPr>
            <a:spAutoFit/>
          </a:bodyPr>
          <a:lstStyle/>
          <a:p>
            <a:r>
              <a:rPr lang="en-GB" sz="1100" dirty="0" smtClean="0">
                <a:solidFill>
                  <a:schemeClr val="tx1"/>
                </a:solidFill>
              </a:rPr>
              <a:t>http://www.flickr.com/photos/dw/4950924376/sizes/m/in/photostream/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pen.ac.uk/blogs/RISE/wp-content/uploads/2011/04/ERD1404111.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987824" y="3501008"/>
            <a:ext cx="2821772" cy="1440160"/>
          </a:xfrm>
          <a:prstGeom prst="rect">
            <a:avLst/>
          </a:prstGeom>
          <a:noFill/>
          <a:ln w="9525">
            <a:noFill/>
            <a:miter lim="800000"/>
            <a:headEnd/>
            <a:tailEnd/>
          </a:ln>
        </p:spPr>
      </p:pic>
      <p:sp>
        <p:nvSpPr>
          <p:cNvPr id="3" name="Rectangle 2"/>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4" name="Picture 4" descr="RISE_no text logo_small"/>
          <p:cNvPicPr>
            <a:picLocks noChangeAspect="1" noChangeArrowheads="1"/>
          </p:cNvPicPr>
          <p:nvPr/>
        </p:nvPicPr>
        <p:blipFill>
          <a:blip r:embed="rId5" cstate="print"/>
          <a:srcRect/>
          <a:stretch>
            <a:fillRect/>
          </a:stretch>
        </p:blipFill>
        <p:spPr bwMode="auto">
          <a:xfrm>
            <a:off x="251520" y="188640"/>
            <a:ext cx="2160588" cy="1163638"/>
          </a:xfrm>
          <a:prstGeom prst="rect">
            <a:avLst/>
          </a:prstGeom>
          <a:noFill/>
          <a:ln w="9525">
            <a:noFill/>
            <a:miter lim="800000"/>
            <a:headEnd/>
            <a:tailEnd/>
          </a:ln>
        </p:spPr>
      </p:pic>
      <p:sp>
        <p:nvSpPr>
          <p:cNvPr id="5" name="Rectangle 9"/>
          <p:cNvSpPr>
            <a:spLocks noGrp="1" noChangeArrowheads="1"/>
          </p:cNvSpPr>
          <p:nvPr>
            <p:ph type="title"/>
          </p:nvPr>
        </p:nvSpPr>
        <p:spPr>
          <a:xfrm>
            <a:off x="755576" y="836712"/>
            <a:ext cx="7681913" cy="625475"/>
          </a:xfrm>
        </p:spPr>
        <p:txBody>
          <a:bodyPr/>
          <a:lstStyle/>
          <a:p>
            <a:pPr eaLnBrk="1" hangingPunct="1"/>
            <a:r>
              <a:rPr lang="en-GB" sz="3600" dirty="0" smtClean="0"/>
              <a:t>RISE database</a:t>
            </a:r>
            <a:endParaRPr lang="en-US" sz="3600" dirty="0" smtClean="0"/>
          </a:p>
        </p:txBody>
      </p:sp>
      <p:pic>
        <p:nvPicPr>
          <p:cNvPr id="6" name="Picture 2" descr="http://www.open.ac.uk/blogs/RISE/wp-content/uploads/2011/04/ERD1404111.png"/>
          <p:cNvPicPr>
            <a:picLocks noChangeAspect="1" noChangeArrowheads="1"/>
          </p:cNvPicPr>
          <p:nvPr/>
        </p:nvPicPr>
        <p:blipFill>
          <a:blip r:embed="rId3" cstate="print"/>
          <a:srcRect t="21538" r="82726"/>
          <a:stretch>
            <a:fillRect/>
          </a:stretch>
        </p:blipFill>
        <p:spPr bwMode="auto">
          <a:xfrm>
            <a:off x="971600" y="1628800"/>
            <a:ext cx="2016224" cy="4674099"/>
          </a:xfrm>
          <a:prstGeom prst="rect">
            <a:avLst/>
          </a:prstGeom>
          <a:noFill/>
          <a:ln w="9525">
            <a:noFill/>
            <a:miter lim="800000"/>
            <a:headEnd/>
            <a:tailEnd/>
          </a:ln>
        </p:spPr>
      </p:pic>
      <p:pic>
        <p:nvPicPr>
          <p:cNvPr id="8" name="Picture 2" descr="http://www.open.ac.uk/blogs/RISE/wp-content/uploads/2011/04/ERD1404111.png"/>
          <p:cNvPicPr>
            <a:picLocks noChangeAspect="1" noChangeArrowheads="1"/>
          </p:cNvPicPr>
          <p:nvPr/>
        </p:nvPicPr>
        <p:blipFill>
          <a:blip r:embed="rId3" cstate="print"/>
          <a:srcRect l="19252" t="62199" r="64000" b="21854"/>
          <a:stretch>
            <a:fillRect/>
          </a:stretch>
        </p:blipFill>
        <p:spPr bwMode="auto">
          <a:xfrm>
            <a:off x="3779912" y="4581128"/>
            <a:ext cx="1926214" cy="936104"/>
          </a:xfrm>
          <a:prstGeom prst="rect">
            <a:avLst/>
          </a:prstGeom>
          <a:noFill/>
          <a:ln w="9525">
            <a:noFill/>
            <a:miter lim="800000"/>
            <a:headEnd/>
            <a:tailEnd/>
          </a:ln>
        </p:spPr>
      </p:pic>
      <p:pic>
        <p:nvPicPr>
          <p:cNvPr id="9" name="Picture 2" descr="http://www.open.ac.uk/blogs/RISE/wp-content/uploads/2011/04/ERD1404111.png"/>
          <p:cNvPicPr>
            <a:picLocks noChangeAspect="1" noChangeArrowheads="1"/>
          </p:cNvPicPr>
          <p:nvPr/>
        </p:nvPicPr>
        <p:blipFill>
          <a:blip r:embed="rId3" cstate="print"/>
          <a:srcRect l="17863" t="10000" r="64274" b="60000"/>
          <a:stretch>
            <a:fillRect/>
          </a:stretch>
        </p:blipFill>
        <p:spPr bwMode="auto">
          <a:xfrm>
            <a:off x="4211960" y="1628800"/>
            <a:ext cx="2088232" cy="1789914"/>
          </a:xfrm>
          <a:prstGeom prst="rect">
            <a:avLst/>
          </a:prstGeom>
          <a:noFill/>
          <a:ln w="9525">
            <a:noFill/>
            <a:miter lim="800000"/>
            <a:headEnd/>
            <a:tailEnd/>
          </a:ln>
        </p:spPr>
      </p:pic>
      <p:pic>
        <p:nvPicPr>
          <p:cNvPr id="7170" name="Picture 2" descr="http://farm1.static.flickr.com/83/279135451_a7a09863a7.jpg"/>
          <p:cNvPicPr>
            <a:picLocks noChangeAspect="1" noChangeArrowheads="1"/>
          </p:cNvPicPr>
          <p:nvPr/>
        </p:nvPicPr>
        <p:blipFill>
          <a:blip r:embed="rId6" cstate="print"/>
          <a:srcRect/>
          <a:stretch>
            <a:fillRect/>
          </a:stretch>
        </p:blipFill>
        <p:spPr bwMode="auto">
          <a:xfrm>
            <a:off x="7092280" y="5085184"/>
            <a:ext cx="1738164" cy="1345339"/>
          </a:xfrm>
          <a:prstGeom prst="rect">
            <a:avLst/>
          </a:prstGeom>
          <a:noFill/>
        </p:spPr>
      </p:pic>
      <p:sp>
        <p:nvSpPr>
          <p:cNvPr id="11" name="Rectangle 10"/>
          <p:cNvSpPr/>
          <p:nvPr/>
        </p:nvSpPr>
        <p:spPr>
          <a:xfrm>
            <a:off x="4193704" y="6453336"/>
            <a:ext cx="4950296" cy="261610"/>
          </a:xfrm>
          <a:prstGeom prst="rect">
            <a:avLst/>
          </a:prstGeom>
        </p:spPr>
        <p:txBody>
          <a:bodyPr wrap="square">
            <a:spAutoFit/>
          </a:bodyPr>
          <a:lstStyle/>
          <a:p>
            <a:r>
              <a:rPr lang="en-GB" sz="1100" dirty="0" smtClean="0">
                <a:solidFill>
                  <a:schemeClr val="tx1"/>
                </a:solidFill>
              </a:rPr>
              <a:t>http://www.flickr.com/photos/vanderwal/279135451/sizes/m/in/photostream/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graphicFrame>
        <p:nvGraphicFramePr>
          <p:cNvPr id="12" name="Diagram 11"/>
          <p:cNvGraphicFramePr/>
          <p:nvPr/>
        </p:nvGraphicFramePr>
        <p:xfrm>
          <a:off x="323528" y="2204864"/>
          <a:ext cx="8496944" cy="2520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3794" name="Picture 2" descr="http://farm4.static.flickr.com/3227/3069729100_b448fc0279.jpg"/>
          <p:cNvPicPr>
            <a:picLocks noChangeAspect="1" noChangeArrowheads="1"/>
          </p:cNvPicPr>
          <p:nvPr/>
        </p:nvPicPr>
        <p:blipFill>
          <a:blip r:embed="rId10" cstate="print"/>
          <a:srcRect/>
          <a:stretch>
            <a:fillRect/>
          </a:stretch>
        </p:blipFill>
        <p:spPr bwMode="auto">
          <a:xfrm>
            <a:off x="7020272" y="4797152"/>
            <a:ext cx="1810172" cy="1810172"/>
          </a:xfrm>
          <a:prstGeom prst="rect">
            <a:avLst/>
          </a:prstGeom>
          <a:noFill/>
        </p:spPr>
      </p:pic>
      <p:sp>
        <p:nvSpPr>
          <p:cNvPr id="9" name="Rectangle 8"/>
          <p:cNvSpPr/>
          <p:nvPr/>
        </p:nvSpPr>
        <p:spPr>
          <a:xfrm>
            <a:off x="4139952" y="6596390"/>
            <a:ext cx="5004048" cy="261610"/>
          </a:xfrm>
          <a:prstGeom prst="rect">
            <a:avLst/>
          </a:prstGeom>
        </p:spPr>
        <p:txBody>
          <a:bodyPr wrap="square">
            <a:spAutoFit/>
          </a:bodyPr>
          <a:lstStyle/>
          <a:p>
            <a:r>
              <a:rPr lang="en-GB" sz="1100" dirty="0" smtClean="0">
                <a:solidFill>
                  <a:schemeClr val="tx1"/>
                </a:solidFill>
              </a:rPr>
              <a:t>http://www.flickr.com/photos/mag3737/3069729100/sizes/m/in/photostream/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6998345" cy="625475"/>
          </a:xfrm>
        </p:spPr>
        <p:txBody>
          <a:bodyPr/>
          <a:lstStyle/>
          <a:p>
            <a:pPr eaLnBrk="1" hangingPunct="1"/>
            <a:r>
              <a:rPr lang="en-GB" sz="3600" dirty="0" smtClean="0"/>
              <a:t>JISC Activity Data Programme</a:t>
            </a:r>
            <a:endParaRPr lang="en-US" sz="3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237312"/>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86018" name="Picture 2" descr="http://farm4.static.flickr.com/3141/3022286303_2ea11e545a.jpg"/>
          <p:cNvPicPr>
            <a:picLocks noChangeAspect="1" noChangeArrowheads="1"/>
          </p:cNvPicPr>
          <p:nvPr/>
        </p:nvPicPr>
        <p:blipFill>
          <a:blip r:embed="rId5" cstate="print"/>
          <a:srcRect/>
          <a:stretch>
            <a:fillRect/>
          </a:stretch>
        </p:blipFill>
        <p:spPr bwMode="auto">
          <a:xfrm>
            <a:off x="7308304" y="4221088"/>
            <a:ext cx="1681664" cy="2242219"/>
          </a:xfrm>
          <a:prstGeom prst="rect">
            <a:avLst/>
          </a:prstGeom>
          <a:noFill/>
        </p:spPr>
      </p:pic>
      <p:sp>
        <p:nvSpPr>
          <p:cNvPr id="11" name="Rectangle 10"/>
          <p:cNvSpPr/>
          <p:nvPr/>
        </p:nvSpPr>
        <p:spPr>
          <a:xfrm>
            <a:off x="4049688" y="6596390"/>
            <a:ext cx="5094312" cy="261610"/>
          </a:xfrm>
          <a:prstGeom prst="rect">
            <a:avLst/>
          </a:prstGeom>
        </p:spPr>
        <p:txBody>
          <a:bodyPr wrap="square">
            <a:spAutoFit/>
          </a:bodyPr>
          <a:lstStyle/>
          <a:p>
            <a:r>
              <a:rPr lang="en-GB" sz="1100" dirty="0" smtClean="0">
                <a:solidFill>
                  <a:schemeClr val="tx1"/>
                </a:solidFill>
              </a:rPr>
              <a:t>http://www.flickr.com/photos/clankennedy/3022286303/sizes/m/in/photostream/</a:t>
            </a:r>
            <a:endParaRPr lang="en-GB" sz="1100" dirty="0">
              <a:solidFill>
                <a:schemeClr val="tx1"/>
              </a:solidFill>
            </a:endParaRPr>
          </a:p>
        </p:txBody>
      </p:sp>
      <p:graphicFrame>
        <p:nvGraphicFramePr>
          <p:cNvPr id="14" name="Diagram 13"/>
          <p:cNvGraphicFramePr/>
          <p:nvPr/>
        </p:nvGraphicFramePr>
        <p:xfrm>
          <a:off x="899592" y="2276872"/>
          <a:ext cx="6984776" cy="30963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122" name="Rectangle 9"/>
          <p:cNvSpPr>
            <a:spLocks noGrp="1" noChangeArrowheads="1"/>
          </p:cNvSpPr>
          <p:nvPr>
            <p:ph type="title"/>
          </p:nvPr>
        </p:nvSpPr>
        <p:spPr>
          <a:xfrm>
            <a:off x="1462087" y="1268760"/>
            <a:ext cx="7681913" cy="625475"/>
          </a:xfrm>
        </p:spPr>
        <p:txBody>
          <a:bodyPr/>
          <a:lstStyle/>
          <a:p>
            <a:pPr eaLnBrk="1" hangingPunct="1"/>
            <a:r>
              <a:rPr lang="en-GB" sz="3600" dirty="0" smtClean="0"/>
              <a:t>But what isn’t there?</a:t>
            </a:r>
            <a:endParaRPr lang="en-US" sz="3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07504" y="1988840"/>
            <a:ext cx="8928992" cy="216024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graphicFrame>
        <p:nvGraphicFramePr>
          <p:cNvPr id="6" name="Diagram 5"/>
          <p:cNvGraphicFramePr/>
          <p:nvPr/>
        </p:nvGraphicFramePr>
        <p:xfrm>
          <a:off x="251520" y="2132857"/>
          <a:ext cx="8712968" cy="1944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331640" y="1340768"/>
            <a:ext cx="7416800" cy="623888"/>
          </a:xfrm>
        </p:spPr>
        <p:txBody>
          <a:bodyPr/>
          <a:lstStyle/>
          <a:p>
            <a:pPr eaLnBrk="1" hangingPunct="1"/>
            <a:r>
              <a:rPr lang="en-GB" sz="3600" dirty="0" smtClean="0"/>
              <a:t>What can the data tell us?</a:t>
            </a:r>
            <a:endParaRPr lang="en-US" sz="3600" dirty="0" smtClean="0"/>
          </a:p>
        </p:txBody>
      </p:sp>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sp>
        <p:nvSpPr>
          <p:cNvPr id="10" name="TextBox 9"/>
          <p:cNvSpPr txBox="1"/>
          <p:nvPr/>
        </p:nvSpPr>
        <p:spPr>
          <a:xfrm>
            <a:off x="539552" y="3212976"/>
            <a:ext cx="2304256"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Course recommendation</a:t>
            </a: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4932040" y="3284984"/>
            <a:ext cx="2304256" cy="707886"/>
          </a:xfrm>
          <a:prstGeom prst="rect">
            <a:avLst/>
          </a:prstGeom>
          <a:noFill/>
        </p:spPr>
        <p:txBody>
          <a:bodyPr wrap="square" rtlCol="0">
            <a:spAutoFit/>
          </a:body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Relationship recommendation</a:t>
            </a: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ounded Rectangle 13"/>
          <p:cNvSpPr/>
          <p:nvPr/>
        </p:nvSpPr>
        <p:spPr bwMode="auto">
          <a:xfrm>
            <a:off x="251520" y="4221088"/>
            <a:ext cx="8712968" cy="720080"/>
          </a:xfrm>
          <a:prstGeom prst="roundRect">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lang="en-GB" sz="1700" dirty="0" smtClean="0">
                <a:solidFill>
                  <a:schemeClr val="bg1"/>
                </a:solidFill>
              </a:rPr>
              <a:t>Which are the most popular resources, subjects</a:t>
            </a:r>
            <a:endParaRPr kumimoji="0" lang="en-GB" sz="1700" b="0" i="0" u="none" strike="noStrike" cap="none" normalizeH="0" baseline="0" dirty="0" smtClean="0">
              <a:ln>
                <a:noFill/>
              </a:ln>
              <a:solidFill>
                <a:schemeClr val="bg1"/>
              </a:solidFill>
              <a:effectLst/>
              <a:latin typeface="Arial" charset="0"/>
              <a:cs typeface="Arial" charset="0"/>
            </a:endParaRPr>
          </a:p>
        </p:txBody>
      </p:sp>
      <p:pic>
        <p:nvPicPr>
          <p:cNvPr id="88066" name="Picture 2" descr="http://farm5.static.flickr.com/4083/5190554053_14bfc84d6b.jpg"/>
          <p:cNvPicPr>
            <a:picLocks noChangeAspect="1" noChangeArrowheads="1"/>
          </p:cNvPicPr>
          <p:nvPr/>
        </p:nvPicPr>
        <p:blipFill>
          <a:blip r:embed="rId10" cstate="print"/>
          <a:srcRect/>
          <a:stretch>
            <a:fillRect/>
          </a:stretch>
        </p:blipFill>
        <p:spPr bwMode="auto">
          <a:xfrm>
            <a:off x="7668344" y="5085184"/>
            <a:ext cx="1128202" cy="1450131"/>
          </a:xfrm>
          <a:prstGeom prst="rect">
            <a:avLst/>
          </a:prstGeom>
          <a:noFill/>
        </p:spPr>
      </p:pic>
      <p:sp>
        <p:nvSpPr>
          <p:cNvPr id="18" name="Rectangle 17"/>
          <p:cNvSpPr/>
          <p:nvPr/>
        </p:nvSpPr>
        <p:spPr>
          <a:xfrm>
            <a:off x="4121696" y="6596390"/>
            <a:ext cx="5022304" cy="261610"/>
          </a:xfrm>
          <a:prstGeom prst="rect">
            <a:avLst/>
          </a:prstGeom>
        </p:spPr>
        <p:txBody>
          <a:bodyPr wrap="square">
            <a:spAutoFit/>
          </a:bodyPr>
          <a:lstStyle/>
          <a:p>
            <a:r>
              <a:rPr lang="en-GB" sz="1100" dirty="0" smtClean="0">
                <a:solidFill>
                  <a:schemeClr val="tx1"/>
                </a:solidFill>
              </a:rPr>
              <a:t>http://www.flickr.com/photos/vblibrary/5190554053/sizes/m/in/photostream/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331640" y="1063104"/>
            <a:ext cx="7416800" cy="1179216"/>
          </a:xfrm>
        </p:spPr>
        <p:txBody>
          <a:bodyPr/>
          <a:lstStyle/>
          <a:p>
            <a:pPr eaLnBrk="1" hangingPunct="1"/>
            <a:r>
              <a:rPr lang="en-GB" sz="3600" dirty="0" smtClean="0"/>
              <a:t>So what about collecting more data?</a:t>
            </a:r>
            <a:endParaRPr lang="en-US" sz="3600" dirty="0" smtClean="0"/>
          </a:p>
        </p:txBody>
      </p:sp>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90113" name="Picture 1"/>
          <p:cNvPicPr>
            <a:picLocks noChangeAspect="1" noChangeArrowheads="1"/>
          </p:cNvPicPr>
          <p:nvPr/>
        </p:nvPicPr>
        <p:blipFill>
          <a:blip r:embed="rId5" cstate="print"/>
          <a:srcRect l="11268" r="10985"/>
          <a:stretch>
            <a:fillRect/>
          </a:stretch>
        </p:blipFill>
        <p:spPr bwMode="auto">
          <a:xfrm>
            <a:off x="251520" y="36596"/>
            <a:ext cx="8748464" cy="6821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pen.ac.uk/blogs/RISE/wp-content/uploads/2011/04/ERD1404111.pn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987824" y="2996952"/>
            <a:ext cx="2821772" cy="1440160"/>
          </a:xfrm>
          <a:prstGeom prst="rect">
            <a:avLst/>
          </a:prstGeom>
          <a:noFill/>
          <a:ln w="9525">
            <a:noFill/>
            <a:miter lim="800000"/>
            <a:headEnd/>
            <a:tailEnd/>
          </a:ln>
        </p:spPr>
      </p:pic>
      <p:sp>
        <p:nvSpPr>
          <p:cNvPr id="3" name="Rectangle 2"/>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4" name="Picture 4" descr="RISE_no text logo_small"/>
          <p:cNvPicPr>
            <a:picLocks noChangeAspect="1" noChangeArrowheads="1"/>
          </p:cNvPicPr>
          <p:nvPr/>
        </p:nvPicPr>
        <p:blipFill>
          <a:blip r:embed="rId5" cstate="print"/>
          <a:srcRect/>
          <a:stretch>
            <a:fillRect/>
          </a:stretch>
        </p:blipFill>
        <p:spPr bwMode="auto">
          <a:xfrm>
            <a:off x="251520" y="188640"/>
            <a:ext cx="2160588" cy="1163638"/>
          </a:xfrm>
          <a:prstGeom prst="rect">
            <a:avLst/>
          </a:prstGeom>
          <a:noFill/>
          <a:ln w="9525">
            <a:noFill/>
            <a:miter lim="800000"/>
            <a:headEnd/>
            <a:tailEnd/>
          </a:ln>
        </p:spPr>
      </p:pic>
      <p:sp>
        <p:nvSpPr>
          <p:cNvPr id="5" name="Rectangle 9"/>
          <p:cNvSpPr>
            <a:spLocks noGrp="1" noChangeArrowheads="1"/>
          </p:cNvSpPr>
          <p:nvPr>
            <p:ph type="title"/>
          </p:nvPr>
        </p:nvSpPr>
        <p:spPr>
          <a:xfrm>
            <a:off x="755576" y="836712"/>
            <a:ext cx="7681913" cy="625475"/>
          </a:xfrm>
        </p:spPr>
        <p:txBody>
          <a:bodyPr/>
          <a:lstStyle/>
          <a:p>
            <a:pPr eaLnBrk="1" hangingPunct="1"/>
            <a:r>
              <a:rPr lang="en-GB" sz="3600" dirty="0" smtClean="0"/>
              <a:t>RISE database</a:t>
            </a:r>
            <a:endParaRPr lang="en-US" sz="3600" dirty="0" smtClean="0"/>
          </a:p>
        </p:txBody>
      </p:sp>
      <p:pic>
        <p:nvPicPr>
          <p:cNvPr id="12" name="Picture 2" descr="http://www.open.ac.uk/blogs/RISE/wp-content/uploads/2011/04/ERD1404111.png"/>
          <p:cNvPicPr>
            <a:picLocks noChangeAspect="1" noChangeArrowheads="1"/>
          </p:cNvPicPr>
          <p:nvPr/>
        </p:nvPicPr>
        <p:blipFill>
          <a:blip r:embed="rId3" cstate="print">
            <a:grayscl/>
          </a:blip>
          <a:srcRect l="17962" t="9734" r="62349" b="38828"/>
          <a:stretch>
            <a:fillRect/>
          </a:stretch>
        </p:blipFill>
        <p:spPr bwMode="auto">
          <a:xfrm>
            <a:off x="1619672" y="2348880"/>
            <a:ext cx="1656184" cy="2208245"/>
          </a:xfrm>
          <a:prstGeom prst="rect">
            <a:avLst/>
          </a:prstGeom>
          <a:noFill/>
          <a:ln w="9525">
            <a:noFill/>
            <a:miter lim="800000"/>
            <a:headEnd/>
            <a:tailEnd/>
          </a:ln>
        </p:spPr>
      </p:pic>
      <p:pic>
        <p:nvPicPr>
          <p:cNvPr id="13" name="Picture 2" descr="http://www.open.ac.uk/blogs/RISE/wp-content/uploads/2011/04/ERD1404111.png"/>
          <p:cNvPicPr>
            <a:picLocks noChangeAspect="1" noChangeArrowheads="1"/>
          </p:cNvPicPr>
          <p:nvPr/>
        </p:nvPicPr>
        <p:blipFill>
          <a:blip r:embed="rId3" cstate="print">
            <a:grayscl/>
          </a:blip>
          <a:srcRect l="57974" t="8573" r="24525" b="14271"/>
          <a:stretch>
            <a:fillRect/>
          </a:stretch>
        </p:blipFill>
        <p:spPr bwMode="auto">
          <a:xfrm>
            <a:off x="4427984" y="1772816"/>
            <a:ext cx="1800200" cy="4050450"/>
          </a:xfrm>
          <a:prstGeom prst="rect">
            <a:avLst/>
          </a:prstGeom>
          <a:noFill/>
          <a:ln w="9525">
            <a:noFill/>
            <a:miter lim="800000"/>
            <a:headEnd/>
            <a:tailEnd/>
          </a:ln>
        </p:spPr>
      </p:pic>
      <p:pic>
        <p:nvPicPr>
          <p:cNvPr id="94210" name="Picture 2" descr="http://farm5.static.flickr.com/4111/5052421946_7f00c7595d.jpg"/>
          <p:cNvPicPr>
            <a:picLocks noChangeAspect="1" noChangeArrowheads="1"/>
          </p:cNvPicPr>
          <p:nvPr/>
        </p:nvPicPr>
        <p:blipFill>
          <a:blip r:embed="rId6" cstate="print"/>
          <a:srcRect/>
          <a:stretch>
            <a:fillRect/>
          </a:stretch>
        </p:blipFill>
        <p:spPr bwMode="auto">
          <a:xfrm>
            <a:off x="7884368" y="5301208"/>
            <a:ext cx="970062" cy="1296875"/>
          </a:xfrm>
          <a:prstGeom prst="rect">
            <a:avLst/>
          </a:prstGeom>
          <a:noFill/>
        </p:spPr>
      </p:pic>
      <p:sp>
        <p:nvSpPr>
          <p:cNvPr id="15" name="Rectangle 14"/>
          <p:cNvSpPr/>
          <p:nvPr/>
        </p:nvSpPr>
        <p:spPr>
          <a:xfrm>
            <a:off x="3977680" y="6596390"/>
            <a:ext cx="5166320" cy="261610"/>
          </a:xfrm>
          <a:prstGeom prst="rect">
            <a:avLst/>
          </a:prstGeom>
        </p:spPr>
        <p:txBody>
          <a:bodyPr wrap="square">
            <a:spAutoFit/>
          </a:bodyPr>
          <a:lstStyle/>
          <a:p>
            <a:r>
              <a:rPr lang="en-GB" sz="1100" dirty="0" smtClean="0">
                <a:solidFill>
                  <a:schemeClr val="tx1"/>
                </a:solidFill>
              </a:rPr>
              <a:t>http://www.flickr.com/photos/vblibrary/5052421946/sizes/m/in/photostream/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79512" y="1916832"/>
          <a:ext cx="8280920"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7" name="TextBox 6"/>
          <p:cNvSpPr txBox="1"/>
          <p:nvPr/>
        </p:nvSpPr>
        <p:spPr>
          <a:xfrm>
            <a:off x="7308304" y="2060848"/>
            <a:ext cx="1296144" cy="400110"/>
          </a:xfrm>
          <a:prstGeom prst="rect">
            <a:avLst/>
          </a:prstGeom>
          <a:noFill/>
        </p:spPr>
        <p:txBody>
          <a:bodyPr wrap="square" rtlCol="0">
            <a:spAutoFit/>
          </a:bodyPr>
          <a:lstStyle/>
          <a:p>
            <a:r>
              <a:rPr lang="en-GB" sz="2000" dirty="0" err="1" smtClean="0">
                <a:solidFill>
                  <a:srgbClr val="FF0000"/>
                </a:solidFill>
              </a:rPr>
              <a:t>EZProxy</a:t>
            </a:r>
            <a:endParaRPr lang="en-GB" sz="2000" dirty="0">
              <a:solidFill>
                <a:srgbClr val="FF0000"/>
              </a:solidFill>
            </a:endParaRPr>
          </a:p>
        </p:txBody>
      </p:sp>
      <p:sp>
        <p:nvSpPr>
          <p:cNvPr id="8" name="TextBox 7"/>
          <p:cNvSpPr txBox="1"/>
          <p:nvPr/>
        </p:nvSpPr>
        <p:spPr>
          <a:xfrm>
            <a:off x="7956376" y="3140968"/>
            <a:ext cx="1008112" cy="400110"/>
          </a:xfrm>
          <a:prstGeom prst="rect">
            <a:avLst/>
          </a:prstGeom>
          <a:noFill/>
        </p:spPr>
        <p:txBody>
          <a:bodyPr wrap="square" rtlCol="0">
            <a:spAutoFit/>
          </a:bodyPr>
          <a:lstStyle/>
          <a:p>
            <a:r>
              <a:rPr lang="en-GB" sz="2000" dirty="0" smtClean="0">
                <a:solidFill>
                  <a:schemeClr val="accent3"/>
                </a:solidFill>
              </a:rPr>
              <a:t>CIRCE</a:t>
            </a:r>
            <a:endParaRPr lang="en-GB" sz="2000" dirty="0">
              <a:solidFill>
                <a:schemeClr val="accent3"/>
              </a:solidFill>
            </a:endParaRPr>
          </a:p>
        </p:txBody>
      </p:sp>
      <p:sp>
        <p:nvSpPr>
          <p:cNvPr id="9" name="TextBox 8"/>
          <p:cNvSpPr txBox="1"/>
          <p:nvPr/>
        </p:nvSpPr>
        <p:spPr>
          <a:xfrm>
            <a:off x="251520" y="4149080"/>
            <a:ext cx="1008112" cy="400110"/>
          </a:xfrm>
          <a:prstGeom prst="rect">
            <a:avLst/>
          </a:prstGeom>
          <a:noFill/>
        </p:spPr>
        <p:txBody>
          <a:bodyPr wrap="square" rtlCol="0">
            <a:spAutoFit/>
          </a:bodyPr>
          <a:lstStyle/>
          <a:p>
            <a:r>
              <a:rPr lang="en-GB" sz="2000" dirty="0" smtClean="0">
                <a:solidFill>
                  <a:srgbClr val="7030A0"/>
                </a:solidFill>
              </a:rPr>
              <a:t>RISE</a:t>
            </a:r>
            <a:endParaRPr lang="en-GB" sz="2000" dirty="0">
              <a:solidFill>
                <a:srgbClr val="7030A0"/>
              </a:solidFill>
            </a:endParaRPr>
          </a:p>
        </p:txBody>
      </p:sp>
      <p:sp>
        <p:nvSpPr>
          <p:cNvPr id="9218" name="Rectangle 2"/>
          <p:cNvSpPr>
            <a:spLocks noGrp="1" noChangeArrowheads="1"/>
          </p:cNvSpPr>
          <p:nvPr>
            <p:ph type="title"/>
          </p:nvPr>
        </p:nvSpPr>
        <p:spPr>
          <a:xfrm>
            <a:off x="1259632" y="1268094"/>
            <a:ext cx="7416800" cy="625219"/>
          </a:xfrm>
        </p:spPr>
        <p:txBody>
          <a:bodyPr/>
          <a:lstStyle/>
          <a:p>
            <a:pPr eaLnBrk="1" hangingPunct="1"/>
            <a:r>
              <a:rPr lang="en-GB" sz="3600" dirty="0" smtClean="0"/>
              <a:t>So how do you improve your data?</a:t>
            </a:r>
            <a:endParaRPr lang="en-US" sz="3600" dirty="0" smtClean="0"/>
          </a:p>
        </p:txBody>
      </p:sp>
      <p:sp>
        <p:nvSpPr>
          <p:cNvPr id="11" name="Rectangle 10"/>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pic>
        <p:nvPicPr>
          <p:cNvPr id="11266" name="Picture 2" descr="http://farm5.static.flickr.com/4084/5004250051_f9caa9ba3b.jpg"/>
          <p:cNvPicPr>
            <a:picLocks noChangeAspect="1" noChangeArrowheads="1"/>
          </p:cNvPicPr>
          <p:nvPr/>
        </p:nvPicPr>
        <p:blipFill>
          <a:blip r:embed="rId10" cstate="print"/>
          <a:srcRect/>
          <a:stretch>
            <a:fillRect/>
          </a:stretch>
        </p:blipFill>
        <p:spPr bwMode="auto">
          <a:xfrm>
            <a:off x="6876256" y="4825956"/>
            <a:ext cx="2026196" cy="1620956"/>
          </a:xfrm>
          <a:prstGeom prst="rect">
            <a:avLst/>
          </a:prstGeom>
          <a:noFill/>
        </p:spPr>
      </p:pic>
      <p:sp>
        <p:nvSpPr>
          <p:cNvPr id="12" name="Rectangle 11"/>
          <p:cNvSpPr/>
          <p:nvPr/>
        </p:nvSpPr>
        <p:spPr>
          <a:xfrm>
            <a:off x="3977680" y="6596390"/>
            <a:ext cx="5166320" cy="261610"/>
          </a:xfrm>
          <a:prstGeom prst="rect">
            <a:avLst/>
          </a:prstGeom>
        </p:spPr>
        <p:txBody>
          <a:bodyPr wrap="square">
            <a:spAutoFit/>
          </a:bodyPr>
          <a:lstStyle/>
          <a:p>
            <a:r>
              <a:rPr lang="en-GB" sz="1100" dirty="0" smtClean="0">
                <a:solidFill>
                  <a:schemeClr val="tx1"/>
                </a:solidFill>
              </a:rPr>
              <a:t>http://www.flickr.com/photos/suttonhoo22/5004250051/sizes/m/in/photostream/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07504" y="1772816"/>
            <a:ext cx="8928992" cy="252028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endParaRPr kumimoji="0" lang="en-GB" sz="3000" b="0" i="0" u="none" strike="noStrike" cap="none" normalizeH="0" baseline="0" smtClean="0">
              <a:ln>
                <a:noFill/>
              </a:ln>
              <a:solidFill>
                <a:srgbClr val="E3284A"/>
              </a:solidFill>
              <a:effectLst/>
              <a:latin typeface="Arial" charset="0"/>
              <a:cs typeface="Arial" charset="0"/>
            </a:endParaRPr>
          </a:p>
        </p:txBody>
      </p:sp>
      <p:graphicFrame>
        <p:nvGraphicFramePr>
          <p:cNvPr id="6" name="Diagram 5"/>
          <p:cNvGraphicFramePr/>
          <p:nvPr/>
        </p:nvGraphicFramePr>
        <p:xfrm>
          <a:off x="251520" y="1844824"/>
          <a:ext cx="8712968" cy="2304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331640" y="1124744"/>
            <a:ext cx="7416800" cy="623888"/>
          </a:xfrm>
        </p:spPr>
        <p:txBody>
          <a:bodyPr/>
          <a:lstStyle/>
          <a:p>
            <a:pPr eaLnBrk="1" hangingPunct="1"/>
            <a:r>
              <a:rPr lang="en-GB" sz="3600" dirty="0" smtClean="0"/>
              <a:t>What can the data tell us?</a:t>
            </a:r>
            <a:endParaRPr lang="en-US" sz="3600" dirty="0" smtClean="0"/>
          </a:p>
        </p:txBody>
      </p:sp>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sp>
        <p:nvSpPr>
          <p:cNvPr id="10" name="TextBox 9"/>
          <p:cNvSpPr txBox="1"/>
          <p:nvPr/>
        </p:nvSpPr>
        <p:spPr>
          <a:xfrm>
            <a:off x="395536" y="3429000"/>
            <a:ext cx="2304256"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Course recommendation</a:t>
            </a: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6372200" y="3429000"/>
            <a:ext cx="2304256" cy="707886"/>
          </a:xfrm>
          <a:prstGeom prst="rect">
            <a:avLst/>
          </a:prstGeom>
          <a:noFill/>
        </p:spPr>
        <p:txBody>
          <a:bodyPr wrap="square" rtlCol="0">
            <a:spAutoFit/>
          </a:body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Search recommendation</a:t>
            </a: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3419872" y="3429000"/>
            <a:ext cx="2304256" cy="707886"/>
          </a:xfrm>
          <a:prstGeom prst="rect">
            <a:avLst/>
          </a:prstGeom>
          <a:noFill/>
        </p:spPr>
        <p:txBody>
          <a:bodyPr wrap="square" rtlCol="0">
            <a:spAutoFit/>
          </a:body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Relationship recommendation</a:t>
            </a: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146" name="Picture 2" descr="http://farm5.static.flickr.com/4052/4581698063_7cf3c54e7c.jpg"/>
          <p:cNvPicPr>
            <a:picLocks noChangeAspect="1" noChangeArrowheads="1"/>
          </p:cNvPicPr>
          <p:nvPr/>
        </p:nvPicPr>
        <p:blipFill>
          <a:blip r:embed="rId10" cstate="print"/>
          <a:srcRect/>
          <a:stretch>
            <a:fillRect/>
          </a:stretch>
        </p:blipFill>
        <p:spPr bwMode="auto">
          <a:xfrm>
            <a:off x="7668344" y="4987317"/>
            <a:ext cx="1299245" cy="1620006"/>
          </a:xfrm>
          <a:prstGeom prst="rect">
            <a:avLst/>
          </a:prstGeom>
          <a:noFill/>
        </p:spPr>
      </p:pic>
      <p:sp>
        <p:nvSpPr>
          <p:cNvPr id="17" name="Rectangle 16"/>
          <p:cNvSpPr/>
          <p:nvPr/>
        </p:nvSpPr>
        <p:spPr>
          <a:xfrm>
            <a:off x="3995936" y="6596390"/>
            <a:ext cx="5022304" cy="261610"/>
          </a:xfrm>
          <a:prstGeom prst="rect">
            <a:avLst/>
          </a:prstGeom>
        </p:spPr>
        <p:txBody>
          <a:bodyPr wrap="square">
            <a:spAutoFit/>
          </a:bodyPr>
          <a:lstStyle/>
          <a:p>
            <a:r>
              <a:rPr lang="en-GB" sz="1100" dirty="0" smtClean="0">
                <a:solidFill>
                  <a:schemeClr val="tx1"/>
                </a:solidFill>
              </a:rPr>
              <a:t>http://www.flickr.com/photos/vblibrary/4581698063/sizes/m/in/photostream/</a:t>
            </a:r>
            <a:endParaRPr lang="en-GB" sz="1100" dirty="0">
              <a:solidFill>
                <a:schemeClr val="tx1"/>
              </a:solidFill>
            </a:endParaRPr>
          </a:p>
        </p:txBody>
      </p:sp>
      <p:sp>
        <p:nvSpPr>
          <p:cNvPr id="18" name="Rounded Rectangle 17"/>
          <p:cNvSpPr/>
          <p:nvPr/>
        </p:nvSpPr>
        <p:spPr bwMode="auto">
          <a:xfrm>
            <a:off x="179512" y="4437112"/>
            <a:ext cx="7128792" cy="720080"/>
          </a:xfrm>
          <a:prstGeom prst="roundRect">
            <a:avLst/>
          </a:prstGeom>
          <a:solidFill>
            <a:srgbClr val="00B0F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lang="en-GB" sz="1700" dirty="0" smtClean="0">
                <a:solidFill>
                  <a:schemeClr val="bg1"/>
                </a:solidFill>
              </a:rPr>
              <a:t>People are looking at resources on this subject</a:t>
            </a:r>
            <a:endParaRPr kumimoji="0" lang="en-GB" sz="1700" b="0" i="0" u="none" strike="noStrike" cap="none" normalizeH="0" baseline="0" dirty="0" smtClean="0">
              <a:ln>
                <a:noFill/>
              </a:ln>
              <a:solidFill>
                <a:schemeClr val="bg1"/>
              </a:solidFill>
              <a:effectLst/>
              <a:latin typeface="Arial" charset="0"/>
              <a:cs typeface="Arial" charset="0"/>
            </a:endParaRPr>
          </a:p>
        </p:txBody>
      </p:sp>
      <p:sp>
        <p:nvSpPr>
          <p:cNvPr id="19" name="TextBox 18"/>
          <p:cNvSpPr txBox="1"/>
          <p:nvPr/>
        </p:nvSpPr>
        <p:spPr>
          <a:xfrm>
            <a:off x="323528" y="4725144"/>
            <a:ext cx="3168352" cy="369332"/>
          </a:xfrm>
          <a:prstGeom prst="rect">
            <a:avLst/>
          </a:prstGeom>
          <a:noFill/>
        </p:spPr>
        <p:txBody>
          <a:bodyPr wrap="square" rtlCol="0">
            <a:spAutoFit/>
          </a:bodyPr>
          <a:lstStyle/>
          <a:p>
            <a:r>
              <a:rPr lang="en-GB"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Subject data</a:t>
            </a:r>
            <a:endParaRPr lang="en-GB"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ounded Rectangle 19"/>
          <p:cNvSpPr/>
          <p:nvPr/>
        </p:nvSpPr>
        <p:spPr bwMode="auto">
          <a:xfrm>
            <a:off x="179512" y="5549170"/>
            <a:ext cx="7128792" cy="720080"/>
          </a:xfrm>
          <a:prstGeom prst="roundRect">
            <a:avLst/>
          </a:prstGeom>
          <a:solidFill>
            <a:srgbClr val="FF990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extrusionH="25400">
            <a:bevelT w="139700" h="139700"/>
          </a:sp3d>
        </p:spPr>
        <p:txBody>
          <a:bodyPr vert="horz" wrap="square" lIns="91440" tIns="45720" rIns="91440" bIns="45720" numCol="1" rtlCol="0" anchor="t" anchorCtr="0" compatLnSpc="1">
            <a:prstTxWarp prst="textNoShape">
              <a:avLst/>
            </a:prstTxWarp>
          </a:bodyPr>
          <a:lstStyle/>
          <a:p>
            <a:pPr marL="0" marR="0" indent="0" algn="l" defTabSz="1520825" rtl="0" eaLnBrk="1" fontAlgn="base" latinLnBrk="0" hangingPunct="1">
              <a:lnSpc>
                <a:spcPct val="100000"/>
              </a:lnSpc>
              <a:spcBef>
                <a:spcPct val="0"/>
              </a:spcBef>
              <a:spcAft>
                <a:spcPct val="0"/>
              </a:spcAft>
              <a:buClrTx/>
              <a:buSzTx/>
              <a:buFontTx/>
              <a:buNone/>
              <a:tabLst/>
            </a:pPr>
            <a:r>
              <a:rPr lang="en-GB" sz="1700" dirty="0" smtClean="0">
                <a:solidFill>
                  <a:schemeClr val="bg1"/>
                </a:solidFill>
              </a:rPr>
              <a:t>This resource is being used by people studying this course</a:t>
            </a:r>
            <a:endParaRPr kumimoji="0" lang="en-GB" sz="1700" b="0" i="0" u="none" strike="noStrike" cap="none" normalizeH="0" baseline="0" dirty="0" smtClean="0">
              <a:ln>
                <a:noFill/>
              </a:ln>
              <a:solidFill>
                <a:schemeClr val="bg1"/>
              </a:solidFill>
              <a:effectLst/>
              <a:latin typeface="Arial" charset="0"/>
              <a:cs typeface="Arial" charset="0"/>
            </a:endParaRPr>
          </a:p>
        </p:txBody>
      </p:sp>
      <p:sp>
        <p:nvSpPr>
          <p:cNvPr id="21" name="TextBox 20"/>
          <p:cNvSpPr txBox="1"/>
          <p:nvPr/>
        </p:nvSpPr>
        <p:spPr>
          <a:xfrm>
            <a:off x="395536" y="5877272"/>
            <a:ext cx="3888432" cy="400110"/>
          </a:xfrm>
          <a:prstGeom prst="rect">
            <a:avLst/>
          </a:prstGeom>
          <a:noFill/>
        </p:spPr>
        <p:txBody>
          <a:bodyPr wrap="square" rtlCol="0">
            <a:spAutoFit/>
          </a:bodyPr>
          <a:lstStyle/>
          <a:p>
            <a:r>
              <a:rPr lang="en-GB"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Resource management</a:t>
            </a: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043608" y="836712"/>
            <a:ext cx="8100392" cy="1179216"/>
          </a:xfrm>
        </p:spPr>
        <p:txBody>
          <a:bodyPr/>
          <a:lstStyle/>
          <a:p>
            <a:pPr eaLnBrk="1" hangingPunct="1"/>
            <a:r>
              <a:rPr lang="en-GB" sz="3600" dirty="0" smtClean="0"/>
              <a:t>So how do you get a recommendation?</a:t>
            </a:r>
            <a:endParaRPr lang="en-US" sz="3600" dirty="0" smtClean="0"/>
          </a:p>
        </p:txBody>
      </p:sp>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31746" name="Picture 2" descr="http://farm4.static.flickr.com/3097/2442088335_be4c5505d2.jpg"/>
          <p:cNvPicPr>
            <a:picLocks noChangeAspect="1" noChangeArrowheads="1"/>
          </p:cNvPicPr>
          <p:nvPr/>
        </p:nvPicPr>
        <p:blipFill>
          <a:blip r:embed="rId5" cstate="print"/>
          <a:srcRect/>
          <a:stretch>
            <a:fillRect/>
          </a:stretch>
        </p:blipFill>
        <p:spPr bwMode="auto">
          <a:xfrm>
            <a:off x="7452320" y="4677138"/>
            <a:ext cx="1339627" cy="1786170"/>
          </a:xfrm>
          <a:prstGeom prst="rect">
            <a:avLst/>
          </a:prstGeom>
          <a:noFill/>
        </p:spPr>
      </p:pic>
      <p:sp>
        <p:nvSpPr>
          <p:cNvPr id="6" name="Rectangle 5"/>
          <p:cNvSpPr/>
          <p:nvPr/>
        </p:nvSpPr>
        <p:spPr>
          <a:xfrm>
            <a:off x="4211960" y="6453336"/>
            <a:ext cx="4932040" cy="261610"/>
          </a:xfrm>
          <a:prstGeom prst="rect">
            <a:avLst/>
          </a:prstGeom>
        </p:spPr>
        <p:txBody>
          <a:bodyPr wrap="square">
            <a:spAutoFit/>
          </a:bodyPr>
          <a:lstStyle/>
          <a:p>
            <a:r>
              <a:rPr lang="en-GB" sz="1100" dirty="0" smtClean="0">
                <a:solidFill>
                  <a:schemeClr val="tx1"/>
                </a:solidFill>
              </a:rPr>
              <a:t>http://www.flickr.com/photos/will-lion/2442088335/sizes/m/in/photostream/</a:t>
            </a:r>
            <a:endParaRPr lang="en-GB" sz="1100" dirty="0">
              <a:solidFill>
                <a:schemeClr val="tx1"/>
              </a:solidFill>
            </a:endParaRPr>
          </a:p>
        </p:txBody>
      </p:sp>
      <p:pic>
        <p:nvPicPr>
          <p:cNvPr id="9" name="Picture 2" descr="http://www.open.ac.uk/blogs/RISE/wp-content/uploads/2011/04/ERD1404111.png"/>
          <p:cNvPicPr>
            <a:picLocks noChangeAspect="1" noChangeArrowheads="1"/>
          </p:cNvPicPr>
          <p:nvPr/>
        </p:nvPicPr>
        <p:blipFill>
          <a:blip r:embed="rId6" cstate="print">
            <a:grayscl/>
          </a:blip>
          <a:srcRect l="57974" t="8573" r="24525" b="14271"/>
          <a:stretch>
            <a:fillRect/>
          </a:stretch>
        </p:blipFill>
        <p:spPr bwMode="auto">
          <a:xfrm>
            <a:off x="2915816" y="1988840"/>
            <a:ext cx="1800200" cy="405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10242" name="Rectangle 2"/>
          <p:cNvSpPr>
            <a:spLocks noGrp="1" noChangeArrowheads="1"/>
          </p:cNvSpPr>
          <p:nvPr>
            <p:ph type="title"/>
          </p:nvPr>
        </p:nvSpPr>
        <p:spPr>
          <a:xfrm>
            <a:off x="1043608" y="980728"/>
            <a:ext cx="8100392" cy="1179216"/>
          </a:xfrm>
        </p:spPr>
        <p:txBody>
          <a:bodyPr/>
          <a:lstStyle/>
          <a:p>
            <a:pPr eaLnBrk="1" hangingPunct="1"/>
            <a:r>
              <a:rPr lang="en-GB" sz="3600" dirty="0" smtClean="0"/>
              <a:t>So how do you get a recommendation?</a:t>
            </a:r>
            <a:endParaRPr lang="en-US" sz="3600" dirty="0" smtClean="0"/>
          </a:p>
        </p:txBody>
      </p:sp>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7" name="TextBox 6"/>
          <p:cNvSpPr txBox="1"/>
          <p:nvPr/>
        </p:nvSpPr>
        <p:spPr>
          <a:xfrm>
            <a:off x="4644008" y="4293096"/>
            <a:ext cx="4499992" cy="338554"/>
          </a:xfrm>
          <a:prstGeom prst="rect">
            <a:avLst/>
          </a:prstGeom>
          <a:noFill/>
        </p:spPr>
        <p:txBody>
          <a:bodyPr wrap="square" rtlCol="0">
            <a:spAutoFit/>
          </a:bodyPr>
          <a:lstStyle/>
          <a:p>
            <a:r>
              <a:rPr lang="en-GB" sz="1600" dirty="0" smtClean="0">
                <a:solidFill>
                  <a:schemeClr val="tx1"/>
                </a:solidFill>
              </a:rPr>
              <a:t> </a:t>
            </a:r>
            <a:endParaRPr lang="en-GB" sz="1600" dirty="0">
              <a:solidFill>
                <a:schemeClr val="tx1"/>
              </a:solidFill>
            </a:endParaRPr>
          </a:p>
        </p:txBody>
      </p:sp>
      <p:sp>
        <p:nvSpPr>
          <p:cNvPr id="11" name="TextBox 10"/>
          <p:cNvSpPr txBox="1"/>
          <p:nvPr/>
        </p:nvSpPr>
        <p:spPr>
          <a:xfrm>
            <a:off x="1403648" y="2204864"/>
            <a:ext cx="1080120" cy="523220"/>
          </a:xfrm>
          <a:prstGeom prst="rect">
            <a:avLst/>
          </a:prstGeom>
          <a:solidFill>
            <a:schemeClr val="accent6">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User A  </a:t>
            </a:r>
            <a:r>
              <a:rPr lang="en-GB" sz="1200" dirty="0" smtClean="0">
                <a:solidFill>
                  <a:schemeClr val="tx1"/>
                </a:solidFill>
              </a:rPr>
              <a:t>Course A123 </a:t>
            </a:r>
          </a:p>
        </p:txBody>
      </p:sp>
      <p:cxnSp>
        <p:nvCxnSpPr>
          <p:cNvPr id="13" name="Straight Arrow Connector 12"/>
          <p:cNvCxnSpPr>
            <a:stCxn id="11" idx="3"/>
            <a:endCxn id="14" idx="1"/>
          </p:cNvCxnSpPr>
          <p:nvPr/>
        </p:nvCxnSpPr>
        <p:spPr bwMode="auto">
          <a:xfrm>
            <a:off x="2483768" y="2466474"/>
            <a:ext cx="1512168" cy="30778"/>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14" name="TextBox 13"/>
          <p:cNvSpPr txBox="1"/>
          <p:nvPr/>
        </p:nvSpPr>
        <p:spPr>
          <a:xfrm>
            <a:off x="3995936" y="2204864"/>
            <a:ext cx="1296144" cy="584775"/>
          </a:xfrm>
          <a:prstGeom prst="rect">
            <a:avLst/>
          </a:prstGeom>
          <a:solidFill>
            <a:schemeClr val="accent1">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Resource B</a:t>
            </a:r>
            <a:br>
              <a:rPr lang="en-GB" sz="1600" dirty="0" smtClean="0">
                <a:solidFill>
                  <a:schemeClr val="tx1"/>
                </a:solidFill>
              </a:rPr>
            </a:br>
            <a:r>
              <a:rPr lang="en-GB" sz="1600" i="1" dirty="0" smtClean="0">
                <a:solidFill>
                  <a:schemeClr val="tx1"/>
                </a:solidFill>
              </a:rPr>
              <a:t>RV=14</a:t>
            </a:r>
            <a:endParaRPr lang="en-GB" sz="1600" i="1" dirty="0">
              <a:solidFill>
                <a:schemeClr val="tx1"/>
              </a:solidFill>
            </a:endParaRPr>
          </a:p>
        </p:txBody>
      </p:sp>
      <p:sp>
        <p:nvSpPr>
          <p:cNvPr id="24" name="TextBox 23"/>
          <p:cNvSpPr txBox="1"/>
          <p:nvPr/>
        </p:nvSpPr>
        <p:spPr>
          <a:xfrm>
            <a:off x="2699792" y="2204864"/>
            <a:ext cx="936104" cy="276999"/>
          </a:xfrm>
          <a:prstGeom prst="rect">
            <a:avLst/>
          </a:prstGeom>
          <a:noFill/>
        </p:spPr>
        <p:txBody>
          <a:bodyPr wrap="square" rtlCol="0">
            <a:spAutoFit/>
          </a:bodyPr>
          <a:lstStyle/>
          <a:p>
            <a:r>
              <a:rPr lang="en-GB" sz="1200" dirty="0" smtClean="0"/>
              <a:t>Views</a:t>
            </a:r>
            <a:endParaRPr lang="en-GB" sz="1200" dirty="0"/>
          </a:p>
        </p:txBody>
      </p:sp>
      <p:sp>
        <p:nvSpPr>
          <p:cNvPr id="25" name="TextBox 24"/>
          <p:cNvSpPr txBox="1"/>
          <p:nvPr/>
        </p:nvSpPr>
        <p:spPr>
          <a:xfrm>
            <a:off x="1403648" y="3140968"/>
            <a:ext cx="1080120" cy="523220"/>
          </a:xfrm>
          <a:prstGeom prst="rect">
            <a:avLst/>
          </a:prstGeom>
          <a:solidFill>
            <a:schemeClr val="accent6">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User C </a:t>
            </a:r>
            <a:r>
              <a:rPr lang="en-GB" sz="1200" dirty="0" smtClean="0">
                <a:solidFill>
                  <a:schemeClr val="tx1"/>
                </a:solidFill>
              </a:rPr>
              <a:t>Course A123 </a:t>
            </a:r>
          </a:p>
        </p:txBody>
      </p:sp>
      <p:sp>
        <p:nvSpPr>
          <p:cNvPr id="26" name="TextBox 25"/>
          <p:cNvSpPr txBox="1"/>
          <p:nvPr/>
        </p:nvSpPr>
        <p:spPr>
          <a:xfrm>
            <a:off x="3995936" y="3140968"/>
            <a:ext cx="1296144" cy="584775"/>
          </a:xfrm>
          <a:prstGeom prst="rect">
            <a:avLst/>
          </a:prstGeom>
          <a:solidFill>
            <a:schemeClr val="accent1">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Resource B</a:t>
            </a:r>
            <a:br>
              <a:rPr lang="en-GB" sz="1600" dirty="0" smtClean="0">
                <a:solidFill>
                  <a:schemeClr val="tx1"/>
                </a:solidFill>
              </a:rPr>
            </a:br>
            <a:r>
              <a:rPr lang="en-GB" sz="1600" i="1" dirty="0" smtClean="0">
                <a:solidFill>
                  <a:schemeClr val="tx1"/>
                </a:solidFill>
              </a:rPr>
              <a:t>RV=15</a:t>
            </a:r>
            <a:endParaRPr lang="en-GB" sz="1600" i="1" dirty="0">
              <a:solidFill>
                <a:schemeClr val="tx1"/>
              </a:solidFill>
            </a:endParaRPr>
          </a:p>
        </p:txBody>
      </p:sp>
      <p:cxnSp>
        <p:nvCxnSpPr>
          <p:cNvPr id="28" name="Straight Connector 27"/>
          <p:cNvCxnSpPr>
            <a:stCxn id="25" idx="3"/>
            <a:endCxn id="26" idx="1"/>
          </p:cNvCxnSpPr>
          <p:nvPr/>
        </p:nvCxnSpPr>
        <p:spPr bwMode="auto">
          <a:xfrm>
            <a:off x="2483768" y="3402578"/>
            <a:ext cx="1512168" cy="3077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p:cNvSpPr txBox="1"/>
          <p:nvPr/>
        </p:nvSpPr>
        <p:spPr>
          <a:xfrm>
            <a:off x="2555776" y="3140968"/>
            <a:ext cx="1440160" cy="276999"/>
          </a:xfrm>
          <a:prstGeom prst="rect">
            <a:avLst/>
          </a:prstGeom>
          <a:noFill/>
        </p:spPr>
        <p:txBody>
          <a:bodyPr wrap="square" rtlCol="0">
            <a:spAutoFit/>
          </a:bodyPr>
          <a:lstStyle/>
          <a:p>
            <a:r>
              <a:rPr lang="en-GB" sz="1200" dirty="0" smtClean="0"/>
              <a:t>Recommended +1</a:t>
            </a:r>
            <a:endParaRPr lang="en-GB" sz="1200" dirty="0"/>
          </a:p>
        </p:txBody>
      </p:sp>
      <p:sp>
        <p:nvSpPr>
          <p:cNvPr id="33" name="TextBox 32"/>
          <p:cNvSpPr txBox="1"/>
          <p:nvPr/>
        </p:nvSpPr>
        <p:spPr>
          <a:xfrm>
            <a:off x="6444208" y="3140968"/>
            <a:ext cx="1296144" cy="584775"/>
          </a:xfrm>
          <a:prstGeom prst="rect">
            <a:avLst/>
          </a:prstGeom>
          <a:solidFill>
            <a:schemeClr val="accent1">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Resource B</a:t>
            </a:r>
            <a:br>
              <a:rPr lang="en-GB" sz="1600" dirty="0" smtClean="0">
                <a:solidFill>
                  <a:schemeClr val="tx1"/>
                </a:solidFill>
              </a:rPr>
            </a:br>
            <a:r>
              <a:rPr lang="en-GB" sz="1600" i="1" dirty="0" smtClean="0">
                <a:solidFill>
                  <a:schemeClr val="tx1"/>
                </a:solidFill>
              </a:rPr>
              <a:t>RV=</a:t>
            </a:r>
            <a:r>
              <a:rPr lang="en-GB" sz="1600" i="1" dirty="0" smtClean="0">
                <a:solidFill>
                  <a:srgbClr val="FF0000"/>
                </a:solidFill>
              </a:rPr>
              <a:t>16</a:t>
            </a:r>
            <a:endParaRPr lang="en-GB" sz="1600" i="1" dirty="0">
              <a:solidFill>
                <a:srgbClr val="FF0000"/>
              </a:solidFill>
            </a:endParaRPr>
          </a:p>
        </p:txBody>
      </p:sp>
      <p:cxnSp>
        <p:nvCxnSpPr>
          <p:cNvPr id="35" name="Straight Connector 34"/>
          <p:cNvCxnSpPr>
            <a:stCxn id="26" idx="3"/>
            <a:endCxn id="33" idx="1"/>
          </p:cNvCxnSpPr>
          <p:nvPr/>
        </p:nvCxnSpPr>
        <p:spPr bwMode="auto">
          <a:xfrm>
            <a:off x="5292080" y="3433356"/>
            <a:ext cx="11521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5508104" y="3140968"/>
            <a:ext cx="864096" cy="276999"/>
          </a:xfrm>
          <a:prstGeom prst="rect">
            <a:avLst/>
          </a:prstGeom>
          <a:noFill/>
        </p:spPr>
        <p:txBody>
          <a:bodyPr wrap="square" rtlCol="0">
            <a:spAutoFit/>
          </a:bodyPr>
          <a:lstStyle/>
          <a:p>
            <a:r>
              <a:rPr lang="en-GB" sz="1200" dirty="0" smtClean="0"/>
              <a:t>Views +1</a:t>
            </a:r>
            <a:endParaRPr lang="en-GB" sz="1200" dirty="0"/>
          </a:p>
        </p:txBody>
      </p:sp>
      <p:sp>
        <p:nvSpPr>
          <p:cNvPr id="37" name="TextBox 36"/>
          <p:cNvSpPr txBox="1"/>
          <p:nvPr/>
        </p:nvSpPr>
        <p:spPr>
          <a:xfrm>
            <a:off x="1403648" y="4077072"/>
            <a:ext cx="1080120" cy="523220"/>
          </a:xfrm>
          <a:prstGeom prst="rect">
            <a:avLst/>
          </a:prstGeom>
          <a:solidFill>
            <a:schemeClr val="accent6">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User C </a:t>
            </a:r>
            <a:r>
              <a:rPr lang="en-GB" sz="1200" dirty="0" smtClean="0">
                <a:solidFill>
                  <a:schemeClr val="tx1"/>
                </a:solidFill>
              </a:rPr>
              <a:t>Course A123 </a:t>
            </a:r>
          </a:p>
        </p:txBody>
      </p:sp>
      <p:sp>
        <p:nvSpPr>
          <p:cNvPr id="38" name="TextBox 37"/>
          <p:cNvSpPr txBox="1"/>
          <p:nvPr/>
        </p:nvSpPr>
        <p:spPr>
          <a:xfrm>
            <a:off x="3995936" y="4077072"/>
            <a:ext cx="1296144" cy="584775"/>
          </a:xfrm>
          <a:prstGeom prst="rect">
            <a:avLst/>
          </a:prstGeom>
          <a:solidFill>
            <a:schemeClr val="accent1">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Resource B</a:t>
            </a:r>
            <a:br>
              <a:rPr lang="en-GB" sz="1600" dirty="0" smtClean="0">
                <a:solidFill>
                  <a:schemeClr val="tx1"/>
                </a:solidFill>
              </a:rPr>
            </a:br>
            <a:r>
              <a:rPr lang="en-GB" sz="1600" i="1" dirty="0" smtClean="0">
                <a:solidFill>
                  <a:schemeClr val="tx1"/>
                </a:solidFill>
              </a:rPr>
              <a:t>RV=</a:t>
            </a:r>
            <a:r>
              <a:rPr lang="en-GB" sz="1600" i="1" dirty="0" smtClean="0">
                <a:solidFill>
                  <a:srgbClr val="FF0000"/>
                </a:solidFill>
              </a:rPr>
              <a:t>17</a:t>
            </a:r>
            <a:endParaRPr lang="en-GB" sz="1600" i="1" dirty="0">
              <a:solidFill>
                <a:srgbClr val="FF0000"/>
              </a:solidFill>
            </a:endParaRPr>
          </a:p>
        </p:txBody>
      </p:sp>
      <p:cxnSp>
        <p:nvCxnSpPr>
          <p:cNvPr id="39" name="Straight Connector 38"/>
          <p:cNvCxnSpPr>
            <a:stCxn id="37" idx="3"/>
            <a:endCxn id="38" idx="1"/>
          </p:cNvCxnSpPr>
          <p:nvPr/>
        </p:nvCxnSpPr>
        <p:spPr bwMode="auto">
          <a:xfrm>
            <a:off x="2483768" y="4338682"/>
            <a:ext cx="1512168" cy="3077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TextBox 39"/>
          <p:cNvSpPr txBox="1"/>
          <p:nvPr/>
        </p:nvSpPr>
        <p:spPr>
          <a:xfrm>
            <a:off x="2627784" y="4077072"/>
            <a:ext cx="1296144" cy="276999"/>
          </a:xfrm>
          <a:prstGeom prst="rect">
            <a:avLst/>
          </a:prstGeom>
          <a:noFill/>
        </p:spPr>
        <p:txBody>
          <a:bodyPr wrap="square" rtlCol="0">
            <a:spAutoFit/>
          </a:bodyPr>
          <a:lstStyle/>
          <a:p>
            <a:r>
              <a:rPr lang="en-GB" sz="1200" dirty="0" smtClean="0"/>
              <a:t>Rate Useful +1</a:t>
            </a:r>
            <a:endParaRPr lang="en-GB" sz="1200" dirty="0"/>
          </a:p>
        </p:txBody>
      </p:sp>
      <p:sp>
        <p:nvSpPr>
          <p:cNvPr id="44" name="TextBox 43"/>
          <p:cNvSpPr txBox="1"/>
          <p:nvPr/>
        </p:nvSpPr>
        <p:spPr>
          <a:xfrm>
            <a:off x="1403648" y="5085184"/>
            <a:ext cx="1080120" cy="523220"/>
          </a:xfrm>
          <a:prstGeom prst="rect">
            <a:avLst/>
          </a:prstGeom>
          <a:solidFill>
            <a:schemeClr val="accent6">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User C </a:t>
            </a:r>
            <a:r>
              <a:rPr lang="en-GB" sz="1200" dirty="0" smtClean="0">
                <a:solidFill>
                  <a:schemeClr val="tx1"/>
                </a:solidFill>
              </a:rPr>
              <a:t>Course A123 </a:t>
            </a:r>
          </a:p>
        </p:txBody>
      </p:sp>
      <p:sp>
        <p:nvSpPr>
          <p:cNvPr id="45" name="TextBox 44"/>
          <p:cNvSpPr txBox="1"/>
          <p:nvPr/>
        </p:nvSpPr>
        <p:spPr>
          <a:xfrm>
            <a:off x="3995936" y="5085184"/>
            <a:ext cx="1296144" cy="584775"/>
          </a:xfrm>
          <a:prstGeom prst="rect">
            <a:avLst/>
          </a:prstGeom>
          <a:solidFill>
            <a:schemeClr val="accent1">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Resource B</a:t>
            </a:r>
            <a:br>
              <a:rPr lang="en-GB" sz="1600" dirty="0" smtClean="0">
                <a:solidFill>
                  <a:schemeClr val="tx1"/>
                </a:solidFill>
              </a:rPr>
            </a:br>
            <a:r>
              <a:rPr lang="en-GB" sz="1600" i="1" dirty="0" smtClean="0">
                <a:solidFill>
                  <a:schemeClr val="tx1"/>
                </a:solidFill>
              </a:rPr>
              <a:t>RV=</a:t>
            </a:r>
            <a:r>
              <a:rPr lang="en-GB" sz="1600" i="1" dirty="0" smtClean="0">
                <a:solidFill>
                  <a:srgbClr val="FF0000"/>
                </a:solidFill>
              </a:rPr>
              <a:t>14</a:t>
            </a:r>
            <a:endParaRPr lang="en-GB" sz="1600" i="1" dirty="0">
              <a:solidFill>
                <a:srgbClr val="FF0000"/>
              </a:solidFill>
            </a:endParaRPr>
          </a:p>
        </p:txBody>
      </p:sp>
      <p:cxnSp>
        <p:nvCxnSpPr>
          <p:cNvPr id="46" name="Straight Connector 45"/>
          <p:cNvCxnSpPr>
            <a:stCxn id="44" idx="3"/>
            <a:endCxn id="45" idx="1"/>
          </p:cNvCxnSpPr>
          <p:nvPr/>
        </p:nvCxnSpPr>
        <p:spPr bwMode="auto">
          <a:xfrm>
            <a:off x="2483768" y="5346794"/>
            <a:ext cx="1512168" cy="3077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7" name="TextBox 46"/>
          <p:cNvSpPr txBox="1"/>
          <p:nvPr/>
        </p:nvSpPr>
        <p:spPr>
          <a:xfrm>
            <a:off x="2627784" y="5085184"/>
            <a:ext cx="1296144" cy="461665"/>
          </a:xfrm>
          <a:prstGeom prst="rect">
            <a:avLst/>
          </a:prstGeom>
          <a:noFill/>
        </p:spPr>
        <p:txBody>
          <a:bodyPr wrap="square" rtlCol="0">
            <a:spAutoFit/>
          </a:bodyPr>
          <a:lstStyle/>
          <a:p>
            <a:r>
              <a:rPr lang="en-GB" sz="1200" dirty="0" smtClean="0"/>
              <a:t>Rate Not Useful -2</a:t>
            </a:r>
            <a:endParaRPr lang="en-GB" sz="1200" dirty="0"/>
          </a:p>
        </p:txBody>
      </p:sp>
      <p:sp>
        <p:nvSpPr>
          <p:cNvPr id="49" name="TextBox 48"/>
          <p:cNvSpPr txBox="1"/>
          <p:nvPr/>
        </p:nvSpPr>
        <p:spPr>
          <a:xfrm>
            <a:off x="6444208" y="2204864"/>
            <a:ext cx="1296144" cy="584775"/>
          </a:xfrm>
          <a:prstGeom prst="rect">
            <a:avLst/>
          </a:prstGeom>
          <a:solidFill>
            <a:schemeClr val="accent1">
              <a:lumMod val="40000"/>
              <a:lumOff val="60000"/>
            </a:schemeClr>
          </a:solidFill>
          <a:ln>
            <a:noFill/>
          </a:ln>
          <a:scene3d>
            <a:camera prst="orthographicFront"/>
            <a:lightRig rig="threePt" dir="t"/>
          </a:scene3d>
          <a:sp3d>
            <a:bevelT w="165100" prst="coolSlant"/>
          </a:sp3d>
        </p:spPr>
        <p:txBody>
          <a:bodyPr wrap="square" rtlCol="0">
            <a:spAutoFit/>
          </a:bodyPr>
          <a:lstStyle/>
          <a:p>
            <a:r>
              <a:rPr lang="en-GB" sz="1600" dirty="0" smtClean="0">
                <a:solidFill>
                  <a:schemeClr val="tx1"/>
                </a:solidFill>
              </a:rPr>
              <a:t>Resource B</a:t>
            </a:r>
            <a:br>
              <a:rPr lang="en-GB" sz="1600" dirty="0" smtClean="0">
                <a:solidFill>
                  <a:schemeClr val="tx1"/>
                </a:solidFill>
              </a:rPr>
            </a:br>
            <a:r>
              <a:rPr lang="en-GB" sz="1600" i="1" dirty="0" smtClean="0">
                <a:solidFill>
                  <a:schemeClr val="tx1"/>
                </a:solidFill>
              </a:rPr>
              <a:t>RV=</a:t>
            </a:r>
            <a:r>
              <a:rPr lang="en-GB" sz="1600" i="1" dirty="0" smtClean="0">
                <a:solidFill>
                  <a:srgbClr val="FF0000"/>
                </a:solidFill>
              </a:rPr>
              <a:t>15</a:t>
            </a:r>
            <a:endParaRPr lang="en-GB" sz="1600" i="1" dirty="0">
              <a:solidFill>
                <a:srgbClr val="FF0000"/>
              </a:solidFill>
            </a:endParaRPr>
          </a:p>
        </p:txBody>
      </p:sp>
      <p:cxnSp>
        <p:nvCxnSpPr>
          <p:cNvPr id="51" name="Straight Connector 50"/>
          <p:cNvCxnSpPr>
            <a:stCxn id="14" idx="3"/>
            <a:endCxn id="49" idx="1"/>
          </p:cNvCxnSpPr>
          <p:nvPr/>
        </p:nvCxnSpPr>
        <p:spPr bwMode="auto">
          <a:xfrm>
            <a:off x="5292080" y="2497252"/>
            <a:ext cx="115212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TextBox 51"/>
          <p:cNvSpPr txBox="1"/>
          <p:nvPr/>
        </p:nvSpPr>
        <p:spPr>
          <a:xfrm>
            <a:off x="5508104" y="2276872"/>
            <a:ext cx="936104" cy="276999"/>
          </a:xfrm>
          <a:prstGeom prst="rect">
            <a:avLst/>
          </a:prstGeom>
          <a:noFill/>
        </p:spPr>
        <p:txBody>
          <a:bodyPr wrap="square" rtlCol="0">
            <a:spAutoFit/>
          </a:bodyPr>
          <a:lstStyle/>
          <a:p>
            <a:r>
              <a:rPr lang="en-GB" sz="1200" dirty="0" smtClean="0"/>
              <a:t>Views +1</a:t>
            </a:r>
            <a:endParaRPr lang="en-GB"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Interface usage</a:t>
            </a:r>
            <a:endParaRPr lang="en-US" sz="3600" dirty="0" smtClean="0"/>
          </a:p>
        </p:txBody>
      </p:sp>
      <p:pic>
        <p:nvPicPr>
          <p:cNvPr id="2050" name="Picture 2"/>
          <p:cNvPicPr>
            <a:picLocks noChangeAspect="1" noChangeArrowheads="1"/>
          </p:cNvPicPr>
          <p:nvPr/>
        </p:nvPicPr>
        <p:blipFill>
          <a:blip r:embed="rId5" cstate="print"/>
          <a:srcRect l="22374" t="39137" r="2662" b="29448"/>
          <a:stretch>
            <a:fillRect/>
          </a:stretch>
        </p:blipFill>
        <p:spPr bwMode="auto">
          <a:xfrm>
            <a:off x="611560" y="1844824"/>
            <a:ext cx="8280920" cy="2016224"/>
          </a:xfrm>
          <a:prstGeom prst="rect">
            <a:avLst/>
          </a:prstGeom>
          <a:noFill/>
          <a:ln w="9525">
            <a:noFill/>
            <a:miter lim="800000"/>
            <a:headEnd/>
            <a:tailEnd/>
          </a:ln>
        </p:spPr>
      </p:pic>
      <p:pic>
        <p:nvPicPr>
          <p:cNvPr id="2051" name="Picture 3"/>
          <p:cNvPicPr>
            <a:picLocks noChangeAspect="1" noChangeArrowheads="1"/>
          </p:cNvPicPr>
          <p:nvPr/>
        </p:nvPicPr>
        <p:blipFill>
          <a:blip r:embed="rId6" cstate="print"/>
          <a:srcRect l="21785" t="32772" r="2562" b="12773"/>
          <a:stretch>
            <a:fillRect/>
          </a:stretch>
        </p:blipFill>
        <p:spPr bwMode="auto">
          <a:xfrm>
            <a:off x="3995936" y="3861048"/>
            <a:ext cx="4993424" cy="2088232"/>
          </a:xfrm>
          <a:prstGeom prst="rect">
            <a:avLst/>
          </a:prstGeom>
          <a:noFill/>
          <a:ln w="9525">
            <a:noFill/>
            <a:miter lim="800000"/>
            <a:headEnd/>
            <a:tailEnd/>
          </a:ln>
        </p:spPr>
      </p:pic>
      <p:graphicFrame>
        <p:nvGraphicFramePr>
          <p:cNvPr id="9" name="Table 8"/>
          <p:cNvGraphicFramePr>
            <a:graphicFrameLocks noGrp="1"/>
          </p:cNvGraphicFramePr>
          <p:nvPr/>
        </p:nvGraphicFramePr>
        <p:xfrm>
          <a:off x="323528" y="4437112"/>
          <a:ext cx="3096344" cy="1112520"/>
        </p:xfrm>
        <a:graphic>
          <a:graphicData uri="http://schemas.openxmlformats.org/drawingml/2006/table">
            <a:tbl>
              <a:tblPr firstRow="1" bandRow="1">
                <a:tableStyleId>{5C22544A-7EE6-4342-B048-85BDC9FD1C3A}</a:tableStyleId>
              </a:tblPr>
              <a:tblGrid>
                <a:gridCol w="1548172"/>
                <a:gridCol w="1548172"/>
              </a:tblGrid>
              <a:tr h="370840">
                <a:tc>
                  <a:txBody>
                    <a:bodyPr/>
                    <a:lstStyle/>
                    <a:p>
                      <a:endParaRPr lang="en-GB" dirty="0"/>
                    </a:p>
                  </a:txBody>
                  <a:tcPr/>
                </a:tc>
                <a:tc>
                  <a:txBody>
                    <a:bodyPr/>
                    <a:lstStyle/>
                    <a:p>
                      <a:r>
                        <a:rPr lang="en-GB" dirty="0" smtClean="0"/>
                        <a:t>Page views</a:t>
                      </a:r>
                      <a:endParaRPr lang="en-GB" dirty="0"/>
                    </a:p>
                  </a:txBody>
                  <a:tcPr/>
                </a:tc>
              </a:tr>
              <a:tr h="370840">
                <a:tc>
                  <a:txBody>
                    <a:bodyPr/>
                    <a:lstStyle/>
                    <a:p>
                      <a:r>
                        <a:rPr lang="en-GB" dirty="0" smtClean="0"/>
                        <a:t>Browser</a:t>
                      </a:r>
                      <a:endParaRPr lang="en-GB" dirty="0"/>
                    </a:p>
                  </a:txBody>
                  <a:tcPr/>
                </a:tc>
                <a:tc>
                  <a:txBody>
                    <a:bodyPr/>
                    <a:lstStyle/>
                    <a:p>
                      <a:pPr algn="r"/>
                      <a:r>
                        <a:rPr lang="en-GB" dirty="0" smtClean="0"/>
                        <a:t>7,462</a:t>
                      </a:r>
                      <a:endParaRPr lang="en-GB" dirty="0"/>
                    </a:p>
                  </a:txBody>
                  <a:tcPr/>
                </a:tc>
              </a:tr>
              <a:tr h="370840">
                <a:tc>
                  <a:txBody>
                    <a:bodyPr/>
                    <a:lstStyle/>
                    <a:p>
                      <a:r>
                        <a:rPr lang="en-GB" dirty="0" smtClean="0"/>
                        <a:t>Gadget</a:t>
                      </a:r>
                      <a:endParaRPr lang="en-GB" dirty="0"/>
                    </a:p>
                  </a:txBody>
                  <a:tcPr/>
                </a:tc>
                <a:tc>
                  <a:txBody>
                    <a:bodyPr/>
                    <a:lstStyle/>
                    <a:p>
                      <a:pPr algn="r"/>
                      <a:r>
                        <a:rPr lang="en-GB" dirty="0" smtClean="0"/>
                        <a:t>855</a:t>
                      </a:r>
                      <a:endParaRPr lang="en-GB"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55576" y="2204864"/>
          <a:ext cx="7920038" cy="176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sp>
        <p:nvSpPr>
          <p:cNvPr id="7" name="Rectangle 6"/>
          <p:cNvSpPr/>
          <p:nvPr/>
        </p:nvSpPr>
        <p:spPr>
          <a:xfrm>
            <a:off x="179512" y="4225151"/>
            <a:ext cx="2952328" cy="1508105"/>
          </a:xfrm>
          <a:prstGeom prst="rect">
            <a:avLst/>
          </a:prstGeom>
          <a:ln>
            <a:solidFill>
              <a:schemeClr val="tx1"/>
            </a:solidFill>
          </a:ln>
        </p:spPr>
        <p:txBody>
          <a:bodyPr wrap="square">
            <a:spAutoFit/>
          </a:bodyPr>
          <a:lstStyle/>
          <a:p>
            <a:r>
              <a:rPr lang="en-GB" sz="1400" dirty="0" smtClean="0">
                <a:solidFill>
                  <a:schemeClr val="tx1"/>
                </a:solidFill>
              </a:rPr>
              <a:t>Privacy and opt-out URL</a:t>
            </a:r>
          </a:p>
          <a:p>
            <a:endParaRPr lang="en-GB" sz="1400" dirty="0" smtClean="0">
              <a:solidFill>
                <a:schemeClr val="tx1"/>
              </a:solidFill>
            </a:endParaRPr>
          </a:p>
          <a:p>
            <a:r>
              <a:rPr lang="en-GB" sz="1600" dirty="0" smtClean="0">
                <a:solidFill>
                  <a:schemeClr val="tx1"/>
                </a:solidFill>
                <a:hlinkClick r:id="rId10"/>
              </a:rPr>
              <a:t>http://library.open.ac.uk/rise/?page=privacy</a:t>
            </a:r>
            <a:r>
              <a:rPr lang="en-GB" sz="1600" dirty="0" smtClean="0">
                <a:solidFill>
                  <a:schemeClr val="tx1"/>
                </a:solidFill>
              </a:rPr>
              <a:t> </a:t>
            </a:r>
          </a:p>
          <a:p>
            <a:endParaRPr lang="en-GB" sz="1600" dirty="0">
              <a:solidFill>
                <a:schemeClr val="tx1"/>
              </a:solidFill>
            </a:endParaRPr>
          </a:p>
          <a:p>
            <a:endParaRPr lang="en-GB" sz="1600" dirty="0">
              <a:solidFill>
                <a:schemeClr val="tx1"/>
              </a:solidFill>
            </a:endParaRPr>
          </a:p>
        </p:txBody>
      </p:sp>
      <p:sp>
        <p:nvSpPr>
          <p:cNvPr id="13314" name="Rectangle 2"/>
          <p:cNvSpPr>
            <a:spLocks noGrp="1" noChangeArrowheads="1"/>
          </p:cNvSpPr>
          <p:nvPr>
            <p:ph type="title"/>
          </p:nvPr>
        </p:nvSpPr>
        <p:spPr>
          <a:xfrm>
            <a:off x="1187624" y="1401890"/>
            <a:ext cx="7632848" cy="625219"/>
          </a:xfrm>
        </p:spPr>
        <p:txBody>
          <a:bodyPr/>
          <a:lstStyle/>
          <a:p>
            <a:pPr eaLnBrk="1" hangingPunct="1"/>
            <a:r>
              <a:rPr lang="en-GB" sz="3600" dirty="0" smtClean="0"/>
              <a:t>Data Protection and privacy</a:t>
            </a:r>
            <a:endParaRPr lang="en-US" sz="3600" dirty="0" smtClean="0"/>
          </a:p>
        </p:txBody>
      </p:sp>
      <p:pic>
        <p:nvPicPr>
          <p:cNvPr id="13317" name="Picture 5"/>
          <p:cNvPicPr>
            <a:picLocks noChangeAspect="1" noChangeArrowheads="1"/>
          </p:cNvPicPr>
          <p:nvPr/>
        </p:nvPicPr>
        <p:blipFill>
          <a:blip r:embed="rId11" cstate="print"/>
          <a:srcRect l="12655" t="29003" r="13748" b="12220"/>
          <a:stretch>
            <a:fillRect/>
          </a:stretch>
        </p:blipFill>
        <p:spPr bwMode="auto">
          <a:xfrm>
            <a:off x="3275856" y="3645024"/>
            <a:ext cx="5586827"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graphicFrame>
        <p:nvGraphicFramePr>
          <p:cNvPr id="12" name="Diagram 11"/>
          <p:cNvGraphicFramePr/>
          <p:nvPr/>
        </p:nvGraphicFramePr>
        <p:xfrm>
          <a:off x="323528" y="2276872"/>
          <a:ext cx="6048672" cy="3024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2770" name="Picture 2" descr="http://farm3.static.flickr.com/2151/2326898219_24e8814043.jpg"/>
          <p:cNvPicPr>
            <a:picLocks noChangeAspect="1" noChangeArrowheads="1"/>
          </p:cNvPicPr>
          <p:nvPr/>
        </p:nvPicPr>
        <p:blipFill>
          <a:blip r:embed="rId10" cstate="print"/>
          <a:srcRect/>
          <a:stretch>
            <a:fillRect/>
          </a:stretch>
        </p:blipFill>
        <p:spPr bwMode="auto">
          <a:xfrm>
            <a:off x="6732240" y="4581128"/>
            <a:ext cx="2026196" cy="2026196"/>
          </a:xfrm>
          <a:prstGeom prst="rect">
            <a:avLst/>
          </a:prstGeom>
          <a:noFill/>
        </p:spPr>
      </p:pic>
      <p:sp>
        <p:nvSpPr>
          <p:cNvPr id="9" name="Rectangle 8"/>
          <p:cNvSpPr/>
          <p:nvPr/>
        </p:nvSpPr>
        <p:spPr>
          <a:xfrm>
            <a:off x="4121696" y="6596390"/>
            <a:ext cx="5022304" cy="261610"/>
          </a:xfrm>
          <a:prstGeom prst="rect">
            <a:avLst/>
          </a:prstGeom>
        </p:spPr>
        <p:txBody>
          <a:bodyPr wrap="square">
            <a:spAutoFit/>
          </a:bodyPr>
          <a:lstStyle/>
          <a:p>
            <a:r>
              <a:rPr lang="en-GB" sz="1100" dirty="0" smtClean="0">
                <a:solidFill>
                  <a:schemeClr val="tx1"/>
                </a:solidFill>
              </a:rPr>
              <a:t>http://www.flickr.com/photos/mag3737/2326898219/sizes/m/in/photostream/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760"/>
            <a:ext cx="6998345" cy="625475"/>
          </a:xfrm>
        </p:spPr>
        <p:txBody>
          <a:bodyPr/>
          <a:lstStyle/>
          <a:p>
            <a:pPr eaLnBrk="1" hangingPunct="1"/>
            <a:r>
              <a:rPr lang="en-GB" sz="3600" dirty="0" smtClean="0"/>
              <a:t>What is Activity Data?</a:t>
            </a:r>
            <a:endParaRPr lang="en-US" sz="3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979712" y="2132856"/>
          <a:ext cx="4608512"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sp>
        <p:nvSpPr>
          <p:cNvPr id="13314" name="Rectangle 2"/>
          <p:cNvSpPr>
            <a:spLocks noGrp="1" noChangeArrowheads="1"/>
          </p:cNvSpPr>
          <p:nvPr>
            <p:ph type="title"/>
          </p:nvPr>
        </p:nvSpPr>
        <p:spPr>
          <a:xfrm>
            <a:off x="1187624" y="1196752"/>
            <a:ext cx="7632848" cy="625219"/>
          </a:xfrm>
        </p:spPr>
        <p:txBody>
          <a:bodyPr/>
          <a:lstStyle/>
          <a:p>
            <a:pPr eaLnBrk="1" hangingPunct="1"/>
            <a:r>
              <a:rPr lang="en-GB" sz="3600" dirty="0" smtClean="0"/>
              <a:t>Open Data</a:t>
            </a:r>
            <a:endParaRPr lang="en-US" sz="3600" dirty="0" smtClean="0"/>
          </a:p>
        </p:txBody>
      </p:sp>
      <p:pic>
        <p:nvPicPr>
          <p:cNvPr id="16387" name="Picture 3" descr="http://farm4.static.flickr.com/3052/2720873442_0a6913474a.jpg"/>
          <p:cNvPicPr>
            <a:picLocks noChangeAspect="1" noChangeArrowheads="1"/>
          </p:cNvPicPr>
          <p:nvPr/>
        </p:nvPicPr>
        <p:blipFill>
          <a:blip r:embed="rId10" cstate="print"/>
          <a:srcRect/>
          <a:stretch>
            <a:fillRect/>
          </a:stretch>
        </p:blipFill>
        <p:spPr bwMode="auto">
          <a:xfrm>
            <a:off x="6876256" y="4293096"/>
            <a:ext cx="1833017" cy="2356063"/>
          </a:xfrm>
          <a:prstGeom prst="rect">
            <a:avLst/>
          </a:prstGeom>
          <a:noFill/>
        </p:spPr>
      </p:pic>
      <p:sp>
        <p:nvSpPr>
          <p:cNvPr id="8" name="Rectangle 7"/>
          <p:cNvSpPr/>
          <p:nvPr/>
        </p:nvSpPr>
        <p:spPr>
          <a:xfrm>
            <a:off x="4067944" y="6596390"/>
            <a:ext cx="4878288" cy="261610"/>
          </a:xfrm>
          <a:prstGeom prst="rect">
            <a:avLst/>
          </a:prstGeom>
        </p:spPr>
        <p:txBody>
          <a:bodyPr wrap="square">
            <a:spAutoFit/>
          </a:bodyPr>
          <a:lstStyle/>
          <a:p>
            <a:r>
              <a:rPr lang="en-GB" sz="1100" dirty="0" smtClean="0">
                <a:solidFill>
                  <a:schemeClr val="tx1"/>
                </a:solidFill>
              </a:rPr>
              <a:t>http://www.flickr.com/photos/narisa/2720873442/sizes/m/in/photostream/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3314" name="Rectangle 2"/>
          <p:cNvSpPr>
            <a:spLocks noGrp="1" noChangeArrowheads="1"/>
          </p:cNvSpPr>
          <p:nvPr>
            <p:ph type="title"/>
          </p:nvPr>
        </p:nvSpPr>
        <p:spPr>
          <a:xfrm>
            <a:off x="1187624" y="1196752"/>
            <a:ext cx="7632848" cy="625219"/>
          </a:xfrm>
        </p:spPr>
        <p:txBody>
          <a:bodyPr/>
          <a:lstStyle/>
          <a:p>
            <a:pPr eaLnBrk="1" hangingPunct="1"/>
            <a:r>
              <a:rPr lang="en-GB" sz="3600" dirty="0" err="1" smtClean="0"/>
              <a:t>Anonymization</a:t>
            </a:r>
            <a:endParaRPr lang="en-US" sz="3600" dirty="0" smtClean="0"/>
          </a:p>
        </p:txBody>
      </p:sp>
      <p:graphicFrame>
        <p:nvGraphicFramePr>
          <p:cNvPr id="8" name="Diagram 7"/>
          <p:cNvGraphicFramePr/>
          <p:nvPr/>
        </p:nvGraphicFramePr>
        <p:xfrm>
          <a:off x="539552" y="1988840"/>
          <a:ext cx="7488832" cy="2400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67544" y="2420888"/>
          <a:ext cx="7920038" cy="1763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sp>
        <p:nvSpPr>
          <p:cNvPr id="13314" name="Rectangle 2"/>
          <p:cNvSpPr>
            <a:spLocks noGrp="1" noChangeArrowheads="1"/>
          </p:cNvSpPr>
          <p:nvPr>
            <p:ph type="title"/>
          </p:nvPr>
        </p:nvSpPr>
        <p:spPr>
          <a:xfrm>
            <a:off x="1187624" y="1196752"/>
            <a:ext cx="7632848" cy="625219"/>
          </a:xfrm>
        </p:spPr>
        <p:txBody>
          <a:bodyPr/>
          <a:lstStyle/>
          <a:p>
            <a:pPr eaLnBrk="1" hangingPunct="1"/>
            <a:r>
              <a:rPr lang="en-GB" sz="3600" dirty="0" err="1" smtClean="0"/>
              <a:t>Anonymization</a:t>
            </a:r>
            <a:endParaRPr lang="en-US" sz="36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rn2448\Local Settings\Temporary Internet Files\Content.IE5\OHUOWXV2\MP900402776[1].jpg"/>
          <p:cNvPicPr>
            <a:picLocks noChangeAspect="1" noChangeArrowheads="1"/>
          </p:cNvPicPr>
          <p:nvPr/>
        </p:nvPicPr>
        <p:blipFill>
          <a:blip r:embed="rId3" cstate="print"/>
          <a:srcRect/>
          <a:stretch>
            <a:fillRect/>
          </a:stretch>
        </p:blipFill>
        <p:spPr bwMode="auto">
          <a:xfrm>
            <a:off x="827584" y="1781209"/>
            <a:ext cx="6480720" cy="4479521"/>
          </a:xfrm>
          <a:prstGeom prst="rect">
            <a:avLst/>
          </a:prstGeom>
          <a:noFill/>
        </p:spPr>
      </p:pic>
      <p:pic>
        <p:nvPicPr>
          <p:cNvPr id="13316" name="Picture 4" descr="RISE_no text logo_small"/>
          <p:cNvPicPr>
            <a:picLocks noChangeAspect="1" noChangeArrowheads="1"/>
          </p:cNvPicPr>
          <p:nvPr/>
        </p:nvPicPr>
        <p:blipFill>
          <a:blip r:embed="rId4" cstate="print"/>
          <a:srcRect/>
          <a:stretch>
            <a:fillRect/>
          </a:stretch>
        </p:blipFill>
        <p:spPr bwMode="auto">
          <a:xfrm>
            <a:off x="755650" y="476250"/>
            <a:ext cx="2160588" cy="1163638"/>
          </a:xfrm>
          <a:prstGeom prst="rect">
            <a:avLst/>
          </a:prstGeom>
          <a:noFill/>
          <a:ln w="9525">
            <a:noFill/>
            <a:miter lim="800000"/>
            <a:headEnd/>
            <a:tailEnd/>
          </a:ln>
        </p:spPr>
      </p:pic>
      <p:sp>
        <p:nvSpPr>
          <p:cNvPr id="13314" name="Rectangle 2"/>
          <p:cNvSpPr>
            <a:spLocks noGrp="1" noChangeArrowheads="1"/>
          </p:cNvSpPr>
          <p:nvPr>
            <p:ph type="title"/>
          </p:nvPr>
        </p:nvSpPr>
        <p:spPr>
          <a:xfrm>
            <a:off x="1187624" y="1196752"/>
            <a:ext cx="6048672" cy="625219"/>
          </a:xfrm>
        </p:spPr>
        <p:txBody>
          <a:bodyPr/>
          <a:lstStyle/>
          <a:p>
            <a:pPr eaLnBrk="1" hangingPunct="1"/>
            <a:r>
              <a:rPr lang="en-GB" sz="3600" dirty="0" smtClean="0"/>
              <a:t>Data formats and standards</a:t>
            </a:r>
            <a:endParaRPr lang="en-US" sz="3600" dirty="0" smtClean="0"/>
          </a:p>
        </p:txBody>
      </p:sp>
      <p:sp>
        <p:nvSpPr>
          <p:cNvPr id="6" name="TextBox 5"/>
          <p:cNvSpPr txBox="1"/>
          <p:nvPr/>
        </p:nvSpPr>
        <p:spPr>
          <a:xfrm>
            <a:off x="1259632" y="1988840"/>
            <a:ext cx="1008112" cy="553998"/>
          </a:xfrm>
          <a:prstGeom prst="rect">
            <a:avLst/>
          </a:prstGeom>
          <a:solidFill>
            <a:schemeClr val="bg1">
              <a:lumMod val="50000"/>
            </a:schemeClr>
          </a:solidFill>
        </p:spPr>
        <p:txBody>
          <a:bodyPr wrap="square" rtlCol="0">
            <a:spAutoFit/>
          </a:bodyPr>
          <a:lstStyle/>
          <a:p>
            <a:r>
              <a:rPr lang="en-GB" dirty="0" smtClean="0">
                <a:solidFill>
                  <a:schemeClr val="bg1"/>
                </a:solidFill>
              </a:rPr>
              <a:t>XML</a:t>
            </a:r>
            <a:endParaRPr lang="en-GB" dirty="0">
              <a:solidFill>
                <a:schemeClr val="bg1"/>
              </a:solidFill>
            </a:endParaRPr>
          </a:p>
        </p:txBody>
      </p:sp>
      <p:sp>
        <p:nvSpPr>
          <p:cNvPr id="7" name="TextBox 6"/>
          <p:cNvSpPr txBox="1"/>
          <p:nvPr/>
        </p:nvSpPr>
        <p:spPr>
          <a:xfrm>
            <a:off x="1475656" y="5373216"/>
            <a:ext cx="5184576" cy="553998"/>
          </a:xfrm>
          <a:prstGeom prst="rect">
            <a:avLst/>
          </a:prstGeom>
          <a:solidFill>
            <a:schemeClr val="bg1">
              <a:lumMod val="50000"/>
            </a:schemeClr>
          </a:solidFill>
        </p:spPr>
        <p:txBody>
          <a:bodyPr wrap="square" rtlCol="0">
            <a:spAutoFit/>
          </a:bodyPr>
          <a:lstStyle/>
          <a:p>
            <a:r>
              <a:rPr lang="en-GB" dirty="0" smtClean="0">
                <a:solidFill>
                  <a:schemeClr val="bg1"/>
                </a:solidFill>
              </a:rPr>
              <a:t>KE Usage Statistics standard</a:t>
            </a:r>
          </a:p>
        </p:txBody>
      </p:sp>
      <p:sp>
        <p:nvSpPr>
          <p:cNvPr id="8" name="TextBox 7"/>
          <p:cNvSpPr txBox="1"/>
          <p:nvPr/>
        </p:nvSpPr>
        <p:spPr>
          <a:xfrm>
            <a:off x="1403648" y="3356992"/>
            <a:ext cx="1944216" cy="553998"/>
          </a:xfrm>
          <a:prstGeom prst="rect">
            <a:avLst/>
          </a:prstGeom>
          <a:solidFill>
            <a:schemeClr val="bg1">
              <a:lumMod val="50000"/>
            </a:schemeClr>
          </a:solidFill>
        </p:spPr>
        <p:txBody>
          <a:bodyPr wrap="square" rtlCol="0">
            <a:spAutoFit/>
          </a:bodyPr>
          <a:lstStyle/>
          <a:p>
            <a:r>
              <a:rPr lang="en-GB" dirty="0" err="1" smtClean="0">
                <a:solidFill>
                  <a:schemeClr val="bg1"/>
                </a:solidFill>
              </a:rPr>
              <a:t>OpenURL</a:t>
            </a:r>
            <a:endParaRPr lang="en-GB" dirty="0" smtClean="0">
              <a:solidFill>
                <a:schemeClr val="bg1"/>
              </a:solidFill>
            </a:endParaRPr>
          </a:p>
        </p:txBody>
      </p:sp>
      <p:sp>
        <p:nvSpPr>
          <p:cNvPr id="9" name="TextBox 8"/>
          <p:cNvSpPr txBox="1"/>
          <p:nvPr/>
        </p:nvSpPr>
        <p:spPr>
          <a:xfrm>
            <a:off x="3059832" y="2204864"/>
            <a:ext cx="1080120" cy="553998"/>
          </a:xfrm>
          <a:prstGeom prst="rect">
            <a:avLst/>
          </a:prstGeom>
          <a:solidFill>
            <a:schemeClr val="bg1">
              <a:lumMod val="50000"/>
            </a:schemeClr>
          </a:solidFill>
        </p:spPr>
        <p:txBody>
          <a:bodyPr wrap="square" rtlCol="0">
            <a:spAutoFit/>
          </a:bodyPr>
          <a:lstStyle/>
          <a:p>
            <a:r>
              <a:rPr lang="en-GB" dirty="0" smtClean="0">
                <a:solidFill>
                  <a:schemeClr val="bg1"/>
                </a:solidFill>
              </a:rPr>
              <a:t>CSV</a:t>
            </a:r>
            <a:endParaRPr lang="en-GB" dirty="0">
              <a:solidFill>
                <a:schemeClr val="bg1"/>
              </a:solidFill>
            </a:endParaRPr>
          </a:p>
        </p:txBody>
      </p:sp>
      <p:sp>
        <p:nvSpPr>
          <p:cNvPr id="10" name="TextBox 9"/>
          <p:cNvSpPr txBox="1"/>
          <p:nvPr/>
        </p:nvSpPr>
        <p:spPr>
          <a:xfrm>
            <a:off x="1619672" y="4293096"/>
            <a:ext cx="1728192" cy="553998"/>
          </a:xfrm>
          <a:prstGeom prst="rect">
            <a:avLst/>
          </a:prstGeom>
          <a:solidFill>
            <a:schemeClr val="bg1">
              <a:lumMod val="50000"/>
            </a:schemeClr>
          </a:solidFill>
        </p:spPr>
        <p:txBody>
          <a:bodyPr wrap="square" rtlCol="0">
            <a:spAutoFit/>
          </a:bodyPr>
          <a:lstStyle/>
          <a:p>
            <a:r>
              <a:rPr lang="en-GB" dirty="0" smtClean="0">
                <a:solidFill>
                  <a:schemeClr val="bg1"/>
                </a:solidFill>
              </a:rPr>
              <a:t>MOSAIC</a:t>
            </a:r>
            <a:endParaRPr lang="en-GB" dirty="0">
              <a:solidFill>
                <a:schemeClr val="bg1"/>
              </a:solidFill>
            </a:endParaRPr>
          </a:p>
        </p:txBody>
      </p:sp>
      <p:sp>
        <p:nvSpPr>
          <p:cNvPr id="14" name="TextBox 13"/>
          <p:cNvSpPr txBox="1"/>
          <p:nvPr/>
        </p:nvSpPr>
        <p:spPr>
          <a:xfrm>
            <a:off x="4860032" y="2132856"/>
            <a:ext cx="1368152" cy="1015663"/>
          </a:xfrm>
          <a:prstGeom prst="rect">
            <a:avLst/>
          </a:prstGeom>
          <a:solidFill>
            <a:schemeClr val="bg1">
              <a:lumMod val="50000"/>
            </a:schemeClr>
          </a:solidFill>
        </p:spPr>
        <p:txBody>
          <a:bodyPr wrap="square" rtlCol="0">
            <a:spAutoFit/>
          </a:bodyPr>
          <a:lstStyle/>
          <a:p>
            <a:r>
              <a:rPr lang="en-GB" dirty="0" smtClean="0">
                <a:solidFill>
                  <a:schemeClr val="bg1"/>
                </a:solidFill>
              </a:rPr>
              <a:t>Linked Data</a:t>
            </a:r>
          </a:p>
        </p:txBody>
      </p:sp>
      <p:pic>
        <p:nvPicPr>
          <p:cNvPr id="12290" name="Picture 2" descr="http://farm3.static.flickr.com/2714/4121128381_fa2e6edfbc.jpg"/>
          <p:cNvPicPr>
            <a:picLocks noChangeAspect="1" noChangeArrowheads="1"/>
          </p:cNvPicPr>
          <p:nvPr/>
        </p:nvPicPr>
        <p:blipFill>
          <a:blip r:embed="rId5" cstate="print"/>
          <a:srcRect/>
          <a:stretch>
            <a:fillRect/>
          </a:stretch>
        </p:blipFill>
        <p:spPr bwMode="auto">
          <a:xfrm>
            <a:off x="7452320" y="4365104"/>
            <a:ext cx="1519647" cy="2026196"/>
          </a:xfrm>
          <a:prstGeom prst="rect">
            <a:avLst/>
          </a:prstGeom>
          <a:noFill/>
        </p:spPr>
      </p:pic>
      <p:sp>
        <p:nvSpPr>
          <p:cNvPr id="12" name="Rectangle 11"/>
          <p:cNvSpPr/>
          <p:nvPr/>
        </p:nvSpPr>
        <p:spPr>
          <a:xfrm>
            <a:off x="3851920" y="6453336"/>
            <a:ext cx="5166320" cy="261610"/>
          </a:xfrm>
          <a:prstGeom prst="rect">
            <a:avLst/>
          </a:prstGeom>
        </p:spPr>
        <p:txBody>
          <a:bodyPr wrap="square">
            <a:spAutoFit/>
          </a:bodyPr>
          <a:lstStyle/>
          <a:p>
            <a:r>
              <a:rPr lang="en-GB" sz="1100" dirty="0" smtClean="0">
                <a:solidFill>
                  <a:schemeClr val="tx1"/>
                </a:solidFill>
              </a:rPr>
              <a:t>http://www.flickr.com/photos/mararie/4121128381/sizes/m/in/photostream/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dirty="0"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graphicFrame>
        <p:nvGraphicFramePr>
          <p:cNvPr id="12" name="Diagram 11"/>
          <p:cNvGraphicFramePr/>
          <p:nvPr/>
        </p:nvGraphicFramePr>
        <p:xfrm>
          <a:off x="323528" y="2204864"/>
          <a:ext cx="7704856" cy="2664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http://farm4.static.flickr.com/3482/3318791086_42207c4dc9.jpg"/>
          <p:cNvPicPr>
            <a:picLocks noChangeAspect="1" noChangeArrowheads="1"/>
          </p:cNvPicPr>
          <p:nvPr/>
        </p:nvPicPr>
        <p:blipFill>
          <a:blip r:embed="rId10" cstate="print"/>
          <a:srcRect/>
          <a:stretch>
            <a:fillRect/>
          </a:stretch>
        </p:blipFill>
        <p:spPr bwMode="auto">
          <a:xfrm>
            <a:off x="6948264" y="4725144"/>
            <a:ext cx="1954188" cy="1954188"/>
          </a:xfrm>
          <a:prstGeom prst="rect">
            <a:avLst/>
          </a:prstGeom>
          <a:noFill/>
        </p:spPr>
      </p:pic>
      <p:sp>
        <p:nvSpPr>
          <p:cNvPr id="9" name="Rectangle 8"/>
          <p:cNvSpPr/>
          <p:nvPr/>
        </p:nvSpPr>
        <p:spPr>
          <a:xfrm>
            <a:off x="3995936" y="6623774"/>
            <a:ext cx="5148064" cy="261610"/>
          </a:xfrm>
          <a:prstGeom prst="rect">
            <a:avLst/>
          </a:prstGeom>
        </p:spPr>
        <p:txBody>
          <a:bodyPr wrap="square">
            <a:spAutoFit/>
          </a:bodyPr>
          <a:lstStyle/>
          <a:p>
            <a:r>
              <a:rPr lang="en-GB" sz="1100" dirty="0" smtClean="0">
                <a:solidFill>
                  <a:schemeClr val="tx1"/>
                </a:solidFill>
              </a:rPr>
              <a:t>http://www.flickr.com/photos/mag3737/3318791086/sizes/m/in/photostream/</a:t>
            </a:r>
            <a:endParaRPr lang="en-GB" sz="1100" dirty="0">
              <a:solidFill>
                <a:schemeClr val="tx1"/>
              </a:solidFill>
            </a:endParaRPr>
          </a:p>
        </p:txBody>
      </p:sp>
      <p:sp>
        <p:nvSpPr>
          <p:cNvPr id="5122" name="Rectangle 9"/>
          <p:cNvSpPr>
            <a:spLocks noGrp="1" noChangeArrowheads="1"/>
          </p:cNvSpPr>
          <p:nvPr>
            <p:ph type="title"/>
          </p:nvPr>
        </p:nvSpPr>
        <p:spPr>
          <a:xfrm>
            <a:off x="1475656" y="1196752"/>
            <a:ext cx="6998345" cy="625219"/>
          </a:xfrm>
        </p:spPr>
        <p:txBody>
          <a:bodyPr/>
          <a:lstStyle/>
          <a:p>
            <a:pPr eaLnBrk="1" hangingPunct="1"/>
            <a:r>
              <a:rPr lang="en-GB" sz="3600" dirty="0" smtClean="0"/>
              <a:t>Hypothesis</a:t>
            </a:r>
            <a:endParaRPr lang="en-US" sz="36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dirty="0"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graphicFrame>
        <p:nvGraphicFramePr>
          <p:cNvPr id="12" name="Diagram 11"/>
          <p:cNvGraphicFramePr/>
          <p:nvPr/>
        </p:nvGraphicFramePr>
        <p:xfrm>
          <a:off x="323528" y="1844824"/>
          <a:ext cx="8424936" cy="2736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194" name="Picture 2" descr="http://farm1.static.flickr.com/44/148685757_fe3e81b0a7.jpg"/>
          <p:cNvPicPr>
            <a:picLocks noChangeAspect="1" noChangeArrowheads="1"/>
          </p:cNvPicPr>
          <p:nvPr/>
        </p:nvPicPr>
        <p:blipFill>
          <a:blip r:embed="rId10" cstate="print"/>
          <a:srcRect/>
          <a:stretch>
            <a:fillRect/>
          </a:stretch>
        </p:blipFill>
        <p:spPr bwMode="auto">
          <a:xfrm>
            <a:off x="7668344" y="4797152"/>
            <a:ext cx="1267619" cy="1690159"/>
          </a:xfrm>
          <a:prstGeom prst="rect">
            <a:avLst/>
          </a:prstGeom>
          <a:noFill/>
        </p:spPr>
      </p:pic>
      <p:sp>
        <p:nvSpPr>
          <p:cNvPr id="9" name="Rectangle 8"/>
          <p:cNvSpPr/>
          <p:nvPr/>
        </p:nvSpPr>
        <p:spPr>
          <a:xfrm>
            <a:off x="3923928" y="6453336"/>
            <a:ext cx="5022304" cy="261610"/>
          </a:xfrm>
          <a:prstGeom prst="rect">
            <a:avLst/>
          </a:prstGeom>
        </p:spPr>
        <p:txBody>
          <a:bodyPr wrap="square">
            <a:spAutoFit/>
          </a:bodyPr>
          <a:lstStyle/>
          <a:p>
            <a:r>
              <a:rPr lang="en-GB" sz="1100" dirty="0" smtClean="0">
                <a:solidFill>
                  <a:schemeClr val="tx1"/>
                </a:solidFill>
              </a:rPr>
              <a:t>http://www.flickr.com/photos/8lettersuk/148685757/sizes/m/in/photostream/</a:t>
            </a:r>
            <a:endParaRPr lang="en-GB" sz="1100" dirty="0">
              <a:solidFill>
                <a:schemeClr val="tx1"/>
              </a:solidFill>
            </a:endParaRPr>
          </a:p>
        </p:txBody>
      </p:sp>
      <p:sp>
        <p:nvSpPr>
          <p:cNvPr id="5122" name="Rectangle 9"/>
          <p:cNvSpPr>
            <a:spLocks noGrp="1" noChangeArrowheads="1"/>
          </p:cNvSpPr>
          <p:nvPr>
            <p:ph type="title"/>
          </p:nvPr>
        </p:nvSpPr>
        <p:spPr>
          <a:xfrm>
            <a:off x="1475656" y="1196752"/>
            <a:ext cx="6998345" cy="625219"/>
          </a:xfrm>
        </p:spPr>
        <p:txBody>
          <a:bodyPr/>
          <a:lstStyle/>
          <a:p>
            <a:pPr eaLnBrk="1" hangingPunct="1"/>
            <a:r>
              <a:rPr lang="en-GB" sz="3600" dirty="0" smtClean="0"/>
              <a:t>Evaluation</a:t>
            </a:r>
            <a:endParaRPr lang="en-US" sz="36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Survey results 1</a:t>
            </a:r>
            <a:endParaRPr lang="en-US" sz="3600" dirty="0" smtClean="0"/>
          </a:p>
        </p:txBody>
      </p:sp>
      <p:graphicFrame>
        <p:nvGraphicFramePr>
          <p:cNvPr id="8" name="Chart 7"/>
          <p:cNvGraphicFramePr/>
          <p:nvPr/>
        </p:nvGraphicFramePr>
        <p:xfrm>
          <a:off x="755576" y="2060848"/>
          <a:ext cx="8136904" cy="417646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Survey results 2</a:t>
            </a:r>
            <a:endParaRPr lang="en-US" sz="3600" dirty="0" smtClean="0"/>
          </a:p>
        </p:txBody>
      </p:sp>
      <p:graphicFrame>
        <p:nvGraphicFramePr>
          <p:cNvPr id="6" name="Chart 5"/>
          <p:cNvGraphicFramePr/>
          <p:nvPr/>
        </p:nvGraphicFramePr>
        <p:xfrm>
          <a:off x="683568" y="1738312"/>
          <a:ext cx="7344815" cy="43549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Survey results 3</a:t>
            </a:r>
            <a:endParaRPr lang="en-US" sz="3600" dirty="0" smtClean="0"/>
          </a:p>
        </p:txBody>
      </p:sp>
      <p:graphicFrame>
        <p:nvGraphicFramePr>
          <p:cNvPr id="6" name="Chart 5"/>
          <p:cNvGraphicFramePr/>
          <p:nvPr/>
        </p:nvGraphicFramePr>
        <p:xfrm>
          <a:off x="899593" y="1738312"/>
          <a:ext cx="7776864" cy="42829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Survey results 4</a:t>
            </a:r>
            <a:endParaRPr lang="en-US" sz="3600" dirty="0" smtClean="0"/>
          </a:p>
        </p:txBody>
      </p:sp>
      <p:graphicFrame>
        <p:nvGraphicFramePr>
          <p:cNvPr id="9" name="Chart 8"/>
          <p:cNvGraphicFramePr/>
          <p:nvPr/>
        </p:nvGraphicFramePr>
        <p:xfrm>
          <a:off x="611560" y="1844824"/>
          <a:ext cx="7704856" cy="446449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dirty="0"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1030" name="Picture 6" descr="http://farm6.static.flickr.com/5001/5215633183_a6cafa7029_z.jpg"/>
          <p:cNvPicPr>
            <a:picLocks noChangeAspect="1" noChangeArrowheads="1"/>
          </p:cNvPicPr>
          <p:nvPr/>
        </p:nvPicPr>
        <p:blipFill>
          <a:blip r:embed="rId5" cstate="print"/>
          <a:srcRect/>
          <a:stretch>
            <a:fillRect/>
          </a:stretch>
        </p:blipFill>
        <p:spPr bwMode="auto">
          <a:xfrm>
            <a:off x="5436096" y="1629648"/>
            <a:ext cx="3184029" cy="4794774"/>
          </a:xfrm>
          <a:prstGeom prst="rect">
            <a:avLst/>
          </a:prstGeom>
          <a:noFill/>
        </p:spPr>
      </p:pic>
      <p:sp>
        <p:nvSpPr>
          <p:cNvPr id="11" name="Rectangle 10"/>
          <p:cNvSpPr/>
          <p:nvPr/>
        </p:nvSpPr>
        <p:spPr>
          <a:xfrm>
            <a:off x="4265712" y="6381328"/>
            <a:ext cx="4878288" cy="261610"/>
          </a:xfrm>
          <a:prstGeom prst="rect">
            <a:avLst/>
          </a:prstGeom>
        </p:spPr>
        <p:txBody>
          <a:bodyPr wrap="square">
            <a:spAutoFit/>
          </a:bodyPr>
          <a:lstStyle/>
          <a:p>
            <a:r>
              <a:rPr lang="en-GB" sz="1100" dirty="0" smtClean="0">
                <a:solidFill>
                  <a:schemeClr val="tx1"/>
                </a:solidFill>
              </a:rPr>
              <a:t>http://www.flickr.com/photos/zerimski/5215633183/sizes/z/in/photostream/</a:t>
            </a:r>
            <a:endParaRPr lang="en-GB" sz="1100" dirty="0">
              <a:solidFill>
                <a:schemeClr val="tx1"/>
              </a:solidFill>
            </a:endParaRPr>
          </a:p>
        </p:txBody>
      </p:sp>
      <p:sp>
        <p:nvSpPr>
          <p:cNvPr id="13" name="TextBox 12"/>
          <p:cNvSpPr txBox="1"/>
          <p:nvPr/>
        </p:nvSpPr>
        <p:spPr>
          <a:xfrm>
            <a:off x="323528" y="2420889"/>
            <a:ext cx="4752528" cy="1985159"/>
          </a:xfrm>
          <a:prstGeom prst="rect">
            <a:avLst/>
          </a:prstGeom>
          <a:solidFill>
            <a:schemeClr val="bg2">
              <a:lumMod val="75000"/>
            </a:schemeClr>
          </a:solidFill>
        </p:spPr>
        <p:txBody>
          <a:bodyPr wrap="square" rtlCol="0">
            <a:spAutoFit/>
          </a:bodyPr>
          <a:lstStyle/>
          <a:p>
            <a:pPr marL="574675" indent="-220663" defTabSz="708025">
              <a:spcBef>
                <a:spcPct val="50000"/>
              </a:spcBef>
            </a:pPr>
            <a:r>
              <a:rPr lang="en-US" sz="2400" i="1" dirty="0" smtClean="0">
                <a:solidFill>
                  <a:schemeClr val="tx1"/>
                </a:solidFill>
              </a:rPr>
              <a:t>"Every day I wake up and ask, 'how can I flow data better, manage data better, </a:t>
            </a:r>
            <a:r>
              <a:rPr lang="en-US" sz="2400" i="1" dirty="0" err="1" smtClean="0">
                <a:solidFill>
                  <a:schemeClr val="tx1"/>
                </a:solidFill>
              </a:rPr>
              <a:t>analyse</a:t>
            </a:r>
            <a:r>
              <a:rPr lang="en-US" sz="2400" i="1" dirty="0" smtClean="0">
                <a:solidFill>
                  <a:schemeClr val="tx1"/>
                </a:solidFill>
              </a:rPr>
              <a:t> data better?" </a:t>
            </a:r>
          </a:p>
          <a:p>
            <a:pPr marL="574675" indent="-220663" defTabSz="708025">
              <a:spcBef>
                <a:spcPct val="50000"/>
              </a:spcBef>
            </a:pPr>
            <a:r>
              <a:rPr lang="en-US" sz="1800" i="1" dirty="0" smtClean="0">
                <a:solidFill>
                  <a:schemeClr val="tx1"/>
                </a:solidFill>
              </a:rPr>
              <a:t>Rollin Ford, the CIO of Wal-Mart</a:t>
            </a:r>
          </a:p>
        </p:txBody>
      </p:sp>
      <p:sp>
        <p:nvSpPr>
          <p:cNvPr id="90114" name="AutoShape 2" descr="data:image/jpg;base64,/9j/4AAQSkZJRgABAQAAAQABAAD/2wCEAAkGBggGDhEIBxQUFRIQFxwRFBEYFxkWGRgaGRIcIBUeFBgXGyogHhkkHRYSHzEgIycpLDgsFh4yNTA2NSotLCkBCQoKDgwOGQ8OGDUkHCQyLC01MjUuNTUtNSwpKS4tNTU1NSo1NTU1MjUpLCk1KzU1NCkuNTY1MjYpMikqNjU2Nf/AABEIANAA8wMBIgACEQEDEQH/xAAcAAEAAwADAQEAAAAAAAAAAAAABQYHAwQIAgH/xABFEAABAwIEBAMDBwkGBwEAAAABAAIDBBEFBhIhBxMxQSJRYQhxkRQyYnOBscEVMzU2QlJyobMWJJKTtNEjNHR1orLTGP/EABkBAQADAQEAAAAAAAAAAAAAAAACAwQBBf/EACoRAQACAQEFBwUBAAAAAAAAAAABAgMRBCEyYYEFEiIxM6HwE0FRcdEU/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EgblZtmHj1lnBZXUtIJKlzTYujADL97Pcd/eAR6q65qwmpx2hqMNo5OU+dhjEtr2B+dsCOo1D7Vj+A8N8qZEqJJc8VdJKbARQEm4N/E58fU7WA6jc+iC0YBx+y3i8raWsbLTlxsHyaSy56anNPh95FvMq+Y9jlNl2klxWt1GOFut2kXJFwPCLjzHdeWOJRy27EXPyiWmncxpIaHBofuHhocAQNmny3K2nFqiSqyTzZSS40cdye9iwb/BB3sP44ZWr4Z6wmaNtOGkh7BdxeSGtjDXG7tjtt59AV1sC49ZaxqoZQyNmh5h0tkkDdFydg4tcdN9tzssf4R5KpM7176TEi4QxRmZzWnSXHUGtF+w8RP2LpcTsq02TcUkw2gLjFpbIzUbuAc3cE97EH7LIN0zTxvy5liodhxEs0kZ0ycsN0tcOrS5zhdw72v8VYsm56wfPMTqjCHG7LCSJw0vZfpcXtY2NiCRsVkVXwewqDLhx975TV8gVZdqGjcBxbpt00m173vv6Lo+znK9uK1EYOzqZxI90rLfefig2nOGfsEyQxr8Xedb92QsGp7rdSB2HqSAqI32kcELrOpqgN/euwn/AA6vxXBxH4S1GPV0uP4jXQRQOLR/xbs5bGtA0tcTpvs49tyobiDHwxjwx9Ll90PyqLTynR63OcQ4B2t9rOBbq6n3INmyxmzCs4U/y/B36m30uBFnMd5Paeh/l5Kt5n4zZfynVyYTXtnMkWnUWMaW+JgcLEvHYjss79m2Z4rK2EE6TE1xHqJLA/BzvitMzXw6ydib5sezBFuG6pZebIwWYy1yGuA6AdAggv8A9E5U/cqv8tn/ANFdcoZvoM6035SwsPDA8x2eA112gX2BIt4h3XlSqo4My4j8jytAWMmfy4IdTnG3Yvc4k3Ni472G/YLdcx0Y4T5XkosOcec60ZlGxMkpAkc3ys0Ot/CO6CQzNxwyzlyZ1E3mTyMOl/KALWkdQXucASPS67WUOMGXM4Siip3Pimd82KUBur0Y4Egn0uCsi4GZLw3NdXUT4wwSR0zG2jN9Jc8mxdbrYMdt6qO4vZZpsl4uGYODHHIxlRG0E+B2og6Te4s5lx5XQeic4ZwoMk0wxLFA8sLxGAwBxu4EjqQLWae6rg435XNE7GDzQ0SGFsRYOY9waHHSA62kBwuSR916nxPxx2ZMpUOKSfOlkjL/AOMMka//AMmuVV4NcOaDPHyioxkvMVPZrY2u03e8G5J8gGjp5jy3DVcqcbMu5qqG4a0SwyyG0YkDdLz2Ac1xs49gbfFaCvH2YcK/sli8tBSOJFNOOW49bBwLL272svX0jxG0vd0Aufs6oKnnbihgeRSIK8ufM4ahBGAXW7FxJAaPeb+ih8tcc8vY/O3D6hstPI8hrDJp0EnoC5p2J26i3qqhweoI88YvX5pxcCQxuBjDhcB0hdoIB/cYwAeVx5K9cWuH/wDbWjBw9jDVwuBjeSGktvZ7S49rG+/dqC7VVXBQxuqapwYyMFznuNg0Abkk9lmNf7QuX6eR0dDDUTMZ1laGtbbzAcb294Cr/GLGMYw3BcNwHEjaedv94s7Vq5IaACR1u5zXH1atXyhlSiyrQx4ZTMaLNHNdYXkeR4y897m/2bIOLJ2fcGzxE6bCXnUy3MieNL2X6XF9wfMEhdSbidgFLW1WD1TnsdRRmWWRzbR2Abs0g3LvG0AW3JsFmWN0sfDfN1NNhY5cFZo1Rt2aGyvLJAB5agHgdja3RdebAKbMudp6GuF4tfMkZ2eGQNcGu8wXBtx5ILfB7QuXZJxDNFUMicbCdzW2tfqWg30+659FY84cUcDyeImzF00k7Q+OKKziWn5rib2DT28+y6/F3AqLEMDqeYxt6ZnNhNgNBaR823QEXFvIqvcAcAgNEcfqvHUSOMDJHblkUYDWtYT0Gx6dgB2QWLJHFrBM7yGhpw+KcAuEUlvEB10OBsSOpGx+BU3Fm6hlrTg7Q/WP2tPhvcg73vbU1zb26i3lfKeJFDBgmasLrqABj6h8TpLbanc/Q4m3ctNj7lsTcCw5k/5QbGObcnVv1IsTa9tRG17XQSCIiCn8WMx1WV8InrcPOmVxbEx/7pe6xcPUDVb1ssT4O5KoM+VlRJjrnPbC0SFmogyOe47ud86wsb23uRuvQOcsrwZxoJsIqDp5gBa8C+lzTdht33G48iVhdJwWz9gc5fhD2MO7efHPy7tPn0dbptZBB8X8JwbA8Vdh+AsayOKNgexpLrPNyblxJvYsWq1UrJcjB0ZBApGN28w8Aj3gghVzFPZ4xF1I2ogqBLXOfqlDiRG4O66Xkai4G5JPW5287pBwymwjLtTljD5eZNONRc82YHktJDBvpb4fjv3QUD2bv0hV/UD+q1Q3Hz9OyfVR/wDqtE4PcNMcyRVVFXi/K0yRCNuh+o35gO+w2sFH8U+EuYc34m7E8L5PLdGxvieWm7RY7aUFqxb9UHf9vb/QCzD2df0vP/0zv6sa2Svy1W1GAHL8enn/ACQU3Xw6xEB1t0uOtlSuEXC7Hsl18uIYtytDoTEND9RuZGHppG1mlBmPEzMdbmzGZqepeRHFMaaJhPhYGv03t5kjUT+AC0LiDw0ypknA5Z4maqnwRxzve7U55eL6W30jwh5sB0C4OI/A3E8TrZcWy2WObUOMj4XO0Oa8/O0k7FpNz1Frr4wXgnmXHnMGdqp4hhFmRCUyvG22km7Wjp5na3qgjvZvmjZiFVE4+J0FwPO0rb2+IXPx44hur5TlfDSeXEQahw/beNwz+FvU/S/hU7w44JV2Wa/8rYrMP7u4iFsRI5gItqkv0bY/M+Jt1/MY4JUWJYhVYtj1WGMnldIyKMAOs438Tn9/QNPvUbWisa2nSHYiZnSFR4OZmyflAvrsbe8VUnga7lOcyNnexbc6ndzboAPNX/jDV0WbMvPxDBZGzRwyskLmG/QlrrjqCOYDYqKm4H5LqRy6OrnY87Aucxwv6gsH3q3cP+HH9kqGqwTEnsnjqZHE2aW3Y6JrSHAnY7HoT71GmWmTfS0T+pdtS1OKNGeezXWxx1FdRuI1SRxyAeYY5wdb/Maor2h62KpxiOCMgmGnY1/oS97rH7HNP2rvYzwMzPgFV8ryfLqaCTG4ScqVgPYnYHba4O/ku3lHgPitdVDEc6PGnVrdFr5kkpve0j+gae+5Pu6qxFxZvw+XDMk4dBOLOMjJLfWc14/k4KZ9mz/k6361v9NW3ixk+vzhhrcMwfQHtlZJZx0jS1rhtYfSGy6fB3I2K5Hp6mDF+Xqlka9uh2rYMtvsEGIcTv1grfrx9zV6tqYudG+IftNLfiLLDc6cGcy49i1RitFyOVLIHtLpCDazeo0+hV/zJhmdqnF6SpwSdjKFmnnRkgdHnm6mkXddtgLHb06oKT7OlT8jkxHCJ9pGlj9PfwF7H/AlnxWpZxzbR5Ko3YrXhzmhzWBjbanFx2A1EDpc+4FUPOXC/G6TETmrIcjWTvJdJCSGguPzi3UNJDupa7vuPSOfw9z1xBqInZ7kZFTQnVyoy27vPS1lxqI21OO19ggiuONccdpcIzLTscyOVr7Nfa41aHMvbbcNceq3bD62LEYY6ynN2StbI0+jm3H8iofNOTMPzTh5wOcaGAAROaPzZYLMLR6Da3kSFmeF5d4s5PjOEYO6GWBtxG8uYdAJ/Z5lnAd9JBHkg63FE/l3NWHYZSbuj5LX27XmLzf3MsVz4H+vlV7n/wCmarPw34X1GXZ5MwZkkE1dNfcEuDNXzzqPV56XsABcDqvnDeH+LUmaJ80Scv5NIHabOOveFrd228we6CxcTv0JiH1DvuUFwG/QUX1kv9RWrOmEVGPYbV4bR25k0TmM1GwuRtc2UXwuyxXZRwuPDMT08xr3uOk6hZz7jew7IKHxe/WPBf4o/wDVhbUs4z/kLFsyYvhuL0HL5VKWGTU6zvDOHHSLb7LR0BERAREQFGYjhUkrvlVC8xy+f7Lrdnj8VJoqsuKuWvdsnS80nWquR5lnoXcjFoyD+83v62PX7Cpalxmhq/zUjb+R2PwK56mkhq28uoaHDyP4KArcnRP8VG7T9F24+PX7151423BwaZK891v5LZWdmy8XgnlvhZL3S6pTsFxqh/M6rfQf+F/wXz8sx6DZ3O+1pP3hUz2vanq4bR86LP8ABFuDJErvdLqk/lHHpNhzfsZ/s1fbaLH63Z3MA+k7T/K6R2v3/TxWnoT2f3ePJEdVunrIKUXnc1vvICrtXX4RLIfk0POkefI2J957e4WX5S5Oe46q1/2N3P8AiP8Asp+iw2lw8aaZoHmepPvJVmm1bVx0ilefinp9kNcGDhtNp5boVvFsOgM1NBTsDHybvaO24+6zt1bgujDhrWTvrZTqc7wt+i23Qevqu8Fp2TZvpWvfTTvT7Rujy/Pmpz5vqRWuuuke8/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2Q=="/>
          <p:cNvSpPr>
            <a:spLocks noChangeAspect="1" noChangeArrowheads="1"/>
          </p:cNvSpPr>
          <p:nvPr/>
        </p:nvSpPr>
        <p:spPr bwMode="auto">
          <a:xfrm>
            <a:off x="77788" y="-744538"/>
            <a:ext cx="1781175" cy="15240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0118" name="Picture 6" descr="http://www.southernsavers.com/wp-content/uploads/2010/09/amazon.jpg"/>
          <p:cNvPicPr>
            <a:picLocks noChangeAspect="1" noChangeArrowheads="1"/>
          </p:cNvPicPr>
          <p:nvPr/>
        </p:nvPicPr>
        <p:blipFill>
          <a:blip r:embed="rId6" cstate="print"/>
          <a:srcRect/>
          <a:stretch>
            <a:fillRect/>
          </a:stretch>
        </p:blipFill>
        <p:spPr bwMode="auto">
          <a:xfrm>
            <a:off x="2771800" y="4797152"/>
            <a:ext cx="2142456" cy="415563"/>
          </a:xfrm>
          <a:prstGeom prst="rect">
            <a:avLst/>
          </a:prstGeom>
          <a:noFill/>
        </p:spPr>
      </p:pic>
      <p:pic>
        <p:nvPicPr>
          <p:cNvPr id="90120" name="Picture 8" descr="http://t3.gstatic.com/images?q=tbn:ANd9GcRIx50DTd28foiMkByk4U7dWRM9kUOYDvWNUki_wDA2kcTOBjwB"/>
          <p:cNvPicPr>
            <a:picLocks noChangeAspect="1" noChangeArrowheads="1"/>
          </p:cNvPicPr>
          <p:nvPr/>
        </p:nvPicPr>
        <p:blipFill>
          <a:blip r:embed="rId7" cstate="print"/>
          <a:srcRect b="45000"/>
          <a:stretch>
            <a:fillRect/>
          </a:stretch>
        </p:blipFill>
        <p:spPr bwMode="auto">
          <a:xfrm>
            <a:off x="251520" y="4797152"/>
            <a:ext cx="2304256" cy="602576"/>
          </a:xfrm>
          <a:prstGeom prst="rect">
            <a:avLst/>
          </a:prstGeom>
          <a:noFill/>
        </p:spPr>
      </p:pic>
      <p:sp>
        <p:nvSpPr>
          <p:cNvPr id="90122" name="AutoShape 10" descr="data:image/jpg;base64,/9j/4AAQSkZJRgABAQAAAQABAAD/2wBDAAkGBwgHBgkIBwgKCgkLDRYPDQwMDRsUFRAWIB0iIiAdHx8kKDQsJCYxJx8fLT0tMTU3Ojo6Iys/RD84QzQ5Ojf/2wBDAQoKCg0MDRoPDxo3JR8lNzc3Nzc3Nzc3Nzc3Nzc3Nzc3Nzc3Nzc3Nzc3Nzc3Nzc3Nzc3Nzc3Nzc3Nzc3Nzc3Nzf/wAARCAB8ANIDASIAAhEBAxEB/8QAHAAAAgMBAQEBAAAAAAAAAAAAAAcBBQYEAgMI/8QATBAAAQMCAgMLCQUFBgUFAAAAAQACAwQFBhESITEHExdBUVRhkrLR0hUiNVVxdIGRlBQyobHjQlZypMEjNkRSgqIWJCVi8CYzRmST/8QAGgEBAAMBAQEAAAAAAAAAAAAAAAIDBAUBBv/EADIRAAICAgAEAgcHBQAAAAAAAAABAgMEEQUSITETUQYVIjJBcbEUMzRSkaHwQlNhgcH/2gAMAwEAAhEDEQA/AGjYbNa32S3vfbaJznUsRJNOzP7g6FYeQ7T6sovp2dyjD3oG2+6RdgKxQFf5DtPqyi+nZ3I8h2n1ZRfTs7lYIQFf5DtPqyi+nZ3I8h2n1ZRfTs7lYIQFf5DtPqyi+nZ3I8h2n1ZRfTs7lYIQFf5DtPqyi+nZ3I8h2n1ZRfTs7lYIQFf5DtPqyi+nZ3I8h2n1ZRfTs7lYIQFf5DtPqyi+nZ3I8h2n1ZRfTs7lYIQFf5DtPqyi+nZ3I8h2n1ZRfTs7lYIQFf5DtPqyi+nZ3I8h2n1ZRfTs7lYIQFf5DtPqyi+nZ3I8h2n1ZRfTs7lYIQFf5DtPqyi+nZ3I8h2n1ZRfTs7lYIQFf5DtPqyi+nZ3I8h2n1ZRfTs7lYIQFf5DtPqyi+nZ3KDY7Tkf+mUX07O5WKg7CgEZfqWkZfLixtLThraqUACFuoaR6EL6Yh9P3P3uXtlCAb+HvQNt90i7AViq7D3oG2+6RdgKxQAhCEAIQhACEIQAhCEAIQoJQEoXnSCNJAekKApQAhC8lwQHpC86QU5oCUIUF2SAlC86WpSDmAUBKg7CpUHYUAkMQ+n7n73L2yhGIfT9z97l7ZQgG/h8/wDQbb7pF2AsfjbHVxw9evsNLSU0se8tfpS6WeZJ5D0LX4fz8g233WLsBV9xwjarpeDcrlAaiTe2sbG93mADPXkNp18ahYpOPsvqa8KdELea+PNHXYwJ3V7uP8DQD2l/ejhXu/MKH/f3pnU9jtVLHo09to4xyMhaP6JFYwY1mKro1gAaKpwAGwBZbfFrW+Y7/Do4GbY4KnWlvuafhXuw20VAD0l/egbq14OsUFDl7X96v9yalgnwzJv8Mcn/ADT/AL7AeJvKtBc8H2C4NO/Wuna8698ibvbh8RkpRjbKKakUX38OovlVOjs9bTZV3PFdypsF0V+p4KV0kgYZo3aWiA45ebkc9uW1ZThWvGWugof9/etPjS3MtW53NQRPe+OBsbGuflmRvg25JUWNrTe7c1wBBqogQePzwo3znGSimX8Kw8XIx7LZQ3pvXy7mu4WLvxUVv6z+9ejur3gDP7BQ/wC/vTSdQ0RaQ+jpyOMGEdyprjg3Dt0jeDb6djjmN8phoOB+GrP2hWOu34SMMMzhrftY+l8y2Zc2MtEdwrHsij3hssjicg3zQSlxe91OqfK9lmpI44RsmqAS49OjnkPjn8FdbprJKLBkVNCSYxLFE4naWgas/iAlthSuo7Zf6asuUBnp489IBocWkjU7Ljy+ajfbKMlBPRo4Vw+m2ieTOPNrtEvBjPGcjd8Y2QsOsFtB5vZUQ7pGI6WXRqRTSEbY5acsP4EFMugxdh6ra3ebtTNJGpkj97Pydku6pprbd6cx1EVNVwuHGGvHzXqrl/TMolnURfLbipL9H9CkwNi+XE0dS2WkZBJThmlovJDtLPZnrGz8Voq+4U9upX1NbMyGGMZue85BVGH8MUdgrKyagc8Q1Qb/AGTjnoFuew7ctfGlVj7EMt8vUsbJHCjpXmOFgOokai/2ni6PipSsdUPa6sqowa8/LccfpBdfl/Gau87qrGucyzUO+gat+qTog+xo1/MhZ/hDxPVPd9mfD/DFS6WX5leNz7CkeIKqSprWu+w05DSwHLfXbQM+TLWfaE56Oip6OBsNJBHBG0amRtDQPkq4K2xczejblWcPwJ+DCrnku+2Jg7oWJ4JAyeaIO/yyUoBPw1FNLB12qLzh2luFUI2zS6WkGDJupxGr5KxuVro7lTugrqaKeNw2SNB+XIsvfJmYIwc+GgcS4PdHS74cy1z3E6+XRBPyVsYyr3KUtow330ZkY101KM212OvE+OLdh95p3Z1NZlnvEf7P8R4vZt6FgqrdMv1ZNo0MNNBmfNY2IyOPz7lj4Iqi4V0cTCZKiolDQXHMuc45Zk+0p94Zw5RWGhbBTRN30gb7OR50juUn+nEqoTsub09I6GRjYfC64qyPPN+fYV0mP8WUj2/aXsbnsbNSBod0DYtDYN1KOV7Ib5SinB/xEOZaP4mnWB0glMGvoaaup309ZAyeJ4yLJBmCkTjSwnD17kpYy51O9okgLjmdE8R6Qcx8ivLPEp9pPaGE8HiLdU6+SXw0PunqGVETJYXtfG8BzXNOYIPGCvqdhSr3Ir3IJZ7NM8uZomaDP9nX5wHRrB+fKmmdi1Vz54pnCzcSWJfKqT3r6CRxD6fufvcvbKEYh9P3P3uXtlCmZRv4e9A233SLsBWGSr8Pegbb7pF2ArFAQdhX57xn/e27e9P/AKL9CO2FfnvGWvFl2P8A9t6yZfuI+i9G/wATL5f9QytyD+7MvvT/AMgtzxrC7kB/9My6/wDFP/ILdq6n7tHM4p+Ns+bMrunf3NrvbH22pI00Us9VDDAcpZHtYzXl5xOQ18W1O3dPOWDK3X+1H22pMWqZlNd6KeV2jHHURvcf8oDgSfksmUk7Ej6P0ebWFNrvt/Q082BsX6B0gZG8n23P8yt9ubW2stWH301wgdBN9pkdouIOYOWvUV9P+PsMgekWn2RP7lw1m6XYIGE05qal/E1kJb+Lsgr4KqD3zHJyLc/Mr8KVP6R0am72ymu1vmoqxmnDK3JwGo9BB4iEprvuZ3elmcbe+Kth1kZvDH/EHVn8Vrm42l/4S8vmiZl9r3reTIfu5gbctuXRkuy04/sFwY3TqxSSnbHVDQy/1fdPzXtiqs0myvFnxDCUnVHpvTXdbFJVYYvtKDv9orQNmbYy8f7c1wU89RQTl1NJNSztOve3FjgenJfodt4tjm5tuNGRyidnelxup3Wx1tPDFRywVFwZLmZYcnaLMjmC4dOWpZ7KIwXNGR2cLi92Taqrauj/AJ8SwwDi+rvDKi2XF+nWMhc+CXLIvAGRB6RmNfGlSNnnZ55a89q2e5TSST4nNQ1p3qmgeZHZagXagPzPwXPj/DUtmustVAwm31Ly9jwNUbjrLTya9nL8FGanZUpP4GnFlj4vEbKYaXMk/wDfkbjcifG/DD2MyD46p+mM+MgZfhl8luhsSAwjiafDVc+Rrd9ppQBNDnkTlsIPEQmzQY4w7WRtcLnDC4jWyoO9kfPV+K1UWxcEtnA4vw++vIlYotxl1TNMdiXG7K1xtduORLBUOz9uhq/qru64+sFBC8srW1Uo+7HTeeSfbsHxKq2b9ugYNq3SsjhqBUvNK0bGFuWiCePPMgnpXtjU4uKfUowYWYt0Mm2Oop66/wCRe4KexmLbU6XLR+0AfEggfiQv0AzjX5pliqaKrcyVkkFRA/W0jJzHDX/ROLC2PrbcaWOO5Tx0laAA8SnRY88rSdXw4lTi2KO4s6/pBi2WyjfWtrWuhttWaU27M9jrjbGD74hkLvYS3L8itvdsY2S2Ql8lfFK7LNsVO8SPd7AD+eSS+IrxPf7vNXzjRL8mxxjXvbRsb/5xkqeTZHk5V3Zl4Dh2vJV0o6jHZcbl8b3YxpnNByZFK556NHL8yE8eJYTcxwxNaqSS4V8ZZV1LQ1jCNcce3X0naeTILecSnjxca9Mx8ZyIX5bcOy6CQxD6fufvcvbKEYh9P3P3uXtlCvOUN/D3oG2+6RdgKxVdh70DbfdIuwF3SPDAXOIAGskoCX/dIG3JL+p3L6KqqJaie6VjpZXl73aLNZJzPEuXEO7BaLbUvp7ZTS3JzDk6VjxHFnyBxBJ9oGSp+HA/u8Prf01Y8Syxe6TpzZ47brlpsYWFMMR4ahnhp6yaeKVwfoytaNA5ZHLIcer5LQ5pOcOB/d7+d/TWlwfjq74rmJpcNtho2O0ZKqWtOgDxhv8AZ+cegfEhHjWVx6rSITyHbNzk9tmkxTYm4hoWUUtTNBFph7t6DSXZbAcxy61lRuU231lW9VncttdLpR2ihkrbjUMgpohm+R51DkHSega0tLhu2UcU7m2+zTVEQOqSacRaXsGTvxVaxnd1UdmiriN+NHkrm0i24KLZ6yrD/pZ3IO5RbPWNZ1Wdyz/Dif3e/nf00cOBP/x7+d/TUvV8vyFnrrL/ALrNzDgmhZht1ikmqJKcymXfAQ1+eefEMlm6rcnbmTR3Z7c9gmhz/IhanCF8u99phWV1lFtpXt0ot8qC+R45dHQGQ9pz6F9sVYttWF6VstzmIkk/9qnjGlJJ7BydJ1KqWPGT5ddRTxTKp3KE2t9WYPgmr89V0oyOmB3eu2i3KGtePKF0e9nG2CINz+LiVWS7t7BId5w+90eeovqw0n4Bh/NeeHE/u9/Pfpqz1bL8hbLj+XJa8T6DRsllobJRilt0AiYDmSTm555SeMrsqKeKpifDURskjeMnMeMwR0hKam3aKirqI6elwy+aaRwayNlYXOcTxAb2mfaKm4VFE2a6UUVFM7XvLJ990R0u0QM/Zn7V7KmVa1JaOd4rslzN7fmZO67mFnqpHPopZ6In9hh02fAHWPmqR25RWZne7vT6PFnA4HtLQYv3SrNhqodSEPra5p86GEgCP+Jx2Ho1lZPhwP7vfzv6aisF2dVA318ay6Vyqz9epZU25O//ABV3Hshg73Lc4asNPh62ihpZJJGaZeXSEZknbsCWh3cD+7387+mrKwbqVzxFXijtWFjLJtc412TIxyudveof+DNSWFKr2uXRTkcUvyly2z2jZ4hwpasQDSroCJwMmzxnReByZ8Y6DmsZV7k79POjuzdHkngzPzaUy2ymOmElVvcZDNKQh2bW6tesgahy5BLi/bsdpoal0FrpJrjonIzB4jjJ6CQSfbkoLGVz6R2yVHE8nFjywm0vI+NPuTzB2VTd4wzkipzn+Llq8P4Hs9jkZPFEaipbsmnOZb7BsH59KwnDgf3eH1v6aOHA/u8Prf01ZHh84vagL+L5F8eWdj15dhxN2a1J2LDYMxrdsVv32DDopqBrsn1ctZmDyho0POP4dK3P7PwUZRcXpmNPYkMQ+n7n73L2yhGIfT9z97l7ZQvD0b+H/QNt90i7AWUx9ZMW4iY+gtlTQUdtcMn6Ur98mHI7JupvQNvHyLV4e9A233SLsBWGipRk4vaPGtrQhOBjEPPLb13+FB3GcRZaq22//o/wp95I0Vo+2Xef7FfgxE3YNxeRtUyW/XGN8LTmYKUOzf0F52D2DPpCbVPSQ0FFHTUUDI4oWaMUTBotAGwdC6gEZKmy2dnvMnGCj2FNjLBONMW1jZKyutkVLGf7GljlkLY+knR853T8slneBjEXPLb13+FPvJGSshlWRWkRdUW9sQnAviLnttH+t/hWwwduTUdnqWV14nZX1MZzjjDMomHlyOtx9uroTLyUpLKtktNhVRT2cF1+3topPJMdO+rP3PtDy1g6SQCT7OPlSfvG5Zi69XCWvuV0t89RKdbi9+ocQA0cgByBO7JGiq67ZV9YkpQUu4hOBjEPPbb13+Fe4txe/OeBLcLcxh2ua57iPhohPjRUaKu+2XeZDwYGRwRgK3YUjMrCaqve3KSqkaAcv8rR+yPxPGu3F0GJKqjNLhuWjpnyAiSpnkdpM6GANIz6Ts5ONaIBBCzucnLmZPlSWkIV+41iSRxfJX25znEkuMjySTtJ83ao4GMQ89tvXf4U+8kZK9Zl3n+xDwoiPt+4rdHzDyjdaSKHPXvDXSOI6MwAmzhzDtuw5bm0NrhDIxrc463yO43OPGVb5IyVdl1lnvMlGEY9jAY9sGLsS6dDQ1VBR2snWzfX75N/GQ3UP+0fHNYTgYxDz229d/hT6yCMlKGRZWtRPHXGT2xCcDGIee23rv8ACrrD24uY6hs2Ia9k0QOZpqYEB3QXnI5ewfFOHRRkpPLua1sKqKPjSUsVLBHT08TIoY2hrGMaAGgcQAX2OxSoOwrMWCQxD6fufvcvbKEYh9P3P3uXtlCAb+HvQNt90i7AViq7D3oG2+6RdgKxQAhCEAIQhACEIQAhCEAIQhACEIQAhCEAIQhACEIQAhCEAIQhACg7CpUHYUAkMQ+n7n73L2yhGIfT9z97l7ZQgG/h70DbfdIuwFYpS2rHt1gttJEynotFkEbRmx+wNH/cuvhCu/N6HqP8SAZ6EsOEK783oeo/xI4Qrvzeh6j/ABIBnoSw4Qrvzeh6j/EjhCu/N6HqP8SAZ6EsOEK783oeo/xI4Qrvzeh6j/EgGehLDhCu/N6HqP8AEjhCu/N6HqP8SAZ6EsOEK783oeo/xI4Qrvzeh6j/ABIBnoSw4Qrvzeh6j/EjhCu/N6HqP8SAZ6EsOEK783oeo/xI4Qrvzeh6j/EgGehLDhCu/N6HqP8AEjhCu/N6HqP8SAZ6EsOEK783oeo/xI4Qrvzeh6j/ABIBnoSw4Qrvzeh6j/EjhCu/N6HqP8SAZ6EsOEK783oeo/xI4Qrvzeh6j/EgGeoOwpY8IV35vQ9R/iUHdCu+R/5eh6j/ABIDP4h9P3P3uXtlCzl3xDVy3WtkdFBpPqJHHIO2lx6UID//2Q=="/>
          <p:cNvSpPr>
            <a:spLocks noChangeAspect="1" noChangeArrowheads="1"/>
          </p:cNvSpPr>
          <p:nvPr/>
        </p:nvSpPr>
        <p:spPr bwMode="auto">
          <a:xfrm>
            <a:off x="77788" y="-409575"/>
            <a:ext cx="1419225" cy="8382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0124" name="AutoShape 12" descr="data:image/jpg;base64,/9j/4AAQSkZJRgABAQAAAQABAAD/2wBDAAkGBwgHBgkIBwgKCgkLDRYPDQwMDRsUFRAWIB0iIiAdHx8kKDQsJCYxJx8fLT0tMTU3Ojo6Iys/RD84QzQ5Ojf/2wBDAQoKCg0MDRoPDxo3JR8lNzc3Nzc3Nzc3Nzc3Nzc3Nzc3Nzc3Nzc3Nzc3Nzc3Nzc3Nzc3Nzc3Nzc3Nzc3Nzc3Nzf/wAARCAB8ANIDASIAAhEBAxEB/8QAHAAAAgMBAQEBAAAAAAAAAAAAAAcBBQYEAgMI/8QATBAAAQMCAgMLCQUFBgUFAAAAAQACAwQFBhESITEHExdBUVRhkrLR0hUiNVVxdIGRlBQyobHjQlZypMEjNkRSgqIWJCVi8CYzRmST/8QAGgEBAAMBAQEAAAAAAAAAAAAAAAIDBAUBBv/EADIRAAICAgAEAgcHBQAAAAAAAAABAgMEEQUSITETUQYVIjJBcbEUMzRSkaHwQlNhgcH/2gAMAwEAAhEDEQA/AGjYbNa32S3vfbaJznUsRJNOzP7g6FYeQ7T6sovp2dyjD3oG2+6RdgKxQFf5DtPqyi+nZ3I8h2n1ZRfTs7lYIQFf5DtPqyi+nZ3I8h2n1ZRfTs7lYIQFf5DtPqyi+nZ3I8h2n1ZRfTs7lYIQFf5DtPqyi+nZ3I8h2n1ZRfTs7lYIQFf5DtPqyi+nZ3I8h2n1ZRfTs7lYIQFf5DtPqyi+nZ3I8h2n1ZRfTs7lYIQFf5DtPqyi+nZ3I8h2n1ZRfTs7lYIQFf5DtPqyi+nZ3I8h2n1ZRfTs7lYIQFf5DtPqyi+nZ3I8h2n1ZRfTs7lYIQFf5DtPqyi+nZ3I8h2n1ZRfTs7lYIQFf5DtPqyi+nZ3I8h2n1ZRfTs7lYIQFf5DtPqyi+nZ3KDY7Tkf+mUX07O5WKg7CgEZfqWkZfLixtLThraqUACFuoaR6EL6Yh9P3P3uXtlCAb+HvQNt90i7AViq7D3oG2+6RdgKxQAhCEAIQhACEIQAhCEAIQoJQEoXnSCNJAekKApQAhC8lwQHpC86QU5oCUIUF2SAlC86WpSDmAUBKg7CpUHYUAkMQ+n7n73L2yhGIfT9z97l7ZQgG/h8/wDQbb7pF2AsfjbHVxw9evsNLSU0se8tfpS6WeZJ5D0LX4fz8g233WLsBV9xwjarpeDcrlAaiTe2sbG93mADPXkNp18ahYpOPsvqa8KdELea+PNHXYwJ3V7uP8DQD2l/ejhXu/MKH/f3pnU9jtVLHo09to4xyMhaP6JFYwY1mKro1gAaKpwAGwBZbfFrW+Y7/Do4GbY4KnWlvuafhXuw20VAD0l/egbq14OsUFDl7X96v9yalgnwzJv8Mcn/ADT/AL7AeJvKtBc8H2C4NO/Wuna8698ibvbh8RkpRjbKKakUX38OovlVOjs9bTZV3PFdypsF0V+p4KV0kgYZo3aWiA45ebkc9uW1ZThWvGWugof9/etPjS3MtW53NQRPe+OBsbGuflmRvg25JUWNrTe7c1wBBqogQePzwo3znGSimX8Kw8XIx7LZQ3pvXy7mu4WLvxUVv6z+9ejur3gDP7BQ/wC/vTSdQ0RaQ+jpyOMGEdyprjg3Dt0jeDb6djjmN8phoOB+GrP2hWOu34SMMMzhrftY+l8y2Zc2MtEdwrHsij3hssjicg3zQSlxe91OqfK9lmpI44RsmqAS49OjnkPjn8FdbprJKLBkVNCSYxLFE4naWgas/iAlthSuo7Zf6asuUBnp489IBocWkjU7Ljy+ajfbKMlBPRo4Vw+m2ieTOPNrtEvBjPGcjd8Y2QsOsFtB5vZUQ7pGI6WXRqRTSEbY5acsP4EFMugxdh6ra3ebtTNJGpkj97Pydku6pprbd6cx1EVNVwuHGGvHzXqrl/TMolnURfLbipL9H9CkwNi+XE0dS2WkZBJThmlovJDtLPZnrGz8Voq+4U9upX1NbMyGGMZue85BVGH8MUdgrKyagc8Q1Qb/AGTjnoFuew7ctfGlVj7EMt8vUsbJHCjpXmOFgOokai/2ni6PipSsdUPa6sqowa8/LccfpBdfl/Gau87qrGucyzUO+gat+qTog+xo1/MhZ/hDxPVPd9mfD/DFS6WX5leNz7CkeIKqSprWu+w05DSwHLfXbQM+TLWfaE56Oip6OBsNJBHBG0amRtDQPkq4K2xczejblWcPwJ+DCrnku+2Jg7oWJ4JAyeaIO/yyUoBPw1FNLB12qLzh2luFUI2zS6WkGDJupxGr5KxuVro7lTugrqaKeNw2SNB+XIsvfJmYIwc+GgcS4PdHS74cy1z3E6+XRBPyVsYyr3KUtow330ZkY101KM212OvE+OLdh95p3Z1NZlnvEf7P8R4vZt6FgqrdMv1ZNo0MNNBmfNY2IyOPz7lj4Iqi4V0cTCZKiolDQXHMuc45Zk+0p94Zw5RWGhbBTRN30gb7OR50juUn+nEqoTsub09I6GRjYfC64qyPPN+fYV0mP8WUj2/aXsbnsbNSBod0DYtDYN1KOV7Ib5SinB/xEOZaP4mnWB0glMGvoaaup309ZAyeJ4yLJBmCkTjSwnD17kpYy51O9okgLjmdE8R6Qcx8ivLPEp9pPaGE8HiLdU6+SXw0PunqGVETJYXtfG8BzXNOYIPGCvqdhSr3Ir3IJZ7NM8uZomaDP9nX5wHRrB+fKmmdi1Vz54pnCzcSWJfKqT3r6CRxD6fufvcvbKEYh9P3P3uXtlCmZRv4e9A233SLsBWGSr8Pegbb7pF2ArFAQdhX57xn/e27e9P/AKL9CO2FfnvGWvFl2P8A9t6yZfuI+i9G/wATL5f9QytyD+7MvvT/AMgtzxrC7kB/9My6/wDFP/ILdq6n7tHM4p+Ns+bMrunf3NrvbH22pI00Us9VDDAcpZHtYzXl5xOQ18W1O3dPOWDK3X+1H22pMWqZlNd6KeV2jHHURvcf8oDgSfksmUk7Ej6P0ebWFNrvt/Q082BsX6B0gZG8n23P8yt9ubW2stWH301wgdBN9pkdouIOYOWvUV9P+PsMgekWn2RP7lw1m6XYIGE05qal/E1kJb+Lsgr4KqD3zHJyLc/Mr8KVP6R0am72ymu1vmoqxmnDK3JwGo9BB4iEprvuZ3elmcbe+Kth1kZvDH/EHVn8Vrm42l/4S8vmiZl9r3reTIfu5gbctuXRkuy04/sFwY3TqxSSnbHVDQy/1fdPzXtiqs0myvFnxDCUnVHpvTXdbFJVYYvtKDv9orQNmbYy8f7c1wU89RQTl1NJNSztOve3FjgenJfodt4tjm5tuNGRyidnelxup3Wx1tPDFRywVFwZLmZYcnaLMjmC4dOWpZ7KIwXNGR2cLi92Taqrauj/AJ8SwwDi+rvDKi2XF+nWMhc+CXLIvAGRB6RmNfGlSNnnZ55a89q2e5TSST4nNQ1p3qmgeZHZagXagPzPwXPj/DUtmustVAwm31Ly9jwNUbjrLTya9nL8FGanZUpP4GnFlj4vEbKYaXMk/wDfkbjcifG/DD2MyD46p+mM+MgZfhl8luhsSAwjiafDVc+Rrd9ppQBNDnkTlsIPEQmzQY4w7WRtcLnDC4jWyoO9kfPV+K1UWxcEtnA4vw++vIlYotxl1TNMdiXG7K1xtduORLBUOz9uhq/qru64+sFBC8srW1Uo+7HTeeSfbsHxKq2b9ugYNq3SsjhqBUvNK0bGFuWiCePPMgnpXtjU4uKfUowYWYt0Mm2Oop66/wCRe4KexmLbU6XLR+0AfEggfiQv0AzjX5pliqaKrcyVkkFRA/W0jJzHDX/ROLC2PrbcaWOO5Tx0laAA8SnRY88rSdXw4lTi2KO4s6/pBi2WyjfWtrWuhttWaU27M9jrjbGD74hkLvYS3L8itvdsY2S2Ql8lfFK7LNsVO8SPd7AD+eSS+IrxPf7vNXzjRL8mxxjXvbRsb/5xkqeTZHk5V3Zl4Dh2vJV0o6jHZcbl8b3YxpnNByZFK556NHL8yE8eJYTcxwxNaqSS4V8ZZV1LQ1jCNcce3X0naeTILecSnjxca9Mx8ZyIX5bcOy6CQxD6fufvcvbKEYh9P3P3uXtlCvOUN/D3oG2+6RdgKxVdh70DbfdIuwF3SPDAXOIAGskoCX/dIG3JL+p3L6KqqJaie6VjpZXl73aLNZJzPEuXEO7BaLbUvp7ZTS3JzDk6VjxHFnyBxBJ9oGSp+HA/u8Prf01Y8Syxe6TpzZ47brlpsYWFMMR4ahnhp6yaeKVwfoytaNA5ZHLIcer5LQ5pOcOB/d7+d/TWlwfjq74rmJpcNtho2O0ZKqWtOgDxhv8AZ+cegfEhHjWVx6rSITyHbNzk9tmkxTYm4hoWUUtTNBFph7t6DSXZbAcxy61lRuU231lW9VncttdLpR2ihkrbjUMgpohm+R51DkHSega0tLhu2UcU7m2+zTVEQOqSacRaXsGTvxVaxnd1UdmiriN+NHkrm0i24KLZ6yrD/pZ3IO5RbPWNZ1Wdyz/Dif3e/nf00cOBP/x7+d/TUvV8vyFnrrL/ALrNzDgmhZht1ikmqJKcymXfAQ1+eefEMlm6rcnbmTR3Z7c9gmhz/IhanCF8u99phWV1lFtpXt0ot8qC+R45dHQGQ9pz6F9sVYttWF6VstzmIkk/9qnjGlJJ7BydJ1KqWPGT5ddRTxTKp3KE2t9WYPgmr89V0oyOmB3eu2i3KGtePKF0e9nG2CINz+LiVWS7t7BId5w+90eeovqw0n4Bh/NeeHE/u9/Pfpqz1bL8hbLj+XJa8T6DRsllobJRilt0AiYDmSTm555SeMrsqKeKpifDURskjeMnMeMwR0hKam3aKirqI6elwy+aaRwayNlYXOcTxAb2mfaKm4VFE2a6UUVFM7XvLJ990R0u0QM/Zn7V7KmVa1JaOd4rslzN7fmZO67mFnqpHPopZ6In9hh02fAHWPmqR25RWZne7vT6PFnA4HtLQYv3SrNhqodSEPra5p86GEgCP+Jx2Ho1lZPhwP7vfzv6aisF2dVA318ay6Vyqz9epZU25O//ABV3Hshg73Lc4asNPh62ihpZJJGaZeXSEZknbsCWh3cD+7387+mrKwbqVzxFXijtWFjLJtc412TIxyudveof+DNSWFKr2uXRTkcUvyly2z2jZ4hwpasQDSroCJwMmzxnReByZ8Y6DmsZV7k79POjuzdHkngzPzaUy2ymOmElVvcZDNKQh2bW6tesgahy5BLi/bsdpoal0FrpJrjonIzB4jjJ6CQSfbkoLGVz6R2yVHE8nFjywm0vI+NPuTzB2VTd4wzkipzn+Llq8P4Hs9jkZPFEaipbsmnOZb7BsH59KwnDgf3eH1v6aOHA/u8Prf01ZHh84vagL+L5F8eWdj15dhxN2a1J2LDYMxrdsVv32DDopqBrsn1ctZmDyho0POP4dK3P7PwUZRcXpmNPYkMQ+n7n73L2yhGIfT9z97l7ZQvD0b+H/QNt90i7AWUx9ZMW4iY+gtlTQUdtcMn6Ur98mHI7JupvQNvHyLV4e9A233SLsBWGipRk4vaPGtrQhOBjEPPLb13+FB3GcRZaq22//o/wp95I0Vo+2Xef7FfgxE3YNxeRtUyW/XGN8LTmYKUOzf0F52D2DPpCbVPSQ0FFHTUUDI4oWaMUTBotAGwdC6gEZKmy2dnvMnGCj2FNjLBONMW1jZKyutkVLGf7GljlkLY+knR853T8slneBjEXPLb13+FPvJGSshlWRWkRdUW9sQnAviLnttH+t/hWwwduTUdnqWV14nZX1MZzjjDMomHlyOtx9uroTLyUpLKtktNhVRT2cF1+3topPJMdO+rP3PtDy1g6SQCT7OPlSfvG5Zi69XCWvuV0t89RKdbi9+ocQA0cgByBO7JGiq67ZV9YkpQUu4hOBjEPPbb13+Fe4txe/OeBLcLcxh2ua57iPhohPjRUaKu+2XeZDwYGRwRgK3YUjMrCaqve3KSqkaAcv8rR+yPxPGu3F0GJKqjNLhuWjpnyAiSpnkdpM6GANIz6Ts5ONaIBBCzucnLmZPlSWkIV+41iSRxfJX25znEkuMjySTtJ83ao4GMQ89tvXf4U+8kZK9Zl3n+xDwoiPt+4rdHzDyjdaSKHPXvDXSOI6MwAmzhzDtuw5bm0NrhDIxrc463yO43OPGVb5IyVdl1lnvMlGEY9jAY9sGLsS6dDQ1VBR2snWzfX75N/GQ3UP+0fHNYTgYxDz229d/hT6yCMlKGRZWtRPHXGT2xCcDGIee23rv8ACrrD24uY6hs2Ia9k0QOZpqYEB3QXnI5ewfFOHRRkpPLua1sKqKPjSUsVLBHT08TIoY2hrGMaAGgcQAX2OxSoOwrMWCQxD6fufvcvbKEYh9P3P3uXtlCAb+HvQNt90i7AViq7D3oG2+6RdgKxQAhCEAIQhACEIQAhCEAIQhACEIQAhCEAIQhACEIQAhCEAIQhACg7CpUHYUAkMQ+n7n73L2yhGIfT9z97l7ZQgG/h70DbfdIuwFYpS2rHt1gttJEynotFkEbRmx+wNH/cuvhCu/N6HqP8SAZ6EsOEK783oeo/xI4Qrvzeh6j/ABIBnoSw4Qrvzeh6j/EjhCu/N6HqP8SAZ6EsOEK783oeo/xI4Qrvzeh6j/EgGehLDhCu/N6HqP8AEjhCu/N6HqP8SAZ6EsOEK783oeo/xI4Qrvzeh6j/ABIBnoSw4Qrvzeh6j/EjhCu/N6HqP8SAZ6EsOEK783oeo/xI4Qrvzeh6j/EgGehLDhCu/N6HqP8AEjhCu/N6HqP8SAZ6EsOEK783oeo/xI4Qrvzeh6j/ABIBnoSw4Qrvzeh6j/EjhCu/N6HqP8SAZ6EsOEK783oeo/xI4Qrvzeh6j/EgGeoOwpY8IV35vQ9R/iUHdCu+R/5eh6j/ABIDP4h9P3P3uXtlCzl3xDVy3WtkdFBpPqJHHIO2lx6UID//2Q=="/>
          <p:cNvSpPr>
            <a:spLocks noChangeAspect="1" noChangeArrowheads="1"/>
          </p:cNvSpPr>
          <p:nvPr/>
        </p:nvSpPr>
        <p:spPr bwMode="auto">
          <a:xfrm>
            <a:off x="77788" y="-409575"/>
            <a:ext cx="1419225" cy="8382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0126" name="Picture 14" descr="http://t2.gstatic.com/images?q=tbn:ANd9GcR9EKD-LqkXomtK5A2cD7_txNlHxEsvwj7miVHGM-Mlll_xE3p-"/>
          <p:cNvPicPr>
            <a:picLocks noChangeAspect="1" noChangeArrowheads="1"/>
          </p:cNvPicPr>
          <p:nvPr/>
        </p:nvPicPr>
        <p:blipFill>
          <a:blip r:embed="rId8" cstate="print"/>
          <a:srcRect l="4420" t="7460" r="2762" b="10478"/>
          <a:stretch>
            <a:fillRect/>
          </a:stretch>
        </p:blipFill>
        <p:spPr bwMode="auto">
          <a:xfrm>
            <a:off x="1115616" y="5517232"/>
            <a:ext cx="1512168" cy="792088"/>
          </a:xfrm>
          <a:prstGeom prst="rect">
            <a:avLst/>
          </a:prstGeom>
          <a:noFill/>
        </p:spPr>
      </p:pic>
      <p:pic>
        <p:nvPicPr>
          <p:cNvPr id="90129" name="Picture 17"/>
          <p:cNvPicPr>
            <a:picLocks noChangeAspect="1" noChangeArrowheads="1"/>
          </p:cNvPicPr>
          <p:nvPr/>
        </p:nvPicPr>
        <p:blipFill>
          <a:blip r:embed="rId9" cstate="print"/>
          <a:srcRect l="37682" t="34070" r="38767" b="47689"/>
          <a:stretch>
            <a:fillRect/>
          </a:stretch>
        </p:blipFill>
        <p:spPr bwMode="auto">
          <a:xfrm>
            <a:off x="3059832" y="5373216"/>
            <a:ext cx="1872208" cy="842494"/>
          </a:xfrm>
          <a:prstGeom prst="rect">
            <a:avLst/>
          </a:prstGeom>
          <a:noFill/>
          <a:ln w="9525">
            <a:noFill/>
            <a:miter lim="800000"/>
            <a:headEnd/>
            <a:tailEnd/>
          </a:ln>
        </p:spPr>
      </p:pic>
      <p:sp>
        <p:nvSpPr>
          <p:cNvPr id="5122" name="Rectangle 9"/>
          <p:cNvSpPr>
            <a:spLocks noGrp="1" noChangeArrowheads="1"/>
          </p:cNvSpPr>
          <p:nvPr>
            <p:ph type="title"/>
          </p:nvPr>
        </p:nvSpPr>
        <p:spPr>
          <a:xfrm>
            <a:off x="1462087" y="991890"/>
            <a:ext cx="6998345" cy="1179216"/>
          </a:xfrm>
        </p:spPr>
        <p:txBody>
          <a:bodyPr/>
          <a:lstStyle/>
          <a:p>
            <a:pPr eaLnBrk="1" hangingPunct="1"/>
            <a:r>
              <a:rPr lang="en-GB" sz="3600" dirty="0" smtClean="0"/>
              <a:t>So what’s the point of this activity data stuff then?</a:t>
            </a:r>
            <a:endParaRPr lang="en-US" sz="36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Face to Face evaluation</a:t>
            </a:r>
            <a:endParaRPr lang="en-US" sz="3600" dirty="0" smtClean="0"/>
          </a:p>
        </p:txBody>
      </p:sp>
      <p:pic>
        <p:nvPicPr>
          <p:cNvPr id="6146" name="Picture 2" descr="http://farm3.static.flickr.com/2646/3729881896_f3835a8383.jpg"/>
          <p:cNvPicPr>
            <a:picLocks noChangeAspect="1" noChangeArrowheads="1"/>
          </p:cNvPicPr>
          <p:nvPr/>
        </p:nvPicPr>
        <p:blipFill>
          <a:blip r:embed="rId5" cstate="print"/>
          <a:srcRect/>
          <a:stretch>
            <a:fillRect/>
          </a:stretch>
        </p:blipFill>
        <p:spPr bwMode="auto">
          <a:xfrm>
            <a:off x="7380312" y="5283206"/>
            <a:ext cx="1450132" cy="1087599"/>
          </a:xfrm>
          <a:prstGeom prst="rect">
            <a:avLst/>
          </a:prstGeom>
          <a:noFill/>
        </p:spPr>
      </p:pic>
      <p:sp>
        <p:nvSpPr>
          <p:cNvPr id="6" name="Rectangle 5"/>
          <p:cNvSpPr/>
          <p:nvPr/>
        </p:nvSpPr>
        <p:spPr>
          <a:xfrm>
            <a:off x="4049688" y="6453336"/>
            <a:ext cx="5094312" cy="261610"/>
          </a:xfrm>
          <a:prstGeom prst="rect">
            <a:avLst/>
          </a:prstGeom>
        </p:spPr>
        <p:txBody>
          <a:bodyPr wrap="square">
            <a:spAutoFit/>
          </a:bodyPr>
          <a:lstStyle/>
          <a:p>
            <a:r>
              <a:rPr lang="en-GB" sz="1100" dirty="0" smtClean="0">
                <a:solidFill>
                  <a:schemeClr val="tx1"/>
                </a:solidFill>
              </a:rPr>
              <a:t>http://www.flickr.com/photos/ryanhealy/3729881896/sizes/m/in/photostream/</a:t>
            </a:r>
            <a:endParaRPr lang="en-GB" sz="1100" dirty="0">
              <a:solidFill>
                <a:schemeClr val="tx1"/>
              </a:solidFill>
            </a:endParaRPr>
          </a:p>
        </p:txBody>
      </p:sp>
      <p:graphicFrame>
        <p:nvGraphicFramePr>
          <p:cNvPr id="8" name="Diagram 7"/>
          <p:cNvGraphicFramePr/>
          <p:nvPr/>
        </p:nvGraphicFramePr>
        <p:xfrm>
          <a:off x="467544" y="1844824"/>
          <a:ext cx="8496944" cy="31683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052736"/>
            <a:ext cx="7416800" cy="1179216"/>
          </a:xfrm>
        </p:spPr>
        <p:txBody>
          <a:bodyPr/>
          <a:lstStyle/>
          <a:p>
            <a:pPr eaLnBrk="1" hangingPunct="1"/>
            <a:r>
              <a:rPr lang="en-GB" sz="3600" dirty="0" smtClean="0"/>
              <a:t>Should we have a recommender system?</a:t>
            </a:r>
            <a:endParaRPr lang="en-US" sz="3600" dirty="0" smtClean="0"/>
          </a:p>
        </p:txBody>
      </p:sp>
      <p:sp>
        <p:nvSpPr>
          <p:cNvPr id="6" name="TextBox 5"/>
          <p:cNvSpPr txBox="1"/>
          <p:nvPr/>
        </p:nvSpPr>
        <p:spPr>
          <a:xfrm>
            <a:off x="539552" y="2348880"/>
            <a:ext cx="7560840" cy="646331"/>
          </a:xfrm>
          <a:prstGeom prst="rect">
            <a:avLst/>
          </a:prstGeom>
          <a:solidFill>
            <a:srgbClr val="FFFFCC"/>
          </a:solidFill>
        </p:spPr>
        <p:txBody>
          <a:bodyPr wrap="square" rtlCol="0">
            <a:spAutoFit/>
          </a:bodyPr>
          <a:lstStyle/>
          <a:p>
            <a:r>
              <a:rPr lang="en-GB" sz="1800" i="1" dirty="0" smtClean="0">
                <a:solidFill>
                  <a:schemeClr val="tx1"/>
                </a:solidFill>
              </a:rPr>
              <a:t>“I think it would be a very good useful feature. It would be definitely very </a:t>
            </a:r>
            <a:r>
              <a:rPr lang="en-GB" sz="1800" i="1" dirty="0" err="1" smtClean="0">
                <a:solidFill>
                  <a:schemeClr val="tx1"/>
                </a:solidFill>
              </a:rPr>
              <a:t>very</a:t>
            </a:r>
            <a:r>
              <a:rPr lang="en-GB" sz="1800" i="1" dirty="0" smtClean="0">
                <a:solidFill>
                  <a:schemeClr val="tx1"/>
                </a:solidFill>
              </a:rPr>
              <a:t> useful”  postgraduate Maths student</a:t>
            </a:r>
            <a:endParaRPr lang="en-GB" sz="1800" i="1" dirty="0">
              <a:solidFill>
                <a:schemeClr val="tx1"/>
              </a:solidFill>
            </a:endParaRPr>
          </a:p>
        </p:txBody>
      </p:sp>
      <p:sp>
        <p:nvSpPr>
          <p:cNvPr id="8" name="Rectangle 7"/>
          <p:cNvSpPr/>
          <p:nvPr/>
        </p:nvSpPr>
        <p:spPr>
          <a:xfrm>
            <a:off x="323528" y="3140968"/>
            <a:ext cx="8352928" cy="1200329"/>
          </a:xfrm>
          <a:prstGeom prst="rect">
            <a:avLst/>
          </a:prstGeom>
          <a:solidFill>
            <a:srgbClr val="FFFFCC"/>
          </a:solidFill>
        </p:spPr>
        <p:txBody>
          <a:bodyPr wrap="square">
            <a:spAutoFit/>
          </a:bodyPr>
          <a:lstStyle/>
          <a:p>
            <a:r>
              <a:rPr lang="en-GB" sz="1800" i="1" dirty="0" smtClean="0">
                <a:solidFill>
                  <a:schemeClr val="tx1"/>
                </a:solidFill>
              </a:rPr>
              <a:t>“So it would be interesting to see what other people are looking at. Yes, I would definitely use that because my limited knowledge of the library might mean that other people were using slightly different ways of searching and getting different results.” undergraduate English Literature student</a:t>
            </a:r>
            <a:endParaRPr lang="en-GB" sz="1800" i="1" dirty="0">
              <a:solidFill>
                <a:schemeClr val="tx1"/>
              </a:solidFill>
            </a:endParaRPr>
          </a:p>
        </p:txBody>
      </p:sp>
      <p:sp>
        <p:nvSpPr>
          <p:cNvPr id="9" name="Rectangle 8"/>
          <p:cNvSpPr/>
          <p:nvPr/>
        </p:nvSpPr>
        <p:spPr>
          <a:xfrm>
            <a:off x="611560" y="4581128"/>
            <a:ext cx="7920880" cy="646331"/>
          </a:xfrm>
          <a:prstGeom prst="rect">
            <a:avLst/>
          </a:prstGeom>
          <a:solidFill>
            <a:srgbClr val="FFFFCC"/>
          </a:solidFill>
        </p:spPr>
        <p:txBody>
          <a:bodyPr wrap="square">
            <a:spAutoFit/>
          </a:bodyPr>
          <a:lstStyle/>
          <a:p>
            <a:r>
              <a:rPr lang="en-GB" sz="1800" i="1" dirty="0" smtClean="0">
                <a:solidFill>
                  <a:schemeClr val="tx1"/>
                </a:solidFill>
              </a:rPr>
              <a:t>I have just had a go, it was good with suggested papers that I had already found (which shows potential in my view) through Google.</a:t>
            </a:r>
            <a:endParaRPr lang="en-GB" sz="1800" i="1" dirty="0">
              <a:solidFill>
                <a:schemeClr val="tx1"/>
              </a:solidFill>
            </a:endParaRPr>
          </a:p>
        </p:txBody>
      </p:sp>
      <p:pic>
        <p:nvPicPr>
          <p:cNvPr id="13314" name="Picture 2" descr="http://farm1.static.flickr.com/125/337743409_32cdf3f273.jpg"/>
          <p:cNvPicPr>
            <a:picLocks noChangeAspect="1" noChangeArrowheads="1"/>
          </p:cNvPicPr>
          <p:nvPr/>
        </p:nvPicPr>
        <p:blipFill>
          <a:blip r:embed="rId5" cstate="print"/>
          <a:srcRect/>
          <a:stretch>
            <a:fillRect/>
          </a:stretch>
        </p:blipFill>
        <p:spPr bwMode="auto">
          <a:xfrm>
            <a:off x="6948264" y="5013176"/>
            <a:ext cx="1882180" cy="1407871"/>
          </a:xfrm>
          <a:prstGeom prst="rect">
            <a:avLst/>
          </a:prstGeom>
          <a:noFill/>
        </p:spPr>
      </p:pic>
      <p:sp>
        <p:nvSpPr>
          <p:cNvPr id="11" name="Rectangle 10"/>
          <p:cNvSpPr/>
          <p:nvPr/>
        </p:nvSpPr>
        <p:spPr>
          <a:xfrm>
            <a:off x="4427984" y="6453336"/>
            <a:ext cx="4572000" cy="261610"/>
          </a:xfrm>
          <a:prstGeom prst="rect">
            <a:avLst/>
          </a:prstGeom>
        </p:spPr>
        <p:txBody>
          <a:bodyPr>
            <a:spAutoFit/>
          </a:bodyPr>
          <a:lstStyle/>
          <a:p>
            <a:r>
              <a:rPr lang="en-GB" sz="1100" dirty="0" smtClean="0">
                <a:solidFill>
                  <a:schemeClr val="tx1"/>
                </a:solidFill>
              </a:rPr>
              <a:t>http://www.flickr.com/photos/earlg/337743409/sizes/m/in/photostream/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052736"/>
            <a:ext cx="7416800" cy="1179216"/>
          </a:xfrm>
        </p:spPr>
        <p:txBody>
          <a:bodyPr/>
          <a:lstStyle/>
          <a:p>
            <a:pPr eaLnBrk="1" hangingPunct="1"/>
            <a:r>
              <a:rPr lang="en-GB" sz="3600" dirty="0" smtClean="0"/>
              <a:t>Should we have a recommender system?</a:t>
            </a:r>
            <a:endParaRPr lang="en-US" sz="3600" dirty="0" smtClean="0"/>
          </a:p>
        </p:txBody>
      </p:sp>
      <p:sp>
        <p:nvSpPr>
          <p:cNvPr id="2049" name="Rectangle 1"/>
          <p:cNvSpPr>
            <a:spLocks noChangeArrowheads="1"/>
          </p:cNvSpPr>
          <p:nvPr/>
        </p:nvSpPr>
        <p:spPr bwMode="auto">
          <a:xfrm>
            <a:off x="539552" y="2775411"/>
            <a:ext cx="7920880" cy="203132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800" b="0" i="1" u="none" strike="noStrike" cap="none" normalizeH="0" baseline="0" dirty="0" smtClean="0">
                <a:ln>
                  <a:noFill/>
                </a:ln>
                <a:solidFill>
                  <a:srgbClr val="333333"/>
                </a:solidFill>
                <a:effectLst/>
                <a:latin typeface="Arial" pitchFamily="34" charset="0"/>
                <a:ea typeface="Calibri" pitchFamily="34" charset="0"/>
                <a:cs typeface="Arial" pitchFamily="34" charset="0"/>
              </a:rPr>
              <a:t>“I'm afraid my first reaction is to be a bit </a:t>
            </a:r>
            <a:r>
              <a:rPr kumimoji="0" lang="en-US" sz="1800" b="0" i="1" u="none" strike="noStrike" cap="none" normalizeH="0" baseline="0" dirty="0" err="1" smtClean="0">
                <a:ln>
                  <a:noFill/>
                </a:ln>
                <a:solidFill>
                  <a:srgbClr val="333333"/>
                </a:solidFill>
                <a:effectLst/>
                <a:latin typeface="Arial" pitchFamily="34" charset="0"/>
                <a:ea typeface="Calibri" pitchFamily="34" charset="0"/>
                <a:cs typeface="Arial" pitchFamily="34" charset="0"/>
              </a:rPr>
              <a:t>sceptical</a:t>
            </a:r>
            <a:r>
              <a:rPr kumimoji="0" lang="en-US" sz="1800" b="0" i="1" u="none" strike="noStrike" cap="none" normalizeH="0" baseline="0" dirty="0" smtClean="0">
                <a:ln>
                  <a:noFill/>
                </a:ln>
                <a:solidFill>
                  <a:srgbClr val="333333"/>
                </a:solidFill>
                <a:effectLst/>
                <a:latin typeface="Arial" pitchFamily="34" charset="0"/>
                <a:ea typeface="Calibri" pitchFamily="34" charset="0"/>
                <a:cs typeface="Arial" pitchFamily="34" charset="0"/>
              </a:rPr>
              <a:t> - it presumably doesn't tell you if fellow students found the information/article useful or relevant to what they were looking for.  I would hate to waste time following unproductive links laid down by others who might be failing students or think that any "lazy" students might develop poor practice by relying on what others had looked at.  It sounds like a good idea but I think caution needs to be exercised. ”</a:t>
            </a: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http://farm3.static.flickr.com/2243/2189457309_aa904953a2.jpg"/>
          <p:cNvPicPr>
            <a:picLocks noChangeAspect="1" noChangeArrowheads="1"/>
          </p:cNvPicPr>
          <p:nvPr/>
        </p:nvPicPr>
        <p:blipFill>
          <a:blip r:embed="rId5" cstate="print"/>
          <a:srcRect l="7560" r="27425"/>
          <a:stretch>
            <a:fillRect/>
          </a:stretch>
        </p:blipFill>
        <p:spPr bwMode="auto">
          <a:xfrm>
            <a:off x="7164288" y="4509120"/>
            <a:ext cx="1728192" cy="1775637"/>
          </a:xfrm>
          <a:prstGeom prst="rect">
            <a:avLst/>
          </a:prstGeom>
          <a:noFill/>
        </p:spPr>
      </p:pic>
      <p:sp>
        <p:nvSpPr>
          <p:cNvPr id="10" name="Rectangle 9"/>
          <p:cNvSpPr/>
          <p:nvPr/>
        </p:nvSpPr>
        <p:spPr>
          <a:xfrm>
            <a:off x="3995936" y="6453336"/>
            <a:ext cx="4968552" cy="261610"/>
          </a:xfrm>
          <a:prstGeom prst="rect">
            <a:avLst/>
          </a:prstGeom>
        </p:spPr>
        <p:txBody>
          <a:bodyPr wrap="square">
            <a:spAutoFit/>
          </a:bodyPr>
          <a:lstStyle/>
          <a:p>
            <a:r>
              <a:rPr lang="en-GB" sz="1100" dirty="0" smtClean="0">
                <a:solidFill>
                  <a:schemeClr val="tx1"/>
                </a:solidFill>
              </a:rPr>
              <a:t>http://www.flickr.com/photos/rob-sinclair/2189457309/sizes/m/in/photostream/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547664" y="1268760"/>
            <a:ext cx="7056760" cy="963192"/>
          </a:xfrm>
        </p:spPr>
        <p:txBody>
          <a:bodyPr/>
          <a:lstStyle/>
          <a:p>
            <a:pPr eaLnBrk="1" hangingPunct="1"/>
            <a:r>
              <a:rPr lang="en-GB" sz="3600" dirty="0" smtClean="0"/>
              <a:t>Why they prefer course-related recommendations</a:t>
            </a:r>
            <a:endParaRPr lang="en-US" sz="3600" dirty="0" smtClean="0"/>
          </a:p>
        </p:txBody>
      </p:sp>
      <p:sp>
        <p:nvSpPr>
          <p:cNvPr id="6" name="TextBox 5"/>
          <p:cNvSpPr txBox="1"/>
          <p:nvPr/>
        </p:nvSpPr>
        <p:spPr>
          <a:xfrm>
            <a:off x="539552" y="2636912"/>
            <a:ext cx="7560840" cy="1200329"/>
          </a:xfrm>
          <a:prstGeom prst="rect">
            <a:avLst/>
          </a:prstGeom>
          <a:solidFill>
            <a:srgbClr val="FFFFCC"/>
          </a:solidFill>
        </p:spPr>
        <p:txBody>
          <a:bodyPr wrap="square" rtlCol="0">
            <a:spAutoFit/>
          </a:bodyPr>
          <a:lstStyle/>
          <a:p>
            <a:r>
              <a:rPr lang="en-GB" sz="1800" i="1" dirty="0" smtClean="0">
                <a:solidFill>
                  <a:schemeClr val="tx1"/>
                </a:solidFill>
              </a:rPr>
              <a:t>“I can’t be bothered with knowing what everybody else is interested in. I take a really operational view you know, I’m on here, I want to get the references for this particular piece of work, and those are the people that are most likely to be doing a similar thing that I can use.”  H800 student</a:t>
            </a:r>
            <a:endParaRPr lang="en-GB" sz="1800" i="1" dirty="0">
              <a:solidFill>
                <a:schemeClr val="tx1"/>
              </a:solidFill>
            </a:endParaRPr>
          </a:p>
        </p:txBody>
      </p:sp>
      <p:sp>
        <p:nvSpPr>
          <p:cNvPr id="9" name="Rectangle 8"/>
          <p:cNvSpPr/>
          <p:nvPr/>
        </p:nvSpPr>
        <p:spPr>
          <a:xfrm>
            <a:off x="467544" y="4221088"/>
            <a:ext cx="7920880" cy="923330"/>
          </a:xfrm>
          <a:prstGeom prst="rect">
            <a:avLst/>
          </a:prstGeom>
          <a:solidFill>
            <a:srgbClr val="FFFFCC"/>
          </a:solidFill>
        </p:spPr>
        <p:txBody>
          <a:bodyPr wrap="square">
            <a:spAutoFit/>
          </a:bodyPr>
          <a:lstStyle/>
          <a:p>
            <a:r>
              <a:rPr lang="en-GB" sz="1800" i="1" dirty="0" smtClean="0">
                <a:solidFill>
                  <a:schemeClr val="tx1"/>
                </a:solidFill>
              </a:rPr>
              <a:t>“I suppose if I wasn’t so sure on an assignment it would perhaps be quite useful to see what other people were looking at to know if I was thinking along the right lines.”  - Undergrad literature student</a:t>
            </a:r>
            <a:endParaRPr lang="en-GB" sz="1800" i="1"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329734"/>
            <a:ext cx="7416800" cy="625219"/>
          </a:xfrm>
        </p:spPr>
        <p:txBody>
          <a:bodyPr/>
          <a:lstStyle/>
          <a:p>
            <a:pPr eaLnBrk="1" hangingPunct="1"/>
            <a:r>
              <a:rPr lang="en-GB" sz="3600" dirty="0" smtClean="0"/>
              <a:t>Suggestions for improvement</a:t>
            </a:r>
            <a:endParaRPr lang="en-US" sz="3600" dirty="0" smtClean="0"/>
          </a:p>
        </p:txBody>
      </p:sp>
      <p:sp>
        <p:nvSpPr>
          <p:cNvPr id="6" name="TextBox 5"/>
          <p:cNvSpPr txBox="1"/>
          <p:nvPr/>
        </p:nvSpPr>
        <p:spPr>
          <a:xfrm>
            <a:off x="539552" y="2276872"/>
            <a:ext cx="7560840" cy="646331"/>
          </a:xfrm>
          <a:prstGeom prst="rect">
            <a:avLst/>
          </a:prstGeom>
          <a:solidFill>
            <a:srgbClr val="FFFFCC"/>
          </a:solidFill>
        </p:spPr>
        <p:txBody>
          <a:bodyPr wrap="square" rtlCol="0">
            <a:spAutoFit/>
          </a:bodyPr>
          <a:lstStyle/>
          <a:p>
            <a:r>
              <a:rPr lang="en-GB" sz="1800" i="1" dirty="0" smtClean="0">
                <a:solidFill>
                  <a:schemeClr val="tx1"/>
                </a:solidFill>
              </a:rPr>
              <a:t>“Maybe include a date. It would be interesting to know when a resource was last looked at” </a:t>
            </a:r>
            <a:r>
              <a:rPr lang="en-GB" sz="1800" dirty="0" smtClean="0">
                <a:solidFill>
                  <a:schemeClr val="tx1"/>
                </a:solidFill>
              </a:rPr>
              <a:t>Postgraduate political philosophy student</a:t>
            </a:r>
            <a:endParaRPr lang="en-GB" sz="1800" i="1" dirty="0">
              <a:solidFill>
                <a:schemeClr val="tx1"/>
              </a:solidFill>
            </a:endParaRPr>
          </a:p>
        </p:txBody>
      </p:sp>
      <p:sp>
        <p:nvSpPr>
          <p:cNvPr id="9" name="Rectangle 8"/>
          <p:cNvSpPr/>
          <p:nvPr/>
        </p:nvSpPr>
        <p:spPr>
          <a:xfrm>
            <a:off x="467544" y="3284984"/>
            <a:ext cx="7920880" cy="646331"/>
          </a:xfrm>
          <a:prstGeom prst="rect">
            <a:avLst/>
          </a:prstGeom>
          <a:solidFill>
            <a:srgbClr val="FFFFCC"/>
          </a:solidFill>
        </p:spPr>
        <p:txBody>
          <a:bodyPr wrap="square">
            <a:spAutoFit/>
          </a:bodyPr>
          <a:lstStyle/>
          <a:p>
            <a:r>
              <a:rPr lang="en-GB" sz="1800" i="1" dirty="0" smtClean="0">
                <a:solidFill>
                  <a:schemeClr val="tx1"/>
                </a:solidFill>
              </a:rPr>
              <a:t>“If somebody used similar search but three years ago, is that going to carry the same weight?”  </a:t>
            </a:r>
            <a:r>
              <a:rPr lang="en-GB" sz="1800" dirty="0" smtClean="0">
                <a:solidFill>
                  <a:schemeClr val="tx1"/>
                </a:solidFill>
              </a:rPr>
              <a:t>Postgraduate maths student</a:t>
            </a:r>
            <a:endParaRPr lang="en-GB" sz="1800" dirty="0">
              <a:solidFill>
                <a:schemeClr val="tx1"/>
              </a:solidFill>
            </a:endParaRPr>
          </a:p>
        </p:txBody>
      </p:sp>
      <p:sp>
        <p:nvSpPr>
          <p:cNvPr id="8" name="TextBox 7"/>
          <p:cNvSpPr txBox="1"/>
          <p:nvPr/>
        </p:nvSpPr>
        <p:spPr>
          <a:xfrm>
            <a:off x="611560" y="4293097"/>
            <a:ext cx="7416824" cy="646331"/>
          </a:xfrm>
          <a:prstGeom prst="rect">
            <a:avLst/>
          </a:prstGeom>
          <a:solidFill>
            <a:srgbClr val="FFFFCC"/>
          </a:solidFill>
          <a:ln>
            <a:solidFill>
              <a:srgbClr val="FFFFCC"/>
            </a:solidFill>
          </a:ln>
        </p:spPr>
        <p:txBody>
          <a:bodyPr wrap="square" rtlCol="0">
            <a:spAutoFit/>
          </a:bodyPr>
          <a:lstStyle/>
          <a:p>
            <a:r>
              <a:rPr lang="en-GB" sz="1800" dirty="0" smtClean="0">
                <a:solidFill>
                  <a:schemeClr val="tx1"/>
                </a:solidFill>
              </a:rPr>
              <a:t>Include course drop-down choice. </a:t>
            </a:r>
            <a:r>
              <a:rPr lang="en-GB" sz="1800" i="1" dirty="0" smtClean="0">
                <a:solidFill>
                  <a:schemeClr val="tx1"/>
                </a:solidFill>
              </a:rPr>
              <a:t>“I would be looking at that and saying “which of my courses does it refer to?” </a:t>
            </a:r>
            <a:endParaRPr lang="en-GB"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329734"/>
            <a:ext cx="7416800" cy="625219"/>
          </a:xfrm>
        </p:spPr>
        <p:txBody>
          <a:bodyPr/>
          <a:lstStyle/>
          <a:p>
            <a:pPr eaLnBrk="1" hangingPunct="1"/>
            <a:r>
              <a:rPr lang="en-GB" sz="3600" dirty="0" smtClean="0"/>
              <a:t>Rating the recommendations</a:t>
            </a:r>
            <a:endParaRPr lang="en-US" sz="3600" dirty="0" smtClean="0"/>
          </a:p>
        </p:txBody>
      </p:sp>
      <p:sp>
        <p:nvSpPr>
          <p:cNvPr id="6" name="TextBox 5"/>
          <p:cNvSpPr txBox="1"/>
          <p:nvPr/>
        </p:nvSpPr>
        <p:spPr>
          <a:xfrm>
            <a:off x="539552" y="2636912"/>
            <a:ext cx="756084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2400" dirty="0" smtClean="0">
                <a:solidFill>
                  <a:schemeClr val="bg1"/>
                </a:solidFill>
              </a:rPr>
              <a:t>8 out of ten so far would be happy to rate the recommendation </a:t>
            </a:r>
            <a:endParaRPr lang="en-GB" sz="2400" dirty="0">
              <a:solidFill>
                <a:schemeClr val="bg1"/>
              </a:solidFill>
            </a:endParaRPr>
          </a:p>
        </p:txBody>
      </p:sp>
      <p:sp>
        <p:nvSpPr>
          <p:cNvPr id="9" name="Rectangle 8"/>
          <p:cNvSpPr/>
          <p:nvPr/>
        </p:nvSpPr>
        <p:spPr>
          <a:xfrm>
            <a:off x="539552" y="3789040"/>
            <a:ext cx="7560840"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GB" sz="2400" dirty="0" smtClean="0">
                <a:solidFill>
                  <a:schemeClr val="bg1"/>
                </a:solidFill>
              </a:rPr>
              <a:t>Most people understood why we were asking them to rate it. </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Recommendations usage</a:t>
            </a:r>
            <a:endParaRPr lang="en-US" sz="3600" dirty="0" smtClean="0"/>
          </a:p>
        </p:txBody>
      </p:sp>
      <p:pic>
        <p:nvPicPr>
          <p:cNvPr id="4098" name="Picture 2"/>
          <p:cNvPicPr>
            <a:picLocks noChangeAspect="1" noChangeArrowheads="1"/>
          </p:cNvPicPr>
          <p:nvPr/>
        </p:nvPicPr>
        <p:blipFill>
          <a:blip r:embed="rId5" cstate="print"/>
          <a:srcRect l="21785" t="48257" r="2852" b="14247"/>
          <a:stretch>
            <a:fillRect/>
          </a:stretch>
        </p:blipFill>
        <p:spPr bwMode="auto">
          <a:xfrm>
            <a:off x="176085" y="1772816"/>
            <a:ext cx="8967915" cy="2592288"/>
          </a:xfrm>
          <a:prstGeom prst="rect">
            <a:avLst/>
          </a:prstGeom>
          <a:noFill/>
          <a:ln w="9525">
            <a:noFill/>
            <a:miter lim="800000"/>
            <a:headEnd/>
            <a:tailEnd/>
          </a:ln>
        </p:spPr>
      </p:pic>
      <p:graphicFrame>
        <p:nvGraphicFramePr>
          <p:cNvPr id="9" name="Chart 8"/>
          <p:cNvGraphicFramePr/>
          <p:nvPr/>
        </p:nvGraphicFramePr>
        <p:xfrm>
          <a:off x="3059832" y="4005064"/>
          <a:ext cx="4716016" cy="285293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Recommendations usage</a:t>
            </a:r>
            <a:endParaRPr lang="en-US" sz="3600" dirty="0" smtClean="0"/>
          </a:p>
        </p:txBody>
      </p:sp>
      <p:graphicFrame>
        <p:nvGraphicFramePr>
          <p:cNvPr id="6" name="Chart 5"/>
          <p:cNvGraphicFramePr/>
          <p:nvPr/>
        </p:nvGraphicFramePr>
        <p:xfrm>
          <a:off x="971600" y="1916832"/>
          <a:ext cx="6111230" cy="4032448"/>
        </p:xfrm>
        <a:graphic>
          <a:graphicData uri="http://schemas.openxmlformats.org/drawingml/2006/chart">
            <c:chart xmlns:c="http://schemas.openxmlformats.org/drawingml/2006/chart" xmlns:r="http://schemas.openxmlformats.org/officeDocument/2006/relationships" r:id="rId5"/>
          </a:graphicData>
        </a:graphic>
      </p:graphicFrame>
      <p:pic>
        <p:nvPicPr>
          <p:cNvPr id="105474" name="Picture 2" descr="http://farm4.static.flickr.com/3427/5810373016_9111c4b4f3.jpg"/>
          <p:cNvPicPr>
            <a:picLocks noChangeAspect="1" noChangeArrowheads="1"/>
          </p:cNvPicPr>
          <p:nvPr/>
        </p:nvPicPr>
        <p:blipFill>
          <a:blip r:embed="rId6" cstate="print"/>
          <a:srcRect l="15034" r="18387"/>
          <a:stretch>
            <a:fillRect/>
          </a:stretch>
        </p:blipFill>
        <p:spPr bwMode="auto">
          <a:xfrm>
            <a:off x="7524328" y="3501008"/>
            <a:ext cx="1354719" cy="2890292"/>
          </a:xfrm>
          <a:prstGeom prst="rect">
            <a:avLst/>
          </a:prstGeom>
          <a:noFill/>
        </p:spPr>
      </p:pic>
      <p:sp>
        <p:nvSpPr>
          <p:cNvPr id="7" name="Rectangle 6"/>
          <p:cNvSpPr/>
          <p:nvPr/>
        </p:nvSpPr>
        <p:spPr>
          <a:xfrm>
            <a:off x="4121696" y="6453336"/>
            <a:ext cx="5022304" cy="261610"/>
          </a:xfrm>
          <a:prstGeom prst="rect">
            <a:avLst/>
          </a:prstGeom>
        </p:spPr>
        <p:txBody>
          <a:bodyPr wrap="square">
            <a:spAutoFit/>
          </a:bodyPr>
          <a:lstStyle/>
          <a:p>
            <a:r>
              <a:rPr lang="en-GB" sz="1100" dirty="0" smtClean="0">
                <a:solidFill>
                  <a:schemeClr val="tx1"/>
                </a:solidFill>
              </a:rPr>
              <a:t>http://www.flickr.com/photos/antrover/5810373016/sizes/m/in/photostream/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Recommendations usage</a:t>
            </a:r>
            <a:endParaRPr lang="en-US" sz="3600" dirty="0" smtClean="0"/>
          </a:p>
        </p:txBody>
      </p:sp>
      <p:graphicFrame>
        <p:nvGraphicFramePr>
          <p:cNvPr id="7" name="Chart 6"/>
          <p:cNvGraphicFramePr/>
          <p:nvPr/>
        </p:nvGraphicFramePr>
        <p:xfrm>
          <a:off x="1259632" y="1916832"/>
          <a:ext cx="5863927" cy="3778920"/>
        </p:xfrm>
        <a:graphic>
          <a:graphicData uri="http://schemas.openxmlformats.org/drawingml/2006/chart">
            <c:chart xmlns:c="http://schemas.openxmlformats.org/drawingml/2006/chart" xmlns:r="http://schemas.openxmlformats.org/officeDocument/2006/relationships" r:id="rId5"/>
          </a:graphicData>
        </a:graphic>
      </p:graphicFrame>
      <p:pic>
        <p:nvPicPr>
          <p:cNvPr id="103428" name="Picture 4" descr="http://farm4.static.flickr.com/3308/5835349579_5091f3573a.jpg"/>
          <p:cNvPicPr>
            <a:picLocks noChangeAspect="1" noChangeArrowheads="1"/>
          </p:cNvPicPr>
          <p:nvPr/>
        </p:nvPicPr>
        <p:blipFill>
          <a:blip r:embed="rId6" cstate="print"/>
          <a:srcRect/>
          <a:stretch>
            <a:fillRect/>
          </a:stretch>
        </p:blipFill>
        <p:spPr bwMode="auto">
          <a:xfrm>
            <a:off x="6919885" y="4797152"/>
            <a:ext cx="2054575" cy="1512168"/>
          </a:xfrm>
          <a:prstGeom prst="rect">
            <a:avLst/>
          </a:prstGeom>
          <a:noFill/>
        </p:spPr>
      </p:pic>
      <p:sp>
        <p:nvSpPr>
          <p:cNvPr id="8" name="Rectangle 7"/>
          <p:cNvSpPr/>
          <p:nvPr/>
        </p:nvSpPr>
        <p:spPr>
          <a:xfrm>
            <a:off x="4067944" y="6453336"/>
            <a:ext cx="4968552" cy="261610"/>
          </a:xfrm>
          <a:prstGeom prst="rect">
            <a:avLst/>
          </a:prstGeom>
        </p:spPr>
        <p:txBody>
          <a:bodyPr wrap="square">
            <a:spAutoFit/>
          </a:bodyPr>
          <a:lstStyle/>
          <a:p>
            <a:r>
              <a:rPr lang="en-GB" sz="1100" dirty="0" smtClean="0">
                <a:solidFill>
                  <a:schemeClr val="tx1"/>
                </a:solidFill>
              </a:rPr>
              <a:t>http://www.flickr.com/photos/exitfestival/5835349579/sizes/m/in/photostream/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Recommendations usage</a:t>
            </a:r>
            <a:endParaRPr lang="en-US" sz="3600" dirty="0" smtClean="0"/>
          </a:p>
        </p:txBody>
      </p:sp>
      <p:graphicFrame>
        <p:nvGraphicFramePr>
          <p:cNvPr id="7" name="Chart 6"/>
          <p:cNvGraphicFramePr/>
          <p:nvPr/>
        </p:nvGraphicFramePr>
        <p:xfrm>
          <a:off x="1259632" y="1844824"/>
          <a:ext cx="5832648" cy="4032448"/>
        </p:xfrm>
        <a:graphic>
          <a:graphicData uri="http://schemas.openxmlformats.org/drawingml/2006/chart">
            <c:chart xmlns:c="http://schemas.openxmlformats.org/drawingml/2006/chart" xmlns:r="http://schemas.openxmlformats.org/officeDocument/2006/relationships" r:id="rId5"/>
          </a:graphicData>
        </a:graphic>
      </p:graphicFrame>
      <p:pic>
        <p:nvPicPr>
          <p:cNvPr id="101378" name="Picture 2" descr="http://farm1.static.flickr.com/185/479685673_f496cac547.jpg"/>
          <p:cNvPicPr>
            <a:picLocks noChangeAspect="1" noChangeArrowheads="1"/>
          </p:cNvPicPr>
          <p:nvPr/>
        </p:nvPicPr>
        <p:blipFill>
          <a:blip r:embed="rId6" cstate="print"/>
          <a:srcRect/>
          <a:stretch>
            <a:fillRect/>
          </a:stretch>
        </p:blipFill>
        <p:spPr bwMode="auto">
          <a:xfrm>
            <a:off x="7164288" y="5049180"/>
            <a:ext cx="1738164" cy="1303623"/>
          </a:xfrm>
          <a:prstGeom prst="rect">
            <a:avLst/>
          </a:prstGeom>
          <a:noFill/>
        </p:spPr>
      </p:pic>
      <p:sp>
        <p:nvSpPr>
          <p:cNvPr id="8" name="Rectangle 7"/>
          <p:cNvSpPr/>
          <p:nvPr/>
        </p:nvSpPr>
        <p:spPr>
          <a:xfrm>
            <a:off x="4049688" y="6453336"/>
            <a:ext cx="5094312" cy="261610"/>
          </a:xfrm>
          <a:prstGeom prst="rect">
            <a:avLst/>
          </a:prstGeom>
        </p:spPr>
        <p:txBody>
          <a:bodyPr wrap="square">
            <a:spAutoFit/>
          </a:bodyPr>
          <a:lstStyle/>
          <a:p>
            <a:r>
              <a:rPr lang="en-GB" sz="1100" dirty="0" smtClean="0">
                <a:solidFill>
                  <a:schemeClr val="tx1"/>
                </a:solidFill>
              </a:rPr>
              <a:t>http://www.flickr.com/photos/oldton_tim/479685673/sizes/m/in/photostream/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3" name="TextBox 12"/>
          <p:cNvSpPr txBox="1"/>
          <p:nvPr/>
        </p:nvSpPr>
        <p:spPr>
          <a:xfrm>
            <a:off x="323528" y="2420888"/>
            <a:ext cx="4752528" cy="307777"/>
          </a:xfrm>
          <a:prstGeom prst="rect">
            <a:avLst/>
          </a:prstGeom>
          <a:noFill/>
        </p:spPr>
        <p:txBody>
          <a:bodyPr wrap="square" rtlCol="0">
            <a:spAutoFit/>
          </a:bodyPr>
          <a:lstStyle/>
          <a:p>
            <a:pPr marL="574675" indent="-220663" defTabSz="708025">
              <a:spcBef>
                <a:spcPct val="50000"/>
              </a:spcBef>
            </a:pPr>
            <a:endParaRPr lang="en-US" sz="1400" dirty="0">
              <a:solidFill>
                <a:schemeClr val="tx1"/>
              </a:solidFill>
            </a:endParaRPr>
          </a:p>
        </p:txBody>
      </p:sp>
      <p:graphicFrame>
        <p:nvGraphicFramePr>
          <p:cNvPr id="14" name="Diagram 13"/>
          <p:cNvGraphicFramePr/>
          <p:nvPr/>
        </p:nvGraphicFramePr>
        <p:xfrm>
          <a:off x="467544" y="2348880"/>
          <a:ext cx="8352928" cy="3024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674" name="Picture 2" descr="http://farm3.static.flickr.com/2052/2468769929_39b1d43cdc.jpg"/>
          <p:cNvPicPr>
            <a:picLocks noChangeAspect="1" noChangeArrowheads="1"/>
          </p:cNvPicPr>
          <p:nvPr/>
        </p:nvPicPr>
        <p:blipFill>
          <a:blip r:embed="rId10" cstate="print"/>
          <a:srcRect l="22680" t="6811" r="33473"/>
          <a:stretch>
            <a:fillRect/>
          </a:stretch>
        </p:blipFill>
        <p:spPr bwMode="auto">
          <a:xfrm>
            <a:off x="7567336" y="4653136"/>
            <a:ext cx="1325143" cy="1875682"/>
          </a:xfrm>
          <a:prstGeom prst="rect">
            <a:avLst/>
          </a:prstGeom>
          <a:noFill/>
        </p:spPr>
      </p:pic>
      <p:sp>
        <p:nvSpPr>
          <p:cNvPr id="10" name="Rectangle 9"/>
          <p:cNvSpPr/>
          <p:nvPr/>
        </p:nvSpPr>
        <p:spPr>
          <a:xfrm>
            <a:off x="4067944" y="6596390"/>
            <a:ext cx="4878288" cy="261610"/>
          </a:xfrm>
          <a:prstGeom prst="rect">
            <a:avLst/>
          </a:prstGeom>
        </p:spPr>
        <p:txBody>
          <a:bodyPr wrap="square">
            <a:spAutoFit/>
          </a:bodyPr>
          <a:lstStyle/>
          <a:p>
            <a:r>
              <a:rPr lang="en-GB" sz="1100" dirty="0" smtClean="0">
                <a:solidFill>
                  <a:schemeClr val="tx1"/>
                </a:solidFill>
              </a:rPr>
              <a:t>http://www.flickr.com/photos/xq311z/2468769929/sizes/m/in/photostream/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888"/>
            <a:ext cx="6998345" cy="625219"/>
          </a:xfrm>
        </p:spPr>
        <p:txBody>
          <a:bodyPr/>
          <a:lstStyle/>
          <a:p>
            <a:pPr eaLnBrk="1" hangingPunct="1"/>
            <a:r>
              <a:rPr lang="en-US" sz="3600" dirty="0" smtClean="0"/>
              <a:t>Library activity data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RISE_no text logo_small"/>
          <p:cNvPicPr>
            <a:picLocks noChangeAspect="1" noChangeArrowheads="1"/>
          </p:cNvPicPr>
          <p:nvPr/>
        </p:nvPicPr>
        <p:blipFill>
          <a:blip r:embed="rId3"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1266" name="Rectangle 2"/>
          <p:cNvSpPr>
            <a:spLocks noGrp="1" noChangeArrowheads="1"/>
          </p:cNvSpPr>
          <p:nvPr>
            <p:ph type="title"/>
          </p:nvPr>
        </p:nvSpPr>
        <p:spPr>
          <a:xfrm>
            <a:off x="1187624" y="1124744"/>
            <a:ext cx="7416800" cy="623888"/>
          </a:xfrm>
        </p:spPr>
        <p:txBody>
          <a:bodyPr/>
          <a:lstStyle/>
          <a:p>
            <a:pPr eaLnBrk="1" hangingPunct="1"/>
            <a:r>
              <a:rPr lang="en-GB" sz="3600" dirty="0" smtClean="0"/>
              <a:t>Recommendations usage</a:t>
            </a:r>
            <a:endParaRPr lang="en-US" sz="3600" dirty="0" smtClean="0"/>
          </a:p>
        </p:txBody>
      </p:sp>
      <p:graphicFrame>
        <p:nvGraphicFramePr>
          <p:cNvPr id="8" name="Chart 7"/>
          <p:cNvGraphicFramePr/>
          <p:nvPr/>
        </p:nvGraphicFramePr>
        <p:xfrm>
          <a:off x="1259632" y="1844824"/>
          <a:ext cx="6624735" cy="4354984"/>
        </p:xfrm>
        <a:graphic>
          <a:graphicData uri="http://schemas.openxmlformats.org/drawingml/2006/chart">
            <c:chart xmlns:c="http://schemas.openxmlformats.org/drawingml/2006/chart" xmlns:r="http://schemas.openxmlformats.org/officeDocument/2006/relationships" r:id="rId5"/>
          </a:graphicData>
        </a:graphic>
      </p:graphicFrame>
      <p:pic>
        <p:nvPicPr>
          <p:cNvPr id="99330" name="Picture 2" descr="http://farm2.static.flickr.com/1303/613285324_230f013f59.jpg"/>
          <p:cNvPicPr>
            <a:picLocks noChangeAspect="1" noChangeArrowheads="1"/>
          </p:cNvPicPr>
          <p:nvPr/>
        </p:nvPicPr>
        <p:blipFill>
          <a:blip r:embed="rId6" cstate="print"/>
          <a:srcRect/>
          <a:stretch>
            <a:fillRect/>
          </a:stretch>
        </p:blipFill>
        <p:spPr bwMode="auto">
          <a:xfrm>
            <a:off x="6948264" y="4833156"/>
            <a:ext cx="2026196" cy="1519647"/>
          </a:xfrm>
          <a:prstGeom prst="rect">
            <a:avLst/>
          </a:prstGeom>
          <a:noFill/>
        </p:spPr>
      </p:pic>
      <p:sp>
        <p:nvSpPr>
          <p:cNvPr id="7" name="Rectangle 6"/>
          <p:cNvSpPr/>
          <p:nvPr/>
        </p:nvSpPr>
        <p:spPr>
          <a:xfrm>
            <a:off x="4427984" y="6453336"/>
            <a:ext cx="4572000" cy="261610"/>
          </a:xfrm>
          <a:prstGeom prst="rect">
            <a:avLst/>
          </a:prstGeom>
        </p:spPr>
        <p:txBody>
          <a:bodyPr>
            <a:spAutoFit/>
          </a:bodyPr>
          <a:lstStyle/>
          <a:p>
            <a:r>
              <a:rPr lang="en-GB" sz="1100" dirty="0" smtClean="0">
                <a:solidFill>
                  <a:schemeClr val="tx1"/>
                </a:solidFill>
              </a:rPr>
              <a:t>http://www.flickr.com/photos/smin/613285324/sizes/m/in/photostream/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23528" y="1916832"/>
          <a:ext cx="820891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5" name="Rectangle 4"/>
          <p:cNvSpPr/>
          <p:nvPr/>
        </p:nvSpPr>
        <p:spPr>
          <a:xfrm>
            <a:off x="179512" y="6309320"/>
            <a:ext cx="3888432" cy="400110"/>
          </a:xfrm>
          <a:prstGeom prst="rect">
            <a:avLst/>
          </a:prstGeom>
        </p:spPr>
        <p:txBody>
          <a:bodyPr wrap="square">
            <a:spAutoFit/>
          </a:bodyPr>
          <a:lstStyle/>
          <a:p>
            <a:r>
              <a:rPr lang="en-GB" sz="2000" dirty="0" smtClean="0">
                <a:hlinkClick r:id="rId9"/>
              </a:rPr>
              <a:t>http://www.open.ac.uk/blogs/rise</a:t>
            </a:r>
            <a:r>
              <a:rPr lang="en-GB" sz="2000" dirty="0" smtClean="0"/>
              <a:t> </a:t>
            </a:r>
            <a:endParaRPr lang="en-GB" sz="2000" dirty="0"/>
          </a:p>
        </p:txBody>
      </p:sp>
      <p:sp>
        <p:nvSpPr>
          <p:cNvPr id="12290" name="Rectangle 2"/>
          <p:cNvSpPr>
            <a:spLocks noGrp="1" noChangeArrowheads="1"/>
          </p:cNvSpPr>
          <p:nvPr>
            <p:ph type="title"/>
          </p:nvPr>
        </p:nvSpPr>
        <p:spPr>
          <a:xfrm>
            <a:off x="1187624" y="1196752"/>
            <a:ext cx="7416800" cy="625219"/>
          </a:xfrm>
        </p:spPr>
        <p:txBody>
          <a:bodyPr/>
          <a:lstStyle/>
          <a:p>
            <a:pPr eaLnBrk="1" hangingPunct="1"/>
            <a:r>
              <a:rPr lang="en-GB" sz="3600" dirty="0" smtClean="0"/>
              <a:t>Interim findings</a:t>
            </a:r>
            <a:endParaRPr lang="en-US" sz="36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23528" y="2492896"/>
          <a:ext cx="8640960" cy="2797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2" name="Picture 4" descr="RISE_no text logo_small"/>
          <p:cNvPicPr>
            <a:picLocks noChangeAspect="1" noChangeArrowheads="1"/>
          </p:cNvPicPr>
          <p:nvPr/>
        </p:nvPicPr>
        <p:blipFill>
          <a:blip r:embed="rId8" cstate="print"/>
          <a:srcRect/>
          <a:stretch>
            <a:fillRect/>
          </a:stretch>
        </p:blipFill>
        <p:spPr bwMode="auto">
          <a:xfrm>
            <a:off x="755650" y="476250"/>
            <a:ext cx="2160588" cy="1163638"/>
          </a:xfrm>
          <a:prstGeom prst="rect">
            <a:avLst/>
          </a:prstGeom>
          <a:noFill/>
          <a:ln w="9525">
            <a:noFill/>
            <a:miter lim="800000"/>
            <a:headEnd/>
            <a:tailEnd/>
          </a:ln>
        </p:spPr>
      </p:pic>
      <p:sp>
        <p:nvSpPr>
          <p:cNvPr id="12290" name="Rectangle 2"/>
          <p:cNvSpPr>
            <a:spLocks noGrp="1" noChangeArrowheads="1"/>
          </p:cNvSpPr>
          <p:nvPr>
            <p:ph type="title"/>
          </p:nvPr>
        </p:nvSpPr>
        <p:spPr>
          <a:xfrm>
            <a:off x="1187648" y="1473898"/>
            <a:ext cx="7416800" cy="625219"/>
          </a:xfrm>
        </p:spPr>
        <p:txBody>
          <a:bodyPr/>
          <a:lstStyle/>
          <a:p>
            <a:pPr eaLnBrk="1" hangingPunct="1"/>
            <a:r>
              <a:rPr lang="en-GB" sz="3600" dirty="0" smtClean="0"/>
              <a:t>Still to do</a:t>
            </a:r>
            <a:endParaRPr lang="en-US" sz="36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42988" y="2205038"/>
            <a:ext cx="7921500" cy="1825547"/>
          </a:xfrm>
        </p:spPr>
        <p:txBody>
          <a:bodyPr/>
          <a:lstStyle/>
          <a:p>
            <a:pPr eaLnBrk="1" hangingPunct="1">
              <a:defRPr/>
            </a:pPr>
            <a:r>
              <a:rPr lang="en-GB" sz="2400" b="1" dirty="0" smtClean="0"/>
              <a:t>Recommendations Improve the Search Experience</a:t>
            </a:r>
            <a:br>
              <a:rPr lang="en-GB" sz="2400" b="1" dirty="0" smtClean="0"/>
            </a:br>
            <a:r>
              <a:rPr lang="en-GB" sz="2400" b="1" dirty="0" smtClean="0"/>
              <a:t>Innovations in Activity Data workshop</a:t>
            </a:r>
            <a:br>
              <a:rPr lang="en-GB" sz="2400" b="1" dirty="0" smtClean="0"/>
            </a:br>
            <a:r>
              <a:rPr lang="en-GB" sz="2400" i="1" dirty="0" smtClean="0"/>
              <a:t>04 July2011</a:t>
            </a:r>
            <a:r>
              <a:rPr lang="en-GB" sz="1800" dirty="0" smtClean="0"/>
              <a:t/>
            </a:r>
            <a:br>
              <a:rPr lang="en-GB" sz="1800" dirty="0" smtClean="0"/>
            </a:br>
            <a:r>
              <a:rPr lang="en-GB" sz="1800" dirty="0" smtClean="0"/>
              <a:t/>
            </a:r>
            <a:br>
              <a:rPr lang="en-GB" sz="1800" dirty="0" smtClean="0"/>
            </a:br>
            <a:r>
              <a:rPr lang="en-GB" sz="2400" dirty="0" smtClean="0"/>
              <a:t>Richard Nurse</a:t>
            </a:r>
            <a:endParaRPr lang="en-US" sz="2400" i="1" dirty="0" smtClean="0"/>
          </a:p>
        </p:txBody>
      </p:sp>
      <p:pic>
        <p:nvPicPr>
          <p:cNvPr id="4100" name="Picture 6" descr="printLogo"/>
          <p:cNvPicPr>
            <a:picLocks noGrp="1" noChangeAspect="1" noChangeArrowheads="1"/>
          </p:cNvPicPr>
          <p:nvPr>
            <p:ph type="subTitle" idx="1"/>
          </p:nvPr>
        </p:nvPicPr>
        <p:blipFill>
          <a:blip r:embed="rId2" cstate="print"/>
          <a:srcRect/>
          <a:stretch>
            <a:fillRect/>
          </a:stretch>
        </p:blipFill>
        <p:spPr>
          <a:xfrm>
            <a:off x="1116013" y="5013325"/>
            <a:ext cx="1223962" cy="792163"/>
          </a:xfrm>
          <a:noFill/>
        </p:spPr>
      </p:pic>
      <p:pic>
        <p:nvPicPr>
          <p:cNvPr id="4099" name="Picture 5"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4101" name="TextBox 4"/>
          <p:cNvSpPr txBox="1">
            <a:spLocks noChangeArrowheads="1"/>
          </p:cNvSpPr>
          <p:nvPr/>
        </p:nvSpPr>
        <p:spPr bwMode="auto">
          <a:xfrm>
            <a:off x="1043608" y="4149080"/>
            <a:ext cx="5761037" cy="554037"/>
          </a:xfrm>
          <a:prstGeom prst="rect">
            <a:avLst/>
          </a:prstGeom>
          <a:noFill/>
          <a:ln w="9525">
            <a:noFill/>
            <a:miter lim="800000"/>
            <a:headEnd/>
            <a:tailEnd/>
          </a:ln>
        </p:spPr>
        <p:txBody>
          <a:bodyPr>
            <a:spAutoFit/>
          </a:bodyPr>
          <a:lstStyle/>
          <a:p>
            <a:r>
              <a:rPr lang="en-GB" dirty="0">
                <a:hlinkClick r:id="rId4"/>
              </a:rPr>
              <a:t>http://www.open.ac.uk/blogs/rise</a:t>
            </a:r>
            <a:r>
              <a:rPr lang="en-GB" dirty="0"/>
              <a:t> </a:t>
            </a:r>
          </a:p>
        </p:txBody>
      </p:sp>
      <p:pic>
        <p:nvPicPr>
          <p:cNvPr id="34818" name="Picture 2" descr="http://farm4.static.flickr.com/3032/2779185414_1810a0935f.jpg"/>
          <p:cNvPicPr>
            <a:picLocks noChangeAspect="1" noChangeArrowheads="1"/>
          </p:cNvPicPr>
          <p:nvPr/>
        </p:nvPicPr>
        <p:blipFill>
          <a:blip r:embed="rId5" cstate="print"/>
          <a:srcRect/>
          <a:stretch>
            <a:fillRect/>
          </a:stretch>
        </p:blipFill>
        <p:spPr bwMode="auto">
          <a:xfrm>
            <a:off x="6372200" y="4779150"/>
            <a:ext cx="2386236" cy="1789677"/>
          </a:xfrm>
          <a:prstGeom prst="rect">
            <a:avLst/>
          </a:prstGeom>
          <a:noFill/>
        </p:spPr>
      </p:pic>
      <p:sp>
        <p:nvSpPr>
          <p:cNvPr id="7" name="Rectangle 6"/>
          <p:cNvSpPr/>
          <p:nvPr/>
        </p:nvSpPr>
        <p:spPr>
          <a:xfrm>
            <a:off x="4427984" y="6596390"/>
            <a:ext cx="4572000" cy="261610"/>
          </a:xfrm>
          <a:prstGeom prst="rect">
            <a:avLst/>
          </a:prstGeom>
        </p:spPr>
        <p:txBody>
          <a:bodyPr>
            <a:spAutoFit/>
          </a:bodyPr>
          <a:lstStyle/>
          <a:p>
            <a:r>
              <a:rPr lang="en-GB" sz="1100" dirty="0" smtClean="0">
                <a:solidFill>
                  <a:schemeClr val="tx1"/>
                </a:solidFill>
              </a:rPr>
              <a:t>http://www.flickr.com/photos/jm3/2779185414/sizes/m/in/photostream/</a:t>
            </a:r>
            <a:endParaRPr lang="en-GB" sz="11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52226" name="Picture 2" descr="http://farm1.static.flickr.com/45/134162792_a1e171afdc_z.jpg"/>
          <p:cNvPicPr>
            <a:picLocks noChangeAspect="1" noChangeArrowheads="1"/>
          </p:cNvPicPr>
          <p:nvPr/>
        </p:nvPicPr>
        <p:blipFill>
          <a:blip r:embed="rId5" cstate="print"/>
          <a:srcRect/>
          <a:stretch>
            <a:fillRect/>
          </a:stretch>
        </p:blipFill>
        <p:spPr bwMode="auto">
          <a:xfrm>
            <a:off x="1835696" y="1988840"/>
            <a:ext cx="5807968" cy="4355976"/>
          </a:xfrm>
          <a:prstGeom prst="rect">
            <a:avLst/>
          </a:prstGeom>
          <a:noFill/>
        </p:spPr>
      </p:pic>
      <p:sp>
        <p:nvSpPr>
          <p:cNvPr id="10" name="Rectangle 9"/>
          <p:cNvSpPr/>
          <p:nvPr/>
        </p:nvSpPr>
        <p:spPr>
          <a:xfrm>
            <a:off x="4067944" y="6381328"/>
            <a:ext cx="4878288" cy="261610"/>
          </a:xfrm>
          <a:prstGeom prst="rect">
            <a:avLst/>
          </a:prstGeom>
        </p:spPr>
        <p:txBody>
          <a:bodyPr wrap="square">
            <a:spAutoFit/>
          </a:bodyPr>
          <a:lstStyle/>
          <a:p>
            <a:r>
              <a:rPr lang="en-GB" sz="1100" dirty="0" smtClean="0">
                <a:solidFill>
                  <a:schemeClr val="tx1"/>
                </a:solidFill>
              </a:rPr>
              <a:t>http://www.flickr.com/photos/neilwykes/134162792/sizes/z/in/photostream/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888"/>
            <a:ext cx="6998345" cy="625219"/>
          </a:xfrm>
        </p:spPr>
        <p:txBody>
          <a:bodyPr/>
          <a:lstStyle/>
          <a:p>
            <a:pPr eaLnBrk="1" hangingPunct="1"/>
            <a:r>
              <a:rPr lang="en-US" sz="3600" dirty="0" smtClean="0"/>
              <a:t>OU 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sp>
        <p:nvSpPr>
          <p:cNvPr id="13" name="TextBox 12"/>
          <p:cNvSpPr txBox="1"/>
          <p:nvPr/>
        </p:nvSpPr>
        <p:spPr>
          <a:xfrm>
            <a:off x="323528" y="2420888"/>
            <a:ext cx="4752528" cy="307777"/>
          </a:xfrm>
          <a:prstGeom prst="rect">
            <a:avLst/>
          </a:prstGeom>
          <a:noFill/>
        </p:spPr>
        <p:txBody>
          <a:bodyPr wrap="square" rtlCol="0">
            <a:spAutoFit/>
          </a:bodyPr>
          <a:lstStyle/>
          <a:p>
            <a:pPr marL="574675" indent="-220663" defTabSz="708025">
              <a:spcBef>
                <a:spcPct val="50000"/>
              </a:spcBef>
            </a:pPr>
            <a:endParaRPr lang="en-US" sz="1400" dirty="0">
              <a:solidFill>
                <a:schemeClr val="tx1"/>
              </a:solidFill>
            </a:endParaRPr>
          </a:p>
        </p:txBody>
      </p:sp>
      <p:graphicFrame>
        <p:nvGraphicFramePr>
          <p:cNvPr id="14" name="Diagram 13"/>
          <p:cNvGraphicFramePr/>
          <p:nvPr/>
        </p:nvGraphicFramePr>
        <p:xfrm>
          <a:off x="467544" y="2348880"/>
          <a:ext cx="8352928" cy="3024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p:cNvSpPr/>
          <p:nvPr/>
        </p:nvSpPr>
        <p:spPr>
          <a:xfrm>
            <a:off x="6444208" y="2204864"/>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2627784" y="3861048"/>
            <a:ext cx="1436822"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4578" name="Picture 2" descr="http://farm1.static.flickr.com/5/7913287_36f79fe382.jpg"/>
          <p:cNvPicPr>
            <a:picLocks noChangeAspect="1" noChangeArrowheads="1"/>
          </p:cNvPicPr>
          <p:nvPr/>
        </p:nvPicPr>
        <p:blipFill>
          <a:blip r:embed="rId10" cstate="print"/>
          <a:srcRect l="15376" r="8150"/>
          <a:stretch>
            <a:fillRect/>
          </a:stretch>
        </p:blipFill>
        <p:spPr bwMode="auto">
          <a:xfrm>
            <a:off x="7524328" y="4444054"/>
            <a:ext cx="1368152" cy="2019254"/>
          </a:xfrm>
          <a:prstGeom prst="rect">
            <a:avLst/>
          </a:prstGeom>
          <a:noFill/>
        </p:spPr>
      </p:pic>
      <p:sp>
        <p:nvSpPr>
          <p:cNvPr id="15" name="Rectangle 14"/>
          <p:cNvSpPr/>
          <p:nvPr/>
        </p:nvSpPr>
        <p:spPr>
          <a:xfrm>
            <a:off x="4427984" y="6453336"/>
            <a:ext cx="4572000" cy="261610"/>
          </a:xfrm>
          <a:prstGeom prst="rect">
            <a:avLst/>
          </a:prstGeom>
        </p:spPr>
        <p:txBody>
          <a:bodyPr>
            <a:spAutoFit/>
          </a:bodyPr>
          <a:lstStyle/>
          <a:p>
            <a:r>
              <a:rPr lang="en-GB" sz="1100" dirty="0" smtClean="0">
                <a:solidFill>
                  <a:schemeClr val="tx1"/>
                </a:solidFill>
              </a:rPr>
              <a:t>http://www.flickr.com/photos/stefz/7913287/sizes/m/in/photostream/</a:t>
            </a:r>
            <a:endParaRPr lang="en-GB" sz="1100" dirty="0">
              <a:solidFill>
                <a:schemeClr val="tx1"/>
              </a:solidFill>
            </a:endParaRPr>
          </a:p>
        </p:txBody>
      </p:sp>
      <p:sp>
        <p:nvSpPr>
          <p:cNvPr id="5122" name="Rectangle 9"/>
          <p:cNvSpPr>
            <a:spLocks noGrp="1" noChangeArrowheads="1"/>
          </p:cNvSpPr>
          <p:nvPr>
            <p:ph type="title"/>
          </p:nvPr>
        </p:nvSpPr>
        <p:spPr>
          <a:xfrm>
            <a:off x="1462087" y="1268888"/>
            <a:ext cx="6998345" cy="625219"/>
          </a:xfrm>
        </p:spPr>
        <p:txBody>
          <a:bodyPr/>
          <a:lstStyle/>
          <a:p>
            <a:pPr eaLnBrk="1" hangingPunct="1"/>
            <a:r>
              <a:rPr lang="en-US" sz="3600" dirty="0" smtClean="0"/>
              <a:t>Library activity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idx="1"/>
          </p:nvPr>
        </p:nvSpPr>
        <p:spPr>
          <a:xfrm>
            <a:off x="755650" y="3357563"/>
            <a:ext cx="7466013" cy="455612"/>
          </a:xfrm>
        </p:spPr>
        <p:txBody>
          <a:bodyPr/>
          <a:lstStyle/>
          <a:p>
            <a:pPr eaLnBrk="1" hangingPunct="1">
              <a:buFontTx/>
              <a:buNone/>
            </a:pPr>
            <a:r>
              <a:rPr lang="en-US" smtClean="0"/>
              <a:t>	</a:t>
            </a:r>
          </a:p>
        </p:txBody>
      </p:sp>
      <p:pic>
        <p:nvPicPr>
          <p:cNvPr id="5124" name="Picture 11" descr="RISE_no text logo_small"/>
          <p:cNvPicPr>
            <a:picLocks noChangeAspect="1" noChangeArrowheads="1"/>
          </p:cNvPicPr>
          <p:nvPr/>
        </p:nvPicPr>
        <p:blipFill>
          <a:blip r:embed="rId3" cstate="print"/>
          <a:srcRect/>
          <a:stretch>
            <a:fillRect/>
          </a:stretch>
        </p:blipFill>
        <p:spPr bwMode="auto">
          <a:xfrm>
            <a:off x="1042988" y="476250"/>
            <a:ext cx="2160587" cy="1163638"/>
          </a:xfrm>
          <a:prstGeom prst="rect">
            <a:avLst/>
          </a:prstGeom>
          <a:noFill/>
          <a:ln w="9525">
            <a:noFill/>
            <a:miter lim="800000"/>
            <a:headEnd/>
            <a:tailEnd/>
          </a:ln>
        </p:spPr>
      </p:pic>
      <p:sp>
        <p:nvSpPr>
          <p:cNvPr id="8" name="Rectangle 7"/>
          <p:cNvSpPr/>
          <p:nvPr/>
        </p:nvSpPr>
        <p:spPr>
          <a:xfrm>
            <a:off x="179512" y="6309320"/>
            <a:ext cx="3888432" cy="400110"/>
          </a:xfrm>
          <a:prstGeom prst="rect">
            <a:avLst/>
          </a:prstGeom>
        </p:spPr>
        <p:txBody>
          <a:bodyPr wrap="square">
            <a:spAutoFit/>
          </a:bodyPr>
          <a:lstStyle/>
          <a:p>
            <a:r>
              <a:rPr lang="en-GB" sz="2000" dirty="0" smtClean="0">
                <a:hlinkClick r:id="rId4"/>
              </a:rPr>
              <a:t>http://www.open.ac.uk/blogs/rise</a:t>
            </a:r>
            <a:r>
              <a:rPr lang="en-GB" sz="2000" dirty="0" smtClean="0"/>
              <a:t> </a:t>
            </a:r>
            <a:endParaRPr lang="en-GB" sz="2000" dirty="0"/>
          </a:p>
        </p:txBody>
      </p:sp>
      <p:pic>
        <p:nvPicPr>
          <p:cNvPr id="9" name="Picture 4"/>
          <p:cNvPicPr>
            <a:picLocks noChangeAspect="1" noChangeArrowheads="1"/>
          </p:cNvPicPr>
          <p:nvPr/>
        </p:nvPicPr>
        <p:blipFill>
          <a:blip r:embed="rId5" cstate="print"/>
          <a:srcRect/>
          <a:stretch>
            <a:fillRect/>
          </a:stretch>
        </p:blipFill>
        <p:spPr bwMode="auto">
          <a:xfrm>
            <a:off x="1979712" y="1988840"/>
            <a:ext cx="5448932" cy="4086121"/>
          </a:xfrm>
          <a:prstGeom prst="rect">
            <a:avLst/>
          </a:prstGeom>
          <a:noFill/>
          <a:ln w="9525" algn="ctr">
            <a:noFill/>
            <a:miter lim="800000"/>
            <a:headEnd/>
            <a:tailEnd/>
          </a:ln>
          <a:effectLst/>
        </p:spPr>
      </p:pic>
      <p:sp>
        <p:nvSpPr>
          <p:cNvPr id="11" name="Rectangle 10"/>
          <p:cNvSpPr/>
          <p:nvPr/>
        </p:nvSpPr>
        <p:spPr>
          <a:xfrm>
            <a:off x="4283968" y="6381328"/>
            <a:ext cx="4572000" cy="261610"/>
          </a:xfrm>
          <a:prstGeom prst="rect">
            <a:avLst/>
          </a:prstGeom>
        </p:spPr>
        <p:txBody>
          <a:bodyPr>
            <a:spAutoFit/>
          </a:bodyPr>
          <a:lstStyle/>
          <a:p>
            <a:r>
              <a:rPr lang="en-US" sz="1100" dirty="0" smtClean="0">
                <a:solidFill>
                  <a:schemeClr val="tx1"/>
                </a:solidFill>
              </a:rPr>
              <a:t>http://www.flickr.com/photos/julietteculver/4731004168/in/photostream</a:t>
            </a:r>
            <a:endParaRPr lang="en-GB" dirty="0"/>
          </a:p>
        </p:txBody>
      </p:sp>
      <p:sp>
        <p:nvSpPr>
          <p:cNvPr id="5122" name="Rectangle 9"/>
          <p:cNvSpPr>
            <a:spLocks noGrp="1" noChangeArrowheads="1"/>
          </p:cNvSpPr>
          <p:nvPr>
            <p:ph type="title"/>
          </p:nvPr>
        </p:nvSpPr>
        <p:spPr>
          <a:xfrm>
            <a:off x="1462087" y="1268888"/>
            <a:ext cx="6998345" cy="625219"/>
          </a:xfrm>
        </p:spPr>
        <p:txBody>
          <a:bodyPr/>
          <a:lstStyle/>
          <a:p>
            <a:pPr eaLnBrk="1" hangingPunct="1"/>
            <a:r>
              <a:rPr lang="en-US" sz="3600" dirty="0" smtClean="0"/>
              <a:t>OU environment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U PowerPo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cs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E3284A"/>
            </a:solidFill>
            <a:effectLst/>
            <a:latin typeface="Arial" charset="0"/>
            <a:cs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 PowerPoint</Template>
  <TotalTime>1900</TotalTime>
  <Words>4779</Words>
  <Application>Microsoft Office PowerPoint</Application>
  <PresentationFormat>On-screen Show (4:3)</PresentationFormat>
  <Paragraphs>616</Paragraphs>
  <Slides>63</Slides>
  <Notes>61</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OU PowerPoint</vt:lpstr>
      <vt:lpstr>Divider</vt:lpstr>
      <vt:lpstr>Recommendations Improve the Search Experience  Innovations in Activity Data workshop 04 July2011   Richard Nurse</vt:lpstr>
      <vt:lpstr>Recommendations Improve the Search Experience?</vt:lpstr>
      <vt:lpstr>JISC Activity Data Programme</vt:lpstr>
      <vt:lpstr>What is Activity Data?</vt:lpstr>
      <vt:lpstr>So what’s the point of this activity data stuff then?</vt:lpstr>
      <vt:lpstr>Library activity data</vt:lpstr>
      <vt:lpstr>OU environment</vt:lpstr>
      <vt:lpstr>Library activity data</vt:lpstr>
      <vt:lpstr>OU environment</vt:lpstr>
      <vt:lpstr>Library activity data</vt:lpstr>
      <vt:lpstr>Library activity data</vt:lpstr>
      <vt:lpstr>OU systems environment</vt:lpstr>
      <vt:lpstr>Scope of the project</vt:lpstr>
      <vt:lpstr>So what about collecting more data?</vt:lpstr>
      <vt:lpstr>So what about collecting more data?</vt:lpstr>
      <vt:lpstr>Slide 16</vt:lpstr>
      <vt:lpstr>Slide 17</vt:lpstr>
      <vt:lpstr>Slide 18</vt:lpstr>
      <vt:lpstr>Slide 19</vt:lpstr>
      <vt:lpstr>What resources are involved?</vt:lpstr>
      <vt:lpstr>What data is RISE using?</vt:lpstr>
      <vt:lpstr>So what is in the EZProxy logs?</vt:lpstr>
      <vt:lpstr>So what is in the EZProxy logs?</vt:lpstr>
      <vt:lpstr>So what is in the EZProxy logs?</vt:lpstr>
      <vt:lpstr>So what is in the EZProxy logs?</vt:lpstr>
      <vt:lpstr>So what is in the EZProxy logs?</vt:lpstr>
      <vt:lpstr>RISE database</vt:lpstr>
      <vt:lpstr>RISE database</vt:lpstr>
      <vt:lpstr>RISE database</vt:lpstr>
      <vt:lpstr>But what isn’t there?</vt:lpstr>
      <vt:lpstr>What can the data tell us?</vt:lpstr>
      <vt:lpstr>So what about collecting more data?</vt:lpstr>
      <vt:lpstr>RISE database</vt:lpstr>
      <vt:lpstr>So how do you improve your data?</vt:lpstr>
      <vt:lpstr>What can the data tell us?</vt:lpstr>
      <vt:lpstr>So how do you get a recommendation?</vt:lpstr>
      <vt:lpstr>So how do you get a recommendation?</vt:lpstr>
      <vt:lpstr>Interface usage</vt:lpstr>
      <vt:lpstr>Data Protection and privacy</vt:lpstr>
      <vt:lpstr>Open Data</vt:lpstr>
      <vt:lpstr>Anonymization</vt:lpstr>
      <vt:lpstr>Anonymization</vt:lpstr>
      <vt:lpstr>Data formats and standards</vt:lpstr>
      <vt:lpstr>Hypothesis</vt:lpstr>
      <vt:lpstr>Evaluation</vt:lpstr>
      <vt:lpstr>Survey results 1</vt:lpstr>
      <vt:lpstr>Survey results 2</vt:lpstr>
      <vt:lpstr>Survey results 3</vt:lpstr>
      <vt:lpstr>Survey results 4</vt:lpstr>
      <vt:lpstr>Face to Face evaluation</vt:lpstr>
      <vt:lpstr>Should we have a recommender system?</vt:lpstr>
      <vt:lpstr>Should we have a recommender system?</vt:lpstr>
      <vt:lpstr>Why they prefer course-related recommendations</vt:lpstr>
      <vt:lpstr>Suggestions for improvement</vt:lpstr>
      <vt:lpstr>Rating the recommendations</vt:lpstr>
      <vt:lpstr>Recommendations usage</vt:lpstr>
      <vt:lpstr>Recommendations usage</vt:lpstr>
      <vt:lpstr>Recommendations usage</vt:lpstr>
      <vt:lpstr>Recommendations usage</vt:lpstr>
      <vt:lpstr>Recommendations usage</vt:lpstr>
      <vt:lpstr>Interim findings</vt:lpstr>
      <vt:lpstr>Still to do</vt:lpstr>
      <vt:lpstr>Recommendations Improve the Search Experience Innovations in Activity Data workshop 04 July2011  Richard Nurse</vt:lpstr>
    </vt:vector>
  </TitlesOfParts>
  <Company>Open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eam36</dc:creator>
  <cp:lastModifiedBy> RN</cp:lastModifiedBy>
  <cp:revision>188</cp:revision>
  <dcterms:created xsi:type="dcterms:W3CDTF">2011-02-24T16:19:14Z</dcterms:created>
  <dcterms:modified xsi:type="dcterms:W3CDTF">2011-06-30T12:41:36Z</dcterms:modified>
</cp:coreProperties>
</file>