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 id="2147483936" r:id="rId9"/>
  </p:sldMasterIdLst>
  <p:notesMasterIdLst>
    <p:notesMasterId r:id="rId20"/>
  </p:notesMasterIdLst>
  <p:handoutMasterIdLst>
    <p:handoutMasterId r:id="rId21"/>
  </p:handoutMasterIdLst>
  <p:sldIdLst>
    <p:sldId id="258" r:id="rId10"/>
    <p:sldId id="287" r:id="rId11"/>
    <p:sldId id="263" r:id="rId12"/>
    <p:sldId id="319" r:id="rId13"/>
    <p:sldId id="343" r:id="rId14"/>
    <p:sldId id="344" r:id="rId15"/>
    <p:sldId id="341" r:id="rId16"/>
    <p:sldId id="347" r:id="rId17"/>
    <p:sldId id="337"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F3"/>
    <a:srgbClr val="FF8A77"/>
    <a:srgbClr val="FFFEED"/>
    <a:srgbClr val="FFF488"/>
    <a:srgbClr val="FFF3FD"/>
    <a:srgbClr val="E8FFF7"/>
    <a:srgbClr val="FFB4FF"/>
    <a:srgbClr val="060645"/>
    <a:srgbClr val="7DFFD3"/>
    <a:srgbClr val="E6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966" autoAdjust="0"/>
  </p:normalViewPr>
  <p:slideViewPr>
    <p:cSldViewPr snapToGrid="0" snapToObjects="1">
      <p:cViewPr varScale="1">
        <p:scale>
          <a:sx n="114" d="100"/>
          <a:sy n="114" d="100"/>
        </p:scale>
        <p:origin x="47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706EC-BE28-1647-8172-B499FD6668B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73C4CB0C-56FF-634D-936C-9767F1516336}">
      <dgm:prSet/>
      <dgm:spPr/>
      <dgm:t>
        <a:bodyPr/>
        <a:lstStyle/>
        <a:p>
          <a:r>
            <a:rPr lang="en-GB" b="1" dirty="0"/>
            <a:t>1. Suspect focused investigation </a:t>
          </a:r>
        </a:p>
      </dgm:t>
    </dgm:pt>
    <dgm:pt modelId="{4F07569F-022A-0C43-AEB6-BF5DB67DB59F}" type="parTrans" cxnId="{88BBB576-0A0A-1847-BC52-2B80AF9BC14E}">
      <dgm:prSet/>
      <dgm:spPr/>
      <dgm:t>
        <a:bodyPr/>
        <a:lstStyle/>
        <a:p>
          <a:endParaRPr lang="en-GB"/>
        </a:p>
      </dgm:t>
    </dgm:pt>
    <dgm:pt modelId="{BAD1F0E8-C31D-CD4D-A4E3-E1424B970C38}" type="sibTrans" cxnId="{88BBB576-0A0A-1847-BC52-2B80AF9BC14E}">
      <dgm:prSet/>
      <dgm:spPr/>
      <dgm:t>
        <a:bodyPr/>
        <a:lstStyle/>
        <a:p>
          <a:endParaRPr lang="en-GB"/>
        </a:p>
      </dgm:t>
    </dgm:pt>
    <dgm:pt modelId="{301E5EEF-54F9-8B4B-BE98-A0A200AFEBCD}">
      <dgm:prSet/>
      <dgm:spPr/>
      <dgm:t>
        <a:bodyPr/>
        <a:lstStyle/>
        <a:p>
          <a:r>
            <a:rPr lang="en-GB" b="1" dirty="0"/>
            <a:t>2. Repeat offenders </a:t>
          </a:r>
        </a:p>
      </dgm:t>
    </dgm:pt>
    <dgm:pt modelId="{C1E14A11-D659-EC4C-8299-F0F7355EC955}" type="parTrans" cxnId="{299677BD-4E9D-6642-8A5C-9589C8D09581}">
      <dgm:prSet/>
      <dgm:spPr/>
      <dgm:t>
        <a:bodyPr/>
        <a:lstStyle/>
        <a:p>
          <a:endParaRPr lang="en-GB"/>
        </a:p>
      </dgm:t>
    </dgm:pt>
    <dgm:pt modelId="{0E32FA3C-0894-9443-BDD6-D7AF266C3B07}" type="sibTrans" cxnId="{299677BD-4E9D-6642-8A5C-9589C8D09581}">
      <dgm:prSet/>
      <dgm:spPr/>
      <dgm:t>
        <a:bodyPr/>
        <a:lstStyle/>
        <a:p>
          <a:endParaRPr lang="en-GB"/>
        </a:p>
      </dgm:t>
    </dgm:pt>
    <dgm:pt modelId="{F3F3EFDE-13BD-D04F-87E9-1B160AAB951F}">
      <dgm:prSet/>
      <dgm:spPr/>
      <dgm:t>
        <a:bodyPr/>
        <a:lstStyle/>
        <a:p>
          <a:r>
            <a:rPr lang="en-GB" b="1" dirty="0"/>
            <a:t>3. Procedural Justice approach to victim engagement </a:t>
          </a:r>
          <a:endParaRPr lang="en-GB" dirty="0"/>
        </a:p>
      </dgm:t>
    </dgm:pt>
    <dgm:pt modelId="{DB428B04-ED88-1F40-9AC0-D59EC5710D4A}" type="parTrans" cxnId="{28EDCE15-A8E1-B441-A1F3-AA6A82F36F3A}">
      <dgm:prSet/>
      <dgm:spPr/>
      <dgm:t>
        <a:bodyPr/>
        <a:lstStyle/>
        <a:p>
          <a:endParaRPr lang="en-GB"/>
        </a:p>
      </dgm:t>
    </dgm:pt>
    <dgm:pt modelId="{29FAB624-B56C-1147-9547-557A2B97E6A7}" type="sibTrans" cxnId="{28EDCE15-A8E1-B441-A1F3-AA6A82F36F3A}">
      <dgm:prSet/>
      <dgm:spPr/>
      <dgm:t>
        <a:bodyPr/>
        <a:lstStyle/>
        <a:p>
          <a:endParaRPr lang="en-GB"/>
        </a:p>
      </dgm:t>
    </dgm:pt>
    <dgm:pt modelId="{A2B5363B-02D6-7344-860B-242417075A64}">
      <dgm:prSet/>
      <dgm:spPr/>
      <dgm:t>
        <a:bodyPr/>
        <a:lstStyle/>
        <a:p>
          <a:r>
            <a:rPr lang="en-GB" b="1" dirty="0"/>
            <a:t>4. Learning, development and officer well-being </a:t>
          </a:r>
          <a:endParaRPr lang="en-GB" dirty="0"/>
        </a:p>
      </dgm:t>
    </dgm:pt>
    <dgm:pt modelId="{3DA6F014-0292-0A4A-88DA-017FE073F03C}" type="parTrans" cxnId="{9917701E-74DC-0542-B00A-05C426565A69}">
      <dgm:prSet/>
      <dgm:spPr/>
      <dgm:t>
        <a:bodyPr/>
        <a:lstStyle/>
        <a:p>
          <a:endParaRPr lang="en-GB"/>
        </a:p>
      </dgm:t>
    </dgm:pt>
    <dgm:pt modelId="{EF738BC4-D8EA-0241-914F-E43BC4C2A31E}" type="sibTrans" cxnId="{9917701E-74DC-0542-B00A-05C426565A69}">
      <dgm:prSet/>
      <dgm:spPr/>
      <dgm:t>
        <a:bodyPr/>
        <a:lstStyle/>
        <a:p>
          <a:endParaRPr lang="en-GB"/>
        </a:p>
      </dgm:t>
    </dgm:pt>
    <dgm:pt modelId="{47155228-4B2B-3B4A-B4F8-FE16AB375C8A}">
      <dgm:prSet/>
      <dgm:spPr/>
      <dgm:t>
        <a:bodyPr/>
        <a:lstStyle/>
        <a:p>
          <a:r>
            <a:rPr lang="en-GB" b="1" dirty="0"/>
            <a:t>5. &amp; 6. Data, digital forensics &amp; performance </a:t>
          </a:r>
        </a:p>
      </dgm:t>
    </dgm:pt>
    <dgm:pt modelId="{A7292F90-2427-AE4B-A6BB-B26E3D6B9DE9}" type="parTrans" cxnId="{6DA4C886-10BB-104B-A4E7-BFF716923073}">
      <dgm:prSet/>
      <dgm:spPr/>
      <dgm:t>
        <a:bodyPr/>
        <a:lstStyle/>
        <a:p>
          <a:endParaRPr lang="en-GB"/>
        </a:p>
      </dgm:t>
    </dgm:pt>
    <dgm:pt modelId="{8E6ED013-93B2-E04D-AE04-5D569B5A3F13}" type="sibTrans" cxnId="{6DA4C886-10BB-104B-A4E7-BFF716923073}">
      <dgm:prSet/>
      <dgm:spPr/>
      <dgm:t>
        <a:bodyPr/>
        <a:lstStyle/>
        <a:p>
          <a:endParaRPr lang="en-GB"/>
        </a:p>
      </dgm:t>
    </dgm:pt>
    <dgm:pt modelId="{A7BDFCA7-39C8-364C-AF58-6B7239EC0E53}" type="pres">
      <dgm:prSet presAssocID="{E41706EC-BE28-1647-8172-B499FD6668BF}" presName="Name0" presStyleCnt="0">
        <dgm:presLayoutVars>
          <dgm:dir/>
          <dgm:resizeHandles val="exact"/>
        </dgm:presLayoutVars>
      </dgm:prSet>
      <dgm:spPr/>
    </dgm:pt>
    <dgm:pt modelId="{EC78B48F-0F39-2748-A07E-E145F89C5AB8}" type="pres">
      <dgm:prSet presAssocID="{E41706EC-BE28-1647-8172-B499FD6668BF}" presName="fgShape" presStyleLbl="fgShp" presStyleIdx="0" presStyleCnt="1" custScaleX="106675" custLinFactNeighborX="0" custLinFactNeighborY="5032"/>
      <dgm:spPr/>
    </dgm:pt>
    <dgm:pt modelId="{BF7C2CF0-5D14-E246-8EE6-31171EAE4A26}" type="pres">
      <dgm:prSet presAssocID="{E41706EC-BE28-1647-8172-B499FD6668BF}" presName="linComp" presStyleCnt="0"/>
      <dgm:spPr/>
    </dgm:pt>
    <dgm:pt modelId="{BB5AC7BD-BE39-1E4C-B216-D64501709670}" type="pres">
      <dgm:prSet presAssocID="{73C4CB0C-56FF-634D-936C-9767F1516336}" presName="compNode" presStyleCnt="0"/>
      <dgm:spPr/>
    </dgm:pt>
    <dgm:pt modelId="{43E14DF4-AEAD-7149-9F8D-9DDED918F1F3}" type="pres">
      <dgm:prSet presAssocID="{73C4CB0C-56FF-634D-936C-9767F1516336}" presName="bkgdShape" presStyleLbl="node1" presStyleIdx="0" presStyleCnt="5"/>
      <dgm:spPr/>
    </dgm:pt>
    <dgm:pt modelId="{EE469B56-762D-A04E-9528-50C14850D23A}" type="pres">
      <dgm:prSet presAssocID="{73C4CB0C-56FF-634D-936C-9767F1516336}" presName="nodeTx" presStyleLbl="node1" presStyleIdx="0" presStyleCnt="5">
        <dgm:presLayoutVars>
          <dgm:bulletEnabled val="1"/>
        </dgm:presLayoutVars>
      </dgm:prSet>
      <dgm:spPr/>
    </dgm:pt>
    <dgm:pt modelId="{0F538CBA-BAE7-6348-BEF3-FC0A755F6113}" type="pres">
      <dgm:prSet presAssocID="{73C4CB0C-56FF-634D-936C-9767F1516336}" presName="invisiNode" presStyleLbl="node1" presStyleIdx="0" presStyleCnt="5"/>
      <dgm:spPr/>
    </dgm:pt>
    <dgm:pt modelId="{921D9F51-6A73-CC4D-9620-5ADA9AEB9FDD}" type="pres">
      <dgm:prSet presAssocID="{73C4CB0C-56FF-634D-936C-9767F1516336}"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cuffs with solid fill"/>
        </a:ext>
      </dgm:extLst>
    </dgm:pt>
    <dgm:pt modelId="{2F766B6A-B83F-B14A-BBDB-3ADBC8D89FA2}" type="pres">
      <dgm:prSet presAssocID="{BAD1F0E8-C31D-CD4D-A4E3-E1424B970C38}" presName="sibTrans" presStyleLbl="sibTrans2D1" presStyleIdx="0" presStyleCnt="0"/>
      <dgm:spPr/>
    </dgm:pt>
    <dgm:pt modelId="{4593A70A-4410-F548-858D-8717E1CF26D6}" type="pres">
      <dgm:prSet presAssocID="{301E5EEF-54F9-8B4B-BE98-A0A200AFEBCD}" presName="compNode" presStyleCnt="0"/>
      <dgm:spPr/>
    </dgm:pt>
    <dgm:pt modelId="{F2E1BBFF-D03B-944D-AF87-54DD7AD2352A}" type="pres">
      <dgm:prSet presAssocID="{301E5EEF-54F9-8B4B-BE98-A0A200AFEBCD}" presName="bkgdShape" presStyleLbl="node1" presStyleIdx="1" presStyleCnt="5"/>
      <dgm:spPr/>
    </dgm:pt>
    <dgm:pt modelId="{0978B006-3C53-374E-BC6F-8E2882A0D189}" type="pres">
      <dgm:prSet presAssocID="{301E5EEF-54F9-8B4B-BE98-A0A200AFEBCD}" presName="nodeTx" presStyleLbl="node1" presStyleIdx="1" presStyleCnt="5">
        <dgm:presLayoutVars>
          <dgm:bulletEnabled val="1"/>
        </dgm:presLayoutVars>
      </dgm:prSet>
      <dgm:spPr/>
    </dgm:pt>
    <dgm:pt modelId="{691CEFFF-C008-C54E-85AF-313553EE39CC}" type="pres">
      <dgm:prSet presAssocID="{301E5EEF-54F9-8B4B-BE98-A0A200AFEBCD}" presName="invisiNode" presStyleLbl="node1" presStyleIdx="1" presStyleCnt="5"/>
      <dgm:spPr/>
    </dgm:pt>
    <dgm:pt modelId="{AE3938C2-8E30-0043-AD71-8261EBA01500}" type="pres">
      <dgm:prSet presAssocID="{301E5EEF-54F9-8B4B-BE98-A0A200AFEBCD}" presName="imagNode"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peat with solid fill"/>
        </a:ext>
      </dgm:extLst>
    </dgm:pt>
    <dgm:pt modelId="{38D80ECF-B913-294A-B7F4-30DCFE0CF5D0}" type="pres">
      <dgm:prSet presAssocID="{0E32FA3C-0894-9443-BDD6-D7AF266C3B07}" presName="sibTrans" presStyleLbl="sibTrans2D1" presStyleIdx="0" presStyleCnt="0"/>
      <dgm:spPr/>
    </dgm:pt>
    <dgm:pt modelId="{A06241BD-FDB4-9D47-8122-7BED47340294}" type="pres">
      <dgm:prSet presAssocID="{F3F3EFDE-13BD-D04F-87E9-1B160AAB951F}" presName="compNode" presStyleCnt="0"/>
      <dgm:spPr/>
    </dgm:pt>
    <dgm:pt modelId="{4C520D13-D0AC-2841-8646-928D9AE2A675}" type="pres">
      <dgm:prSet presAssocID="{F3F3EFDE-13BD-D04F-87E9-1B160AAB951F}" presName="bkgdShape" presStyleLbl="node1" presStyleIdx="2" presStyleCnt="5"/>
      <dgm:spPr/>
    </dgm:pt>
    <dgm:pt modelId="{0A5D2C1B-6D6C-7042-99FA-5B51C91ABB17}" type="pres">
      <dgm:prSet presAssocID="{F3F3EFDE-13BD-D04F-87E9-1B160AAB951F}" presName="nodeTx" presStyleLbl="node1" presStyleIdx="2" presStyleCnt="5">
        <dgm:presLayoutVars>
          <dgm:bulletEnabled val="1"/>
        </dgm:presLayoutVars>
      </dgm:prSet>
      <dgm:spPr/>
    </dgm:pt>
    <dgm:pt modelId="{A740407C-7538-BE4C-A678-E8466E8DA7FE}" type="pres">
      <dgm:prSet presAssocID="{F3F3EFDE-13BD-D04F-87E9-1B160AAB951F}" presName="invisiNode" presStyleLbl="node1" presStyleIdx="2" presStyleCnt="5"/>
      <dgm:spPr/>
    </dgm:pt>
    <dgm:pt modelId="{A0EE6CC6-CA47-5E46-A433-8565F20870C0}" type="pres">
      <dgm:prSet presAssocID="{F3F3EFDE-13BD-D04F-87E9-1B160AAB951F}"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with solid fill"/>
        </a:ext>
      </dgm:extLst>
    </dgm:pt>
    <dgm:pt modelId="{AE156ECF-75B1-3341-9D91-CD5786C3BFBD}" type="pres">
      <dgm:prSet presAssocID="{29FAB624-B56C-1147-9547-557A2B97E6A7}" presName="sibTrans" presStyleLbl="sibTrans2D1" presStyleIdx="0" presStyleCnt="0"/>
      <dgm:spPr/>
    </dgm:pt>
    <dgm:pt modelId="{DA158100-4A78-164E-8885-8CC7C0C7F100}" type="pres">
      <dgm:prSet presAssocID="{A2B5363B-02D6-7344-860B-242417075A64}" presName="compNode" presStyleCnt="0"/>
      <dgm:spPr/>
    </dgm:pt>
    <dgm:pt modelId="{2FC03522-38E0-1442-8E4B-1A5601349109}" type="pres">
      <dgm:prSet presAssocID="{A2B5363B-02D6-7344-860B-242417075A64}" presName="bkgdShape" presStyleLbl="node1" presStyleIdx="3" presStyleCnt="5"/>
      <dgm:spPr/>
    </dgm:pt>
    <dgm:pt modelId="{BB712C44-A1FE-0745-A4EB-F0623D3C7E83}" type="pres">
      <dgm:prSet presAssocID="{A2B5363B-02D6-7344-860B-242417075A64}" presName="nodeTx" presStyleLbl="node1" presStyleIdx="3" presStyleCnt="5">
        <dgm:presLayoutVars>
          <dgm:bulletEnabled val="1"/>
        </dgm:presLayoutVars>
      </dgm:prSet>
      <dgm:spPr/>
    </dgm:pt>
    <dgm:pt modelId="{5D548973-8C87-A746-B083-614F04BCEFBC}" type="pres">
      <dgm:prSet presAssocID="{A2B5363B-02D6-7344-860B-242417075A64}" presName="invisiNode" presStyleLbl="node1" presStyleIdx="3" presStyleCnt="5"/>
      <dgm:spPr/>
    </dgm:pt>
    <dgm:pt modelId="{73955D35-41FB-BF4C-A38A-0394D58ACEFB}" type="pres">
      <dgm:prSet presAssocID="{A2B5363B-02D6-7344-860B-242417075A64}"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with solid fill"/>
        </a:ext>
      </dgm:extLst>
    </dgm:pt>
    <dgm:pt modelId="{04D87102-AFA9-1B41-9FDB-169471FC29D2}" type="pres">
      <dgm:prSet presAssocID="{EF738BC4-D8EA-0241-914F-E43BC4C2A31E}" presName="sibTrans" presStyleLbl="sibTrans2D1" presStyleIdx="0" presStyleCnt="0"/>
      <dgm:spPr/>
    </dgm:pt>
    <dgm:pt modelId="{439395D5-49B8-9F47-8A21-968CE37A6EBA}" type="pres">
      <dgm:prSet presAssocID="{47155228-4B2B-3B4A-B4F8-FE16AB375C8A}" presName="compNode" presStyleCnt="0"/>
      <dgm:spPr/>
    </dgm:pt>
    <dgm:pt modelId="{400BB9D5-350A-334E-84EF-808D8926F670}" type="pres">
      <dgm:prSet presAssocID="{47155228-4B2B-3B4A-B4F8-FE16AB375C8A}" presName="bkgdShape" presStyleLbl="node1" presStyleIdx="4" presStyleCnt="5"/>
      <dgm:spPr/>
    </dgm:pt>
    <dgm:pt modelId="{256F0435-B550-1043-A1D4-325B62DFBED9}" type="pres">
      <dgm:prSet presAssocID="{47155228-4B2B-3B4A-B4F8-FE16AB375C8A}" presName="nodeTx" presStyleLbl="node1" presStyleIdx="4" presStyleCnt="5">
        <dgm:presLayoutVars>
          <dgm:bulletEnabled val="1"/>
        </dgm:presLayoutVars>
      </dgm:prSet>
      <dgm:spPr/>
    </dgm:pt>
    <dgm:pt modelId="{A9D667A1-8DD3-094D-B87F-1A5D80E9B222}" type="pres">
      <dgm:prSet presAssocID="{47155228-4B2B-3B4A-B4F8-FE16AB375C8A}" presName="invisiNode" presStyleLbl="node1" presStyleIdx="4" presStyleCnt="5"/>
      <dgm:spPr/>
    </dgm:pt>
    <dgm:pt modelId="{631F19BD-74C4-BB49-810F-1D172C83785C}" type="pres">
      <dgm:prSet presAssocID="{47155228-4B2B-3B4A-B4F8-FE16AB375C8A}"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tatistics outline"/>
        </a:ext>
      </dgm:extLst>
    </dgm:pt>
  </dgm:ptLst>
  <dgm:cxnLst>
    <dgm:cxn modelId="{B0A18E02-D2F5-7447-B81A-FC331F88915E}" type="presOf" srcId="{F3F3EFDE-13BD-D04F-87E9-1B160AAB951F}" destId="{4C520D13-D0AC-2841-8646-928D9AE2A675}" srcOrd="0" destOrd="0" presId="urn:microsoft.com/office/officeart/2005/8/layout/hList7"/>
    <dgm:cxn modelId="{83D7B614-B4C9-C148-8D20-9FDA375D99FB}" type="presOf" srcId="{301E5EEF-54F9-8B4B-BE98-A0A200AFEBCD}" destId="{F2E1BBFF-D03B-944D-AF87-54DD7AD2352A}" srcOrd="0" destOrd="0" presId="urn:microsoft.com/office/officeart/2005/8/layout/hList7"/>
    <dgm:cxn modelId="{DDDF1015-9EA6-E948-A49E-380C135E2894}" type="presOf" srcId="{301E5EEF-54F9-8B4B-BE98-A0A200AFEBCD}" destId="{0978B006-3C53-374E-BC6F-8E2882A0D189}" srcOrd="1" destOrd="0" presId="urn:microsoft.com/office/officeart/2005/8/layout/hList7"/>
    <dgm:cxn modelId="{28EDCE15-A8E1-B441-A1F3-AA6A82F36F3A}" srcId="{E41706EC-BE28-1647-8172-B499FD6668BF}" destId="{F3F3EFDE-13BD-D04F-87E9-1B160AAB951F}" srcOrd="2" destOrd="0" parTransId="{DB428B04-ED88-1F40-9AC0-D59EC5710D4A}" sibTransId="{29FAB624-B56C-1147-9547-557A2B97E6A7}"/>
    <dgm:cxn modelId="{9917701E-74DC-0542-B00A-05C426565A69}" srcId="{E41706EC-BE28-1647-8172-B499FD6668BF}" destId="{A2B5363B-02D6-7344-860B-242417075A64}" srcOrd="3" destOrd="0" parTransId="{3DA6F014-0292-0A4A-88DA-017FE073F03C}" sibTransId="{EF738BC4-D8EA-0241-914F-E43BC4C2A31E}"/>
    <dgm:cxn modelId="{FB564E2B-C5EB-C24C-BE56-FD48845A9D75}" type="presOf" srcId="{BAD1F0E8-C31D-CD4D-A4E3-E1424B970C38}" destId="{2F766B6A-B83F-B14A-BBDB-3ADBC8D89FA2}" srcOrd="0" destOrd="0" presId="urn:microsoft.com/office/officeart/2005/8/layout/hList7"/>
    <dgm:cxn modelId="{0782F736-67E0-2545-8FCE-687CD2AB748F}" type="presOf" srcId="{0E32FA3C-0894-9443-BDD6-D7AF266C3B07}" destId="{38D80ECF-B913-294A-B7F4-30DCFE0CF5D0}" srcOrd="0" destOrd="0" presId="urn:microsoft.com/office/officeart/2005/8/layout/hList7"/>
    <dgm:cxn modelId="{A625CF71-83A2-BB40-B98F-9D2601D7E893}" type="presOf" srcId="{47155228-4B2B-3B4A-B4F8-FE16AB375C8A}" destId="{256F0435-B550-1043-A1D4-325B62DFBED9}" srcOrd="1" destOrd="0" presId="urn:microsoft.com/office/officeart/2005/8/layout/hList7"/>
    <dgm:cxn modelId="{9E3A3372-47C4-FD4B-A43E-112E373D9CE3}" type="presOf" srcId="{47155228-4B2B-3B4A-B4F8-FE16AB375C8A}" destId="{400BB9D5-350A-334E-84EF-808D8926F670}" srcOrd="0" destOrd="0" presId="urn:microsoft.com/office/officeart/2005/8/layout/hList7"/>
    <dgm:cxn modelId="{88BBB576-0A0A-1847-BC52-2B80AF9BC14E}" srcId="{E41706EC-BE28-1647-8172-B499FD6668BF}" destId="{73C4CB0C-56FF-634D-936C-9767F1516336}" srcOrd="0" destOrd="0" parTransId="{4F07569F-022A-0C43-AEB6-BF5DB67DB59F}" sibTransId="{BAD1F0E8-C31D-CD4D-A4E3-E1424B970C38}"/>
    <dgm:cxn modelId="{8DCFEA57-A72B-F245-9B87-9DD84FF71A8D}" type="presOf" srcId="{EF738BC4-D8EA-0241-914F-E43BC4C2A31E}" destId="{04D87102-AFA9-1B41-9FDB-169471FC29D2}" srcOrd="0" destOrd="0" presId="urn:microsoft.com/office/officeart/2005/8/layout/hList7"/>
    <dgm:cxn modelId="{6DA4C886-10BB-104B-A4E7-BFF716923073}" srcId="{E41706EC-BE28-1647-8172-B499FD6668BF}" destId="{47155228-4B2B-3B4A-B4F8-FE16AB375C8A}" srcOrd="4" destOrd="0" parTransId="{A7292F90-2427-AE4B-A6BB-B26E3D6B9DE9}" sibTransId="{8E6ED013-93B2-E04D-AE04-5D569B5A3F13}"/>
    <dgm:cxn modelId="{B7778596-B895-364E-A60D-B2DA659C4A35}" type="presOf" srcId="{A2B5363B-02D6-7344-860B-242417075A64}" destId="{BB712C44-A1FE-0745-A4EB-F0623D3C7E83}" srcOrd="1" destOrd="0" presId="urn:microsoft.com/office/officeart/2005/8/layout/hList7"/>
    <dgm:cxn modelId="{9710BDA0-35D9-C940-8DBF-C01896259195}" type="presOf" srcId="{E41706EC-BE28-1647-8172-B499FD6668BF}" destId="{A7BDFCA7-39C8-364C-AF58-6B7239EC0E53}" srcOrd="0" destOrd="0" presId="urn:microsoft.com/office/officeart/2005/8/layout/hList7"/>
    <dgm:cxn modelId="{299677BD-4E9D-6642-8A5C-9589C8D09581}" srcId="{E41706EC-BE28-1647-8172-B499FD6668BF}" destId="{301E5EEF-54F9-8B4B-BE98-A0A200AFEBCD}" srcOrd="1" destOrd="0" parTransId="{C1E14A11-D659-EC4C-8299-F0F7355EC955}" sibTransId="{0E32FA3C-0894-9443-BDD6-D7AF266C3B07}"/>
    <dgm:cxn modelId="{156A61C8-A923-0045-8C69-91C93D27DD67}" type="presOf" srcId="{73C4CB0C-56FF-634D-936C-9767F1516336}" destId="{EE469B56-762D-A04E-9528-50C14850D23A}" srcOrd="1" destOrd="0" presId="urn:microsoft.com/office/officeart/2005/8/layout/hList7"/>
    <dgm:cxn modelId="{8D6A2FD2-6078-0242-8E77-F54DBAFF21FF}" type="presOf" srcId="{F3F3EFDE-13BD-D04F-87E9-1B160AAB951F}" destId="{0A5D2C1B-6D6C-7042-99FA-5B51C91ABB17}" srcOrd="1" destOrd="0" presId="urn:microsoft.com/office/officeart/2005/8/layout/hList7"/>
    <dgm:cxn modelId="{F59003D9-170A-9844-ACEB-FFA36E5C02E6}" type="presOf" srcId="{73C4CB0C-56FF-634D-936C-9767F1516336}" destId="{43E14DF4-AEAD-7149-9F8D-9DDED918F1F3}" srcOrd="0" destOrd="0" presId="urn:microsoft.com/office/officeart/2005/8/layout/hList7"/>
    <dgm:cxn modelId="{A51CEDE3-CC0C-644A-9456-5FB532890431}" type="presOf" srcId="{29FAB624-B56C-1147-9547-557A2B97E6A7}" destId="{AE156ECF-75B1-3341-9D91-CD5786C3BFBD}" srcOrd="0" destOrd="0" presId="urn:microsoft.com/office/officeart/2005/8/layout/hList7"/>
    <dgm:cxn modelId="{E92A98E7-419C-D34A-A463-60DD73C1DCAB}" type="presOf" srcId="{A2B5363B-02D6-7344-860B-242417075A64}" destId="{2FC03522-38E0-1442-8E4B-1A5601349109}" srcOrd="0" destOrd="0" presId="urn:microsoft.com/office/officeart/2005/8/layout/hList7"/>
    <dgm:cxn modelId="{C0DD9D13-D2E3-D14C-A852-5805DABD3DCC}" type="presParOf" srcId="{A7BDFCA7-39C8-364C-AF58-6B7239EC0E53}" destId="{EC78B48F-0F39-2748-A07E-E145F89C5AB8}" srcOrd="0" destOrd="0" presId="urn:microsoft.com/office/officeart/2005/8/layout/hList7"/>
    <dgm:cxn modelId="{E578A52A-FFC7-9840-B87F-B16AE6538C60}" type="presParOf" srcId="{A7BDFCA7-39C8-364C-AF58-6B7239EC0E53}" destId="{BF7C2CF0-5D14-E246-8EE6-31171EAE4A26}" srcOrd="1" destOrd="0" presId="urn:microsoft.com/office/officeart/2005/8/layout/hList7"/>
    <dgm:cxn modelId="{B1D635EC-30E6-E344-94DC-C2FE1F8FC243}" type="presParOf" srcId="{BF7C2CF0-5D14-E246-8EE6-31171EAE4A26}" destId="{BB5AC7BD-BE39-1E4C-B216-D64501709670}" srcOrd="0" destOrd="0" presId="urn:microsoft.com/office/officeart/2005/8/layout/hList7"/>
    <dgm:cxn modelId="{9E48E28F-85F8-C341-89B7-0031103CFEA1}" type="presParOf" srcId="{BB5AC7BD-BE39-1E4C-B216-D64501709670}" destId="{43E14DF4-AEAD-7149-9F8D-9DDED918F1F3}" srcOrd="0" destOrd="0" presId="urn:microsoft.com/office/officeart/2005/8/layout/hList7"/>
    <dgm:cxn modelId="{8DC634E2-1827-204D-92EC-BE39E69C6DBE}" type="presParOf" srcId="{BB5AC7BD-BE39-1E4C-B216-D64501709670}" destId="{EE469B56-762D-A04E-9528-50C14850D23A}" srcOrd="1" destOrd="0" presId="urn:microsoft.com/office/officeart/2005/8/layout/hList7"/>
    <dgm:cxn modelId="{7B165B8D-2230-FC46-9D20-5938FC96A8B4}" type="presParOf" srcId="{BB5AC7BD-BE39-1E4C-B216-D64501709670}" destId="{0F538CBA-BAE7-6348-BEF3-FC0A755F6113}" srcOrd="2" destOrd="0" presId="urn:microsoft.com/office/officeart/2005/8/layout/hList7"/>
    <dgm:cxn modelId="{B431D3A6-56D2-F541-B9B0-EE12DB5524EE}" type="presParOf" srcId="{BB5AC7BD-BE39-1E4C-B216-D64501709670}" destId="{921D9F51-6A73-CC4D-9620-5ADA9AEB9FDD}" srcOrd="3" destOrd="0" presId="urn:microsoft.com/office/officeart/2005/8/layout/hList7"/>
    <dgm:cxn modelId="{A50E2B5D-83A0-BE4F-85B9-834A225EEE1F}" type="presParOf" srcId="{BF7C2CF0-5D14-E246-8EE6-31171EAE4A26}" destId="{2F766B6A-B83F-B14A-BBDB-3ADBC8D89FA2}" srcOrd="1" destOrd="0" presId="urn:microsoft.com/office/officeart/2005/8/layout/hList7"/>
    <dgm:cxn modelId="{7BD6F3EB-39B5-6D4B-AC44-5BB8BBF2182B}" type="presParOf" srcId="{BF7C2CF0-5D14-E246-8EE6-31171EAE4A26}" destId="{4593A70A-4410-F548-858D-8717E1CF26D6}" srcOrd="2" destOrd="0" presId="urn:microsoft.com/office/officeart/2005/8/layout/hList7"/>
    <dgm:cxn modelId="{E363D6F0-4F3C-4F41-91A4-0CEC48AD703D}" type="presParOf" srcId="{4593A70A-4410-F548-858D-8717E1CF26D6}" destId="{F2E1BBFF-D03B-944D-AF87-54DD7AD2352A}" srcOrd="0" destOrd="0" presId="urn:microsoft.com/office/officeart/2005/8/layout/hList7"/>
    <dgm:cxn modelId="{D37B2CAB-83FE-0343-9118-DD4AF99FD0FB}" type="presParOf" srcId="{4593A70A-4410-F548-858D-8717E1CF26D6}" destId="{0978B006-3C53-374E-BC6F-8E2882A0D189}" srcOrd="1" destOrd="0" presId="urn:microsoft.com/office/officeart/2005/8/layout/hList7"/>
    <dgm:cxn modelId="{0C2C435B-5790-0E42-928E-051B0C9B4C84}" type="presParOf" srcId="{4593A70A-4410-F548-858D-8717E1CF26D6}" destId="{691CEFFF-C008-C54E-85AF-313553EE39CC}" srcOrd="2" destOrd="0" presId="urn:microsoft.com/office/officeart/2005/8/layout/hList7"/>
    <dgm:cxn modelId="{FE734C4A-E9CF-B34B-87BD-9629B8B8A185}" type="presParOf" srcId="{4593A70A-4410-F548-858D-8717E1CF26D6}" destId="{AE3938C2-8E30-0043-AD71-8261EBA01500}" srcOrd="3" destOrd="0" presId="urn:microsoft.com/office/officeart/2005/8/layout/hList7"/>
    <dgm:cxn modelId="{FC44E9AE-827E-1F41-9F9A-5ED0E60B7DC3}" type="presParOf" srcId="{BF7C2CF0-5D14-E246-8EE6-31171EAE4A26}" destId="{38D80ECF-B913-294A-B7F4-30DCFE0CF5D0}" srcOrd="3" destOrd="0" presId="urn:microsoft.com/office/officeart/2005/8/layout/hList7"/>
    <dgm:cxn modelId="{B8301572-1305-614D-998B-623E9243E50A}" type="presParOf" srcId="{BF7C2CF0-5D14-E246-8EE6-31171EAE4A26}" destId="{A06241BD-FDB4-9D47-8122-7BED47340294}" srcOrd="4" destOrd="0" presId="urn:microsoft.com/office/officeart/2005/8/layout/hList7"/>
    <dgm:cxn modelId="{07364CA9-97E5-0A4A-B06D-10E059E235AC}" type="presParOf" srcId="{A06241BD-FDB4-9D47-8122-7BED47340294}" destId="{4C520D13-D0AC-2841-8646-928D9AE2A675}" srcOrd="0" destOrd="0" presId="urn:microsoft.com/office/officeart/2005/8/layout/hList7"/>
    <dgm:cxn modelId="{3500EE47-EC20-9348-9660-28467B0F5DF1}" type="presParOf" srcId="{A06241BD-FDB4-9D47-8122-7BED47340294}" destId="{0A5D2C1B-6D6C-7042-99FA-5B51C91ABB17}" srcOrd="1" destOrd="0" presId="urn:microsoft.com/office/officeart/2005/8/layout/hList7"/>
    <dgm:cxn modelId="{03A2E935-28DD-6445-A984-FC6598BFF6A0}" type="presParOf" srcId="{A06241BD-FDB4-9D47-8122-7BED47340294}" destId="{A740407C-7538-BE4C-A678-E8466E8DA7FE}" srcOrd="2" destOrd="0" presId="urn:microsoft.com/office/officeart/2005/8/layout/hList7"/>
    <dgm:cxn modelId="{D0A351C0-0939-5B41-B4A4-D0CC096C6E2D}" type="presParOf" srcId="{A06241BD-FDB4-9D47-8122-7BED47340294}" destId="{A0EE6CC6-CA47-5E46-A433-8565F20870C0}" srcOrd="3" destOrd="0" presId="urn:microsoft.com/office/officeart/2005/8/layout/hList7"/>
    <dgm:cxn modelId="{D7F63ED3-CBD3-7D41-8974-07353637F15A}" type="presParOf" srcId="{BF7C2CF0-5D14-E246-8EE6-31171EAE4A26}" destId="{AE156ECF-75B1-3341-9D91-CD5786C3BFBD}" srcOrd="5" destOrd="0" presId="urn:microsoft.com/office/officeart/2005/8/layout/hList7"/>
    <dgm:cxn modelId="{9FBCA065-CF71-B142-92DB-4D4304DAA9D7}" type="presParOf" srcId="{BF7C2CF0-5D14-E246-8EE6-31171EAE4A26}" destId="{DA158100-4A78-164E-8885-8CC7C0C7F100}" srcOrd="6" destOrd="0" presId="urn:microsoft.com/office/officeart/2005/8/layout/hList7"/>
    <dgm:cxn modelId="{1D5F6BB5-241F-A245-8537-8441AFF62494}" type="presParOf" srcId="{DA158100-4A78-164E-8885-8CC7C0C7F100}" destId="{2FC03522-38E0-1442-8E4B-1A5601349109}" srcOrd="0" destOrd="0" presId="urn:microsoft.com/office/officeart/2005/8/layout/hList7"/>
    <dgm:cxn modelId="{574B1D55-94EA-C749-AA5F-B6C7F28AAF13}" type="presParOf" srcId="{DA158100-4A78-164E-8885-8CC7C0C7F100}" destId="{BB712C44-A1FE-0745-A4EB-F0623D3C7E83}" srcOrd="1" destOrd="0" presId="urn:microsoft.com/office/officeart/2005/8/layout/hList7"/>
    <dgm:cxn modelId="{E378395B-D8BD-DA4D-BD8B-4D70E8C7E724}" type="presParOf" srcId="{DA158100-4A78-164E-8885-8CC7C0C7F100}" destId="{5D548973-8C87-A746-B083-614F04BCEFBC}" srcOrd="2" destOrd="0" presId="urn:microsoft.com/office/officeart/2005/8/layout/hList7"/>
    <dgm:cxn modelId="{543512F4-F60C-6940-8B09-326E90E7311D}" type="presParOf" srcId="{DA158100-4A78-164E-8885-8CC7C0C7F100}" destId="{73955D35-41FB-BF4C-A38A-0394D58ACEFB}" srcOrd="3" destOrd="0" presId="urn:microsoft.com/office/officeart/2005/8/layout/hList7"/>
    <dgm:cxn modelId="{877E592C-E436-E848-96B0-3B49679E715C}" type="presParOf" srcId="{BF7C2CF0-5D14-E246-8EE6-31171EAE4A26}" destId="{04D87102-AFA9-1B41-9FDB-169471FC29D2}" srcOrd="7" destOrd="0" presId="urn:microsoft.com/office/officeart/2005/8/layout/hList7"/>
    <dgm:cxn modelId="{494B3C0B-7433-114B-BB69-FD7C89A8017C}" type="presParOf" srcId="{BF7C2CF0-5D14-E246-8EE6-31171EAE4A26}" destId="{439395D5-49B8-9F47-8A21-968CE37A6EBA}" srcOrd="8" destOrd="0" presId="urn:microsoft.com/office/officeart/2005/8/layout/hList7"/>
    <dgm:cxn modelId="{2CFEC2FE-A140-DA46-8BFD-D67602018B84}" type="presParOf" srcId="{439395D5-49B8-9F47-8A21-968CE37A6EBA}" destId="{400BB9D5-350A-334E-84EF-808D8926F670}" srcOrd="0" destOrd="0" presId="urn:microsoft.com/office/officeart/2005/8/layout/hList7"/>
    <dgm:cxn modelId="{1DFE8E7C-4BAA-4F42-B710-717F3E3009E8}" type="presParOf" srcId="{439395D5-49B8-9F47-8A21-968CE37A6EBA}" destId="{256F0435-B550-1043-A1D4-325B62DFBED9}" srcOrd="1" destOrd="0" presId="urn:microsoft.com/office/officeart/2005/8/layout/hList7"/>
    <dgm:cxn modelId="{436A2228-8B96-784E-819E-3CE71E6087DF}" type="presParOf" srcId="{439395D5-49B8-9F47-8A21-968CE37A6EBA}" destId="{A9D667A1-8DD3-094D-B87F-1A5D80E9B222}" srcOrd="2" destOrd="0" presId="urn:microsoft.com/office/officeart/2005/8/layout/hList7"/>
    <dgm:cxn modelId="{B402239C-95F0-E345-8E79-A7DB4BC83CE4}" type="presParOf" srcId="{439395D5-49B8-9F47-8A21-968CE37A6EBA}" destId="{631F19BD-74C4-BB49-810F-1D172C83785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14DF4-AEAD-7149-9F8D-9DDED918F1F3}">
      <dsp:nvSpPr>
        <dsp:cNvPr id="0" name=""/>
        <dsp:cNvSpPr/>
      </dsp:nvSpPr>
      <dsp:spPr>
        <a:xfrm>
          <a:off x="0"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1. Suspect focused investigation </a:t>
          </a:r>
        </a:p>
      </dsp:txBody>
      <dsp:txXfrm>
        <a:off x="0" y="1740535"/>
        <a:ext cx="2053828" cy="1740535"/>
      </dsp:txXfrm>
    </dsp:sp>
    <dsp:sp modelId="{921D9F51-6A73-CC4D-9620-5ADA9AEB9FDD}">
      <dsp:nvSpPr>
        <dsp:cNvPr id="0" name=""/>
        <dsp:cNvSpPr/>
      </dsp:nvSpPr>
      <dsp:spPr>
        <a:xfrm>
          <a:off x="302416"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E1BBFF-D03B-944D-AF87-54DD7AD2352A}">
      <dsp:nvSpPr>
        <dsp:cNvPr id="0" name=""/>
        <dsp:cNvSpPr/>
      </dsp:nvSpPr>
      <dsp:spPr>
        <a:xfrm>
          <a:off x="2115442"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2. Repeat offenders </a:t>
          </a:r>
        </a:p>
      </dsp:txBody>
      <dsp:txXfrm>
        <a:off x="2115442" y="1740535"/>
        <a:ext cx="2053828" cy="1740535"/>
      </dsp:txXfrm>
    </dsp:sp>
    <dsp:sp modelId="{AE3938C2-8E30-0043-AD71-8261EBA01500}">
      <dsp:nvSpPr>
        <dsp:cNvPr id="0" name=""/>
        <dsp:cNvSpPr/>
      </dsp:nvSpPr>
      <dsp:spPr>
        <a:xfrm>
          <a:off x="2417859" y="261080"/>
          <a:ext cx="1448995" cy="144899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520D13-D0AC-2841-8646-928D9AE2A675}">
      <dsp:nvSpPr>
        <dsp:cNvPr id="0" name=""/>
        <dsp:cNvSpPr/>
      </dsp:nvSpPr>
      <dsp:spPr>
        <a:xfrm>
          <a:off x="4230885"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3. Procedural Justice approach to victim engagement </a:t>
          </a:r>
          <a:endParaRPr lang="en-GB" sz="2000" kern="1200" dirty="0"/>
        </a:p>
      </dsp:txBody>
      <dsp:txXfrm>
        <a:off x="4230885" y="1740535"/>
        <a:ext cx="2053828" cy="1740535"/>
      </dsp:txXfrm>
    </dsp:sp>
    <dsp:sp modelId="{A0EE6CC6-CA47-5E46-A433-8565F20870C0}">
      <dsp:nvSpPr>
        <dsp:cNvPr id="0" name=""/>
        <dsp:cNvSpPr/>
      </dsp:nvSpPr>
      <dsp:spPr>
        <a:xfrm>
          <a:off x="4533302"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C03522-38E0-1442-8E4B-1A5601349109}">
      <dsp:nvSpPr>
        <dsp:cNvPr id="0" name=""/>
        <dsp:cNvSpPr/>
      </dsp:nvSpPr>
      <dsp:spPr>
        <a:xfrm>
          <a:off x="6346328"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4. Learning, development and officer well-being </a:t>
          </a:r>
          <a:endParaRPr lang="en-GB" sz="2000" kern="1200" dirty="0"/>
        </a:p>
      </dsp:txBody>
      <dsp:txXfrm>
        <a:off x="6346328" y="1740535"/>
        <a:ext cx="2053828" cy="1740535"/>
      </dsp:txXfrm>
    </dsp:sp>
    <dsp:sp modelId="{73955D35-41FB-BF4C-A38A-0394D58ACEFB}">
      <dsp:nvSpPr>
        <dsp:cNvPr id="0" name=""/>
        <dsp:cNvSpPr/>
      </dsp:nvSpPr>
      <dsp:spPr>
        <a:xfrm>
          <a:off x="6648745" y="261080"/>
          <a:ext cx="1448995" cy="144899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0BB9D5-350A-334E-84EF-808D8926F670}">
      <dsp:nvSpPr>
        <dsp:cNvPr id="0" name=""/>
        <dsp:cNvSpPr/>
      </dsp:nvSpPr>
      <dsp:spPr>
        <a:xfrm>
          <a:off x="8461771"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5. &amp; 6. Data, digital forensics &amp; performance </a:t>
          </a:r>
        </a:p>
      </dsp:txBody>
      <dsp:txXfrm>
        <a:off x="8461771" y="1740535"/>
        <a:ext cx="2053828" cy="1740535"/>
      </dsp:txXfrm>
    </dsp:sp>
    <dsp:sp modelId="{631F19BD-74C4-BB49-810F-1D172C83785C}">
      <dsp:nvSpPr>
        <dsp:cNvPr id="0" name=""/>
        <dsp:cNvSpPr/>
      </dsp:nvSpPr>
      <dsp:spPr>
        <a:xfrm>
          <a:off x="8764188" y="261080"/>
          <a:ext cx="1448995" cy="1448995"/>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78B48F-0F39-2748-A07E-E145F89C5AB8}">
      <dsp:nvSpPr>
        <dsp:cNvPr id="0" name=""/>
        <dsp:cNvSpPr/>
      </dsp:nvSpPr>
      <dsp:spPr>
        <a:xfrm>
          <a:off x="97742" y="3513914"/>
          <a:ext cx="10320114"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t>23/05/2023</a:t>
            </a:fld>
            <a:endParaRPr lang="en-GB"/>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t>‹#›</a:t>
            </a:fld>
            <a:endParaRPr lang="en-GB"/>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2FE4-2A89-2C48-B077-AF8EE4693F31}"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D80B4-3417-B74B-BDCD-C7836226A258}" type="slidenum">
              <a:rPr lang="en-US" smtClean="0"/>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AF91B2-D0B8-3843-9BB3-AF833533E0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4D04D68-8F54-BD48-8FA7-ACA00AFC709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Op Soteria/Bluestone executive summary Dec 2021</a:t>
            </a:r>
          </a:p>
        </p:txBody>
      </p:sp>
    </p:spTree>
    <p:extLst>
      <p:ext uri="{BB962C8B-B14F-4D97-AF65-F5344CB8AC3E}">
        <p14:creationId xmlns:p14="http://schemas.microsoft.com/office/powerpoint/2010/main" val="3438814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50" charset="0"/>
                <a:cs typeface="Poppins" panose="00000500000000000000" pitchFamily="50" charset="0"/>
              </a:defRPr>
            </a:lvl1pPr>
          </a:lstStyle>
          <a:p>
            <a:r>
              <a:rPr lang="en-US"/>
              <a:t>Click icon to add picture</a:t>
            </a:r>
            <a:endParaRPr lang="en-US" dirty="0"/>
          </a:p>
        </p:txBody>
      </p:sp>
      <p:pic>
        <p:nvPicPr>
          <p:cNvPr id="10" name="Picture 9" descr="Icon&#10;&#10;Description automatically generated with medium confidence">
            <a:extLst>
              <a:ext uri="{FF2B5EF4-FFF2-40B4-BE49-F238E27FC236}">
                <a16:creationId xmlns:a16="http://schemas.microsoft.com/office/drawing/2014/main" id="{0828ED38-053B-074D-A6A5-1C9374EA7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pic>
        <p:nvPicPr>
          <p:cNvPr id="14" name="Picture 13">
            <a:extLst>
              <a:ext uri="{FF2B5EF4-FFF2-40B4-BE49-F238E27FC236}">
                <a16:creationId xmlns:a16="http://schemas.microsoft.com/office/drawing/2014/main" id="{41C1F544-4F91-82A6-00C9-2CD07BD90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15" name="Picture 14" descr="Icon&#10;&#10;Description automatically generated with medium confidence">
            <a:extLst>
              <a:ext uri="{FF2B5EF4-FFF2-40B4-BE49-F238E27FC236}">
                <a16:creationId xmlns:a16="http://schemas.microsoft.com/office/drawing/2014/main" id="{D9A59EDF-990B-8A48-B3FB-ACAE78C6BE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5" name="Picture 4">
            <a:extLst>
              <a:ext uri="{FF2B5EF4-FFF2-40B4-BE49-F238E27FC236}">
                <a16:creationId xmlns:a16="http://schemas.microsoft.com/office/drawing/2014/main" id="{0B51B024-02F2-5EFA-230E-7EF4CB1584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5" name="Picture 4">
            <a:extLst>
              <a:ext uri="{FF2B5EF4-FFF2-40B4-BE49-F238E27FC236}">
                <a16:creationId xmlns:a16="http://schemas.microsoft.com/office/drawing/2014/main" id="{5A176635-0D9A-318C-7E7A-70539D9E69F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78491E11-C10D-5DDF-F581-B813FF83605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4" name="Picture 3">
            <a:extLst>
              <a:ext uri="{FF2B5EF4-FFF2-40B4-BE49-F238E27FC236}">
                <a16:creationId xmlns:a16="http://schemas.microsoft.com/office/drawing/2014/main" id="{5B4B1BE7-2571-2635-2BAE-7919281B9E0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descr="Shape&#10;&#10;Description automatically generated">
            <a:extLst>
              <a:ext uri="{FF2B5EF4-FFF2-40B4-BE49-F238E27FC236}">
                <a16:creationId xmlns:a16="http://schemas.microsoft.com/office/drawing/2014/main" id="{DC83551F-5FB0-9945-E01E-6CB9436CE2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7" name="Picture 6">
            <a:extLst>
              <a:ext uri="{FF2B5EF4-FFF2-40B4-BE49-F238E27FC236}">
                <a16:creationId xmlns:a16="http://schemas.microsoft.com/office/drawing/2014/main" id="{317DA136-F775-4E4C-35DB-866AF036B4E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hqprint">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descr="Shape&#10;&#10;Description automatically generated">
            <a:extLst>
              <a:ext uri="{FF2B5EF4-FFF2-40B4-BE49-F238E27FC236}">
                <a16:creationId xmlns:a16="http://schemas.microsoft.com/office/drawing/2014/main" id="{C0329EC4-43A1-4C93-CC9C-F8056BDA6D4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pic>
        <p:nvPicPr>
          <p:cNvPr id="4" name="Picture 3">
            <a:extLst>
              <a:ext uri="{FF2B5EF4-FFF2-40B4-BE49-F238E27FC236}">
                <a16:creationId xmlns:a16="http://schemas.microsoft.com/office/drawing/2014/main" id="{C5C24151-A80D-7D37-B014-1E2D90CE3D1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052FB48F-821A-CA54-A34E-E55E101C6C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6" name="Picture 45" descr="Shape&#10;&#10;Description automatically generated">
            <a:extLst>
              <a:ext uri="{FF2B5EF4-FFF2-40B4-BE49-F238E27FC236}">
                <a16:creationId xmlns:a16="http://schemas.microsoft.com/office/drawing/2014/main" id="{D0C3721D-6354-0D00-0D29-E1A27C93E6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7" name="TextBox 26">
            <a:extLst>
              <a:ext uri="{FF2B5EF4-FFF2-40B4-BE49-F238E27FC236}">
                <a16:creationId xmlns:a16="http://schemas.microsoft.com/office/drawing/2014/main" id="{35565AC2-DB77-DCDB-808B-BF51C9FFA89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28" name="Text Placeholder 11">
            <a:extLst>
              <a:ext uri="{FF2B5EF4-FFF2-40B4-BE49-F238E27FC236}">
                <a16:creationId xmlns:a16="http://schemas.microsoft.com/office/drawing/2014/main" id="{04A903AE-E2D6-5F9D-50A4-1473F9218254}"/>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9" name="Text Placeholder 11">
            <a:extLst>
              <a:ext uri="{FF2B5EF4-FFF2-40B4-BE49-F238E27FC236}">
                <a16:creationId xmlns:a16="http://schemas.microsoft.com/office/drawing/2014/main" id="{CE01E99E-260A-2E00-5A10-B640DA7C8C9E}"/>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8" name="Text Placeholder 4">
            <a:extLst>
              <a:ext uri="{FF2B5EF4-FFF2-40B4-BE49-F238E27FC236}">
                <a16:creationId xmlns:a16="http://schemas.microsoft.com/office/drawing/2014/main" id="{816DAC74-8EE3-1746-99BA-A5E8DA7424EA}"/>
              </a:ext>
            </a:extLst>
          </p:cNvPr>
          <p:cNvSpPr>
            <a:spLocks noGrp="1"/>
          </p:cNvSpPr>
          <p:nvPr>
            <p:ph type="body" sz="quarter" idx="27" hasCustomPrompt="1"/>
          </p:nvPr>
        </p:nvSpPr>
        <p:spPr>
          <a:xfrm>
            <a:off x="3286746" y="156244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9" name="Text Placeholder 11">
            <a:extLst>
              <a:ext uri="{FF2B5EF4-FFF2-40B4-BE49-F238E27FC236}">
                <a16:creationId xmlns:a16="http://schemas.microsoft.com/office/drawing/2014/main" id="{D626BEB0-893F-DB77-7783-7CC66EADF597}"/>
              </a:ext>
            </a:extLst>
          </p:cNvPr>
          <p:cNvSpPr>
            <a:spLocks noGrp="1"/>
          </p:cNvSpPr>
          <p:nvPr>
            <p:ph type="body" sz="quarter" idx="12" hasCustomPrompt="1"/>
          </p:nvPr>
        </p:nvSpPr>
        <p:spPr>
          <a:xfrm>
            <a:off x="887895" y="156244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0" name="Text Placeholder 4">
            <a:extLst>
              <a:ext uri="{FF2B5EF4-FFF2-40B4-BE49-F238E27FC236}">
                <a16:creationId xmlns:a16="http://schemas.microsoft.com/office/drawing/2014/main" id="{034433D2-285A-2138-B801-9350BFC7DFBE}"/>
              </a:ext>
            </a:extLst>
          </p:cNvPr>
          <p:cNvSpPr>
            <a:spLocks noGrp="1"/>
          </p:cNvSpPr>
          <p:nvPr>
            <p:ph type="body" sz="quarter" idx="28" hasCustomPrompt="1"/>
          </p:nvPr>
        </p:nvSpPr>
        <p:spPr>
          <a:xfrm>
            <a:off x="3286746" y="245933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1" name="Text Placeholder 11">
            <a:extLst>
              <a:ext uri="{FF2B5EF4-FFF2-40B4-BE49-F238E27FC236}">
                <a16:creationId xmlns:a16="http://schemas.microsoft.com/office/drawing/2014/main" id="{2B0C5214-C8B5-BB5C-400E-6D335A90D847}"/>
              </a:ext>
            </a:extLst>
          </p:cNvPr>
          <p:cNvSpPr>
            <a:spLocks noGrp="1"/>
          </p:cNvSpPr>
          <p:nvPr>
            <p:ph type="body" sz="quarter" idx="29" hasCustomPrompt="1"/>
          </p:nvPr>
        </p:nvSpPr>
        <p:spPr>
          <a:xfrm>
            <a:off x="887895" y="245933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2" name="Text Placeholder 4">
            <a:extLst>
              <a:ext uri="{FF2B5EF4-FFF2-40B4-BE49-F238E27FC236}">
                <a16:creationId xmlns:a16="http://schemas.microsoft.com/office/drawing/2014/main" id="{08C2F145-D295-DD87-F65F-5B20EF149970}"/>
              </a:ext>
            </a:extLst>
          </p:cNvPr>
          <p:cNvSpPr>
            <a:spLocks noGrp="1"/>
          </p:cNvSpPr>
          <p:nvPr>
            <p:ph type="body" sz="quarter" idx="30" hasCustomPrompt="1"/>
          </p:nvPr>
        </p:nvSpPr>
        <p:spPr>
          <a:xfrm>
            <a:off x="3286746" y="335622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3" name="Text Placeholder 11">
            <a:extLst>
              <a:ext uri="{FF2B5EF4-FFF2-40B4-BE49-F238E27FC236}">
                <a16:creationId xmlns:a16="http://schemas.microsoft.com/office/drawing/2014/main" id="{F7C453FF-E315-37FD-0D9E-C09E04B12F7A}"/>
              </a:ext>
            </a:extLst>
          </p:cNvPr>
          <p:cNvSpPr>
            <a:spLocks noGrp="1"/>
          </p:cNvSpPr>
          <p:nvPr>
            <p:ph type="body" sz="quarter" idx="31" hasCustomPrompt="1"/>
          </p:nvPr>
        </p:nvSpPr>
        <p:spPr>
          <a:xfrm>
            <a:off x="887895" y="335622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4" name="Text Placeholder 4">
            <a:extLst>
              <a:ext uri="{FF2B5EF4-FFF2-40B4-BE49-F238E27FC236}">
                <a16:creationId xmlns:a16="http://schemas.microsoft.com/office/drawing/2014/main" id="{F8F9FC77-DF8B-FDB1-2221-949F35B1E2DE}"/>
              </a:ext>
            </a:extLst>
          </p:cNvPr>
          <p:cNvSpPr>
            <a:spLocks noGrp="1"/>
          </p:cNvSpPr>
          <p:nvPr>
            <p:ph type="body" sz="quarter" idx="32" hasCustomPrompt="1"/>
          </p:nvPr>
        </p:nvSpPr>
        <p:spPr>
          <a:xfrm>
            <a:off x="3286746" y="4249549"/>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F2515635-1F1A-5EC5-9397-A7584981B605}"/>
              </a:ext>
            </a:extLst>
          </p:cNvPr>
          <p:cNvSpPr>
            <a:spLocks noGrp="1"/>
          </p:cNvSpPr>
          <p:nvPr>
            <p:ph type="body" sz="quarter" idx="33" hasCustomPrompt="1"/>
          </p:nvPr>
        </p:nvSpPr>
        <p:spPr>
          <a:xfrm>
            <a:off x="887895" y="4249549"/>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1D819EE6-532E-7816-0325-42D8941AE6A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56751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Pink">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EB22FC-8717-3ACD-B1AA-0DDD82CD2B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6" name="TextBox 35">
            <a:extLst>
              <a:ext uri="{FF2B5EF4-FFF2-40B4-BE49-F238E27FC236}">
                <a16:creationId xmlns:a16="http://schemas.microsoft.com/office/drawing/2014/main" id="{4A74F5EC-4A0A-EE9E-CEEC-0C8B1DEDD4A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24" name="Text Placeholder 11">
            <a:extLst>
              <a:ext uri="{FF2B5EF4-FFF2-40B4-BE49-F238E27FC236}">
                <a16:creationId xmlns:a16="http://schemas.microsoft.com/office/drawing/2014/main" id="{9EC74F6E-3E12-4CC9-3CF9-A0A016ADF3D3}"/>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8" name="Text Placeholder 11">
            <a:extLst>
              <a:ext uri="{FF2B5EF4-FFF2-40B4-BE49-F238E27FC236}">
                <a16:creationId xmlns:a16="http://schemas.microsoft.com/office/drawing/2014/main" id="{DAC45FAB-EC84-4094-4E00-5D39E06DC8EF}"/>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4">
            <a:extLst>
              <a:ext uri="{FF2B5EF4-FFF2-40B4-BE49-F238E27FC236}">
                <a16:creationId xmlns:a16="http://schemas.microsoft.com/office/drawing/2014/main" id="{7971CCC8-8887-2D6D-F859-840625714F85}"/>
              </a:ext>
            </a:extLst>
          </p:cNvPr>
          <p:cNvSpPr>
            <a:spLocks noGrp="1"/>
          </p:cNvSpPr>
          <p:nvPr>
            <p:ph type="body" sz="quarter" idx="27" hasCustomPrompt="1"/>
          </p:nvPr>
        </p:nvSpPr>
        <p:spPr>
          <a:xfrm>
            <a:off x="3286746" y="156244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5" name="Text Placeholder 11">
            <a:extLst>
              <a:ext uri="{FF2B5EF4-FFF2-40B4-BE49-F238E27FC236}">
                <a16:creationId xmlns:a16="http://schemas.microsoft.com/office/drawing/2014/main" id="{93C70281-93BC-78B1-39A7-6A9CC94228F5}"/>
              </a:ext>
            </a:extLst>
          </p:cNvPr>
          <p:cNvSpPr>
            <a:spLocks noGrp="1"/>
          </p:cNvSpPr>
          <p:nvPr>
            <p:ph type="body" sz="quarter" idx="12" hasCustomPrompt="1"/>
          </p:nvPr>
        </p:nvSpPr>
        <p:spPr>
          <a:xfrm>
            <a:off x="887895" y="156244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41913BF3-8DA6-86CE-9297-CF7440C214D0}"/>
              </a:ext>
            </a:extLst>
          </p:cNvPr>
          <p:cNvSpPr>
            <a:spLocks noGrp="1"/>
          </p:cNvSpPr>
          <p:nvPr>
            <p:ph type="body" sz="quarter" idx="28" hasCustomPrompt="1"/>
          </p:nvPr>
        </p:nvSpPr>
        <p:spPr>
          <a:xfrm>
            <a:off x="3286746" y="245933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9" name="Text Placeholder 11">
            <a:extLst>
              <a:ext uri="{FF2B5EF4-FFF2-40B4-BE49-F238E27FC236}">
                <a16:creationId xmlns:a16="http://schemas.microsoft.com/office/drawing/2014/main" id="{F6994FB5-5FB6-3649-0B5C-0DE7371587EE}"/>
              </a:ext>
            </a:extLst>
          </p:cNvPr>
          <p:cNvSpPr>
            <a:spLocks noGrp="1"/>
          </p:cNvSpPr>
          <p:nvPr>
            <p:ph type="body" sz="quarter" idx="29" hasCustomPrompt="1"/>
          </p:nvPr>
        </p:nvSpPr>
        <p:spPr>
          <a:xfrm>
            <a:off x="887895" y="245933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0" name="Text Placeholder 4">
            <a:extLst>
              <a:ext uri="{FF2B5EF4-FFF2-40B4-BE49-F238E27FC236}">
                <a16:creationId xmlns:a16="http://schemas.microsoft.com/office/drawing/2014/main" id="{480BC2B6-2F32-2B89-2F65-DEDFE06C5F29}"/>
              </a:ext>
            </a:extLst>
          </p:cNvPr>
          <p:cNvSpPr>
            <a:spLocks noGrp="1"/>
          </p:cNvSpPr>
          <p:nvPr>
            <p:ph type="body" sz="quarter" idx="30" hasCustomPrompt="1"/>
          </p:nvPr>
        </p:nvSpPr>
        <p:spPr>
          <a:xfrm>
            <a:off x="3286746" y="335622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3" name="Text Placeholder 11">
            <a:extLst>
              <a:ext uri="{FF2B5EF4-FFF2-40B4-BE49-F238E27FC236}">
                <a16:creationId xmlns:a16="http://schemas.microsoft.com/office/drawing/2014/main" id="{EF834E28-71E5-8B57-FCC7-46E2FEE233DD}"/>
              </a:ext>
            </a:extLst>
          </p:cNvPr>
          <p:cNvSpPr>
            <a:spLocks noGrp="1"/>
          </p:cNvSpPr>
          <p:nvPr>
            <p:ph type="body" sz="quarter" idx="31" hasCustomPrompt="1"/>
          </p:nvPr>
        </p:nvSpPr>
        <p:spPr>
          <a:xfrm>
            <a:off x="887895" y="335622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1984B553-0CF7-BBE3-8247-C11CDDCFA73B}"/>
              </a:ext>
            </a:extLst>
          </p:cNvPr>
          <p:cNvSpPr>
            <a:spLocks noGrp="1"/>
          </p:cNvSpPr>
          <p:nvPr>
            <p:ph type="body" sz="quarter" idx="32" hasCustomPrompt="1"/>
          </p:nvPr>
        </p:nvSpPr>
        <p:spPr>
          <a:xfrm>
            <a:off x="3286746" y="4249549"/>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9" name="Text Placeholder 11">
            <a:extLst>
              <a:ext uri="{FF2B5EF4-FFF2-40B4-BE49-F238E27FC236}">
                <a16:creationId xmlns:a16="http://schemas.microsoft.com/office/drawing/2014/main" id="{01AC7231-C3AA-8DB0-7055-96197A3F30DA}"/>
              </a:ext>
            </a:extLst>
          </p:cNvPr>
          <p:cNvSpPr>
            <a:spLocks noGrp="1"/>
          </p:cNvSpPr>
          <p:nvPr>
            <p:ph type="body" sz="quarter" idx="33" hasCustomPrompt="1"/>
          </p:nvPr>
        </p:nvSpPr>
        <p:spPr>
          <a:xfrm>
            <a:off x="887895" y="4249549"/>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7" name="Picture 6">
            <a:extLst>
              <a:ext uri="{FF2B5EF4-FFF2-40B4-BE49-F238E27FC236}">
                <a16:creationId xmlns:a16="http://schemas.microsoft.com/office/drawing/2014/main" id="{5D266997-B6CA-C429-0D2C-74E70FBC7A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47392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50" charset="0"/>
                <a:cs typeface="Poppins" panose="00000500000000000000" pitchFamily="50" charset="0"/>
              </a:defRPr>
            </a:lvl1pPr>
          </a:lstStyle>
          <a:p>
            <a:r>
              <a:rPr lang="en-US"/>
              <a:t>Click icon to add picture</a:t>
            </a:r>
            <a:endParaRPr lang="en-US" dirty="0"/>
          </a:p>
        </p:txBody>
      </p:sp>
      <p:pic>
        <p:nvPicPr>
          <p:cNvPr id="4" name="Picture 3" descr="Icon&#10;&#10;Description automatically generated">
            <a:extLst>
              <a:ext uri="{FF2B5EF4-FFF2-40B4-BE49-F238E27FC236}">
                <a16:creationId xmlns:a16="http://schemas.microsoft.com/office/drawing/2014/main" id="{6ED31C04-0A53-3A47-8287-081AE26B8A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pic>
        <p:nvPicPr>
          <p:cNvPr id="15" name="Picture 14">
            <a:extLst>
              <a:ext uri="{FF2B5EF4-FFF2-40B4-BE49-F238E27FC236}">
                <a16:creationId xmlns:a16="http://schemas.microsoft.com/office/drawing/2014/main" id="{95ADE654-C78D-7069-71BF-CB8E04298D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 List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1E32E92A-D60B-13B9-30ED-6BA5F1EDCED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D09E5BE0-09DA-15C3-2ADE-E1DB04ED1C1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AA34D264-D08C-0201-6BF1-636745F0544D}"/>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4" name="Text Placeholder 11">
            <a:extLst>
              <a:ext uri="{FF2B5EF4-FFF2-40B4-BE49-F238E27FC236}">
                <a16:creationId xmlns:a16="http://schemas.microsoft.com/office/drawing/2014/main" id="{230135D4-803B-4DF5-9DDF-8CFC64C30466}"/>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4">
            <a:extLst>
              <a:ext uri="{FF2B5EF4-FFF2-40B4-BE49-F238E27FC236}">
                <a16:creationId xmlns:a16="http://schemas.microsoft.com/office/drawing/2014/main" id="{2C9476F1-805D-12F6-C40A-921E21A365D0}"/>
              </a:ext>
            </a:extLst>
          </p:cNvPr>
          <p:cNvSpPr>
            <a:spLocks noGrp="1"/>
          </p:cNvSpPr>
          <p:nvPr>
            <p:ph type="body" sz="quarter" idx="27" hasCustomPrompt="1"/>
          </p:nvPr>
        </p:nvSpPr>
        <p:spPr>
          <a:xfrm>
            <a:off x="3286746" y="156244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5" name="Text Placeholder 11">
            <a:extLst>
              <a:ext uri="{FF2B5EF4-FFF2-40B4-BE49-F238E27FC236}">
                <a16:creationId xmlns:a16="http://schemas.microsoft.com/office/drawing/2014/main" id="{F1B542CF-469A-BF23-4EF9-B73FE940A59B}"/>
              </a:ext>
            </a:extLst>
          </p:cNvPr>
          <p:cNvSpPr>
            <a:spLocks noGrp="1"/>
          </p:cNvSpPr>
          <p:nvPr>
            <p:ph type="body" sz="quarter" idx="12" hasCustomPrompt="1"/>
          </p:nvPr>
        </p:nvSpPr>
        <p:spPr>
          <a:xfrm>
            <a:off x="887895" y="156244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AC7EF676-AF43-70E8-FB03-904CA94EC6E6}"/>
              </a:ext>
            </a:extLst>
          </p:cNvPr>
          <p:cNvSpPr>
            <a:spLocks noGrp="1"/>
          </p:cNvSpPr>
          <p:nvPr>
            <p:ph type="body" sz="quarter" idx="28" hasCustomPrompt="1"/>
          </p:nvPr>
        </p:nvSpPr>
        <p:spPr>
          <a:xfrm>
            <a:off x="3286746" y="245933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A31A30F3-E0AB-4333-FC27-1CA81121A4A7}"/>
              </a:ext>
            </a:extLst>
          </p:cNvPr>
          <p:cNvSpPr>
            <a:spLocks noGrp="1"/>
          </p:cNvSpPr>
          <p:nvPr>
            <p:ph type="body" sz="quarter" idx="29" hasCustomPrompt="1"/>
          </p:nvPr>
        </p:nvSpPr>
        <p:spPr>
          <a:xfrm>
            <a:off x="887895" y="245933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9" name="Text Placeholder 4">
            <a:extLst>
              <a:ext uri="{FF2B5EF4-FFF2-40B4-BE49-F238E27FC236}">
                <a16:creationId xmlns:a16="http://schemas.microsoft.com/office/drawing/2014/main" id="{CC6F3B42-12FA-AB16-C752-2D3AA399C58E}"/>
              </a:ext>
            </a:extLst>
          </p:cNvPr>
          <p:cNvSpPr>
            <a:spLocks noGrp="1"/>
          </p:cNvSpPr>
          <p:nvPr>
            <p:ph type="body" sz="quarter" idx="30" hasCustomPrompt="1"/>
          </p:nvPr>
        </p:nvSpPr>
        <p:spPr>
          <a:xfrm>
            <a:off x="3286746" y="335622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0" name="Text Placeholder 11">
            <a:extLst>
              <a:ext uri="{FF2B5EF4-FFF2-40B4-BE49-F238E27FC236}">
                <a16:creationId xmlns:a16="http://schemas.microsoft.com/office/drawing/2014/main" id="{3CBCFE3C-98F5-4CBE-B476-7DA12DB92E19}"/>
              </a:ext>
            </a:extLst>
          </p:cNvPr>
          <p:cNvSpPr>
            <a:spLocks noGrp="1"/>
          </p:cNvSpPr>
          <p:nvPr>
            <p:ph type="body" sz="quarter" idx="31" hasCustomPrompt="1"/>
          </p:nvPr>
        </p:nvSpPr>
        <p:spPr>
          <a:xfrm>
            <a:off x="887895" y="335622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BBBEC787-2362-ECDC-D4F9-5B3386B2171D}"/>
              </a:ext>
            </a:extLst>
          </p:cNvPr>
          <p:cNvSpPr>
            <a:spLocks noGrp="1"/>
          </p:cNvSpPr>
          <p:nvPr>
            <p:ph type="body" sz="quarter" idx="32" hasCustomPrompt="1"/>
          </p:nvPr>
        </p:nvSpPr>
        <p:spPr>
          <a:xfrm>
            <a:off x="3286746" y="4249549"/>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8" name="Text Placeholder 11">
            <a:extLst>
              <a:ext uri="{FF2B5EF4-FFF2-40B4-BE49-F238E27FC236}">
                <a16:creationId xmlns:a16="http://schemas.microsoft.com/office/drawing/2014/main" id="{5316AE4E-85A5-6332-E3F9-F94D35286018}"/>
              </a:ext>
            </a:extLst>
          </p:cNvPr>
          <p:cNvSpPr>
            <a:spLocks noGrp="1"/>
          </p:cNvSpPr>
          <p:nvPr>
            <p:ph type="body" sz="quarter" idx="33" hasCustomPrompt="1"/>
          </p:nvPr>
        </p:nvSpPr>
        <p:spPr>
          <a:xfrm>
            <a:off x="887895" y="4249549"/>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6C3E81DC-D1F7-D057-AEF0-4BBDAFA3003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527288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C107E3E2-7CA3-497F-C4E8-4ECE3460E5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pic>
        <p:nvPicPr>
          <p:cNvPr id="2" name="Picture 1">
            <a:extLst>
              <a:ext uri="{FF2B5EF4-FFF2-40B4-BE49-F238E27FC236}">
                <a16:creationId xmlns:a16="http://schemas.microsoft.com/office/drawing/2014/main" id="{5AD93BCC-9ABA-3DB6-4ED6-2BD13246CBC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descr="Shape&#10;&#10;Description automatically generated">
            <a:extLst>
              <a:ext uri="{FF2B5EF4-FFF2-40B4-BE49-F238E27FC236}">
                <a16:creationId xmlns:a16="http://schemas.microsoft.com/office/drawing/2014/main" id="{5BD7FBF3-7226-2149-BBD3-0981851732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aliquip</a:t>
            </a:r>
            <a:r>
              <a:rPr lang="en-GB" dirty="0"/>
              <a:t> ex </a:t>
            </a:r>
            <a:r>
              <a:rPr lang="en-GB" dirty="0" err="1"/>
              <a:t>ea</a:t>
            </a:r>
            <a:r>
              <a:rPr lang="en-GB" dirty="0"/>
              <a:t> </a:t>
            </a:r>
            <a:r>
              <a:rPr lang="en-GB" dirty="0" err="1"/>
              <a:t>commodo</a:t>
            </a:r>
            <a:r>
              <a:rPr lang="en-GB" dirty="0"/>
              <a:t> consequat.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p>
        </p:txBody>
      </p:sp>
      <p:pic>
        <p:nvPicPr>
          <p:cNvPr id="11" name="Picture 10" descr="Shape&#10;&#10;Description automatically generated">
            <a:extLst>
              <a:ext uri="{FF2B5EF4-FFF2-40B4-BE49-F238E27FC236}">
                <a16:creationId xmlns:a16="http://schemas.microsoft.com/office/drawing/2014/main" id="{0CDFCC4E-7800-CD8E-7918-FDBF10EDE74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AE34CE98-E3B1-6061-EDE1-1BE86846C71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93273484-F508-2B81-CCEE-DC47E2E8AA6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5C790601-4580-5ADA-F52F-147800921BD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71417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2C2B24-B59D-4045-B95F-60BA9A016951}"/>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52BFE576-A66B-7FC2-2AF8-D9E087E5F717}"/>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D86881BD-54AC-7487-0941-5BB9151601CA}"/>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9" name="Text Placeholder 11">
            <a:extLst>
              <a:ext uri="{FF2B5EF4-FFF2-40B4-BE49-F238E27FC236}">
                <a16:creationId xmlns:a16="http://schemas.microsoft.com/office/drawing/2014/main" id="{4D97A87F-8E6A-F78D-2518-1700657A7FBA}"/>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3" name="TextBox 32">
            <a:extLst>
              <a:ext uri="{FF2B5EF4-FFF2-40B4-BE49-F238E27FC236}">
                <a16:creationId xmlns:a16="http://schemas.microsoft.com/office/drawing/2014/main" id="{02B87BCE-4110-4945-8965-86EF471BD5C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45EC8079-8BCF-9E9A-455F-1A5CAC815545}"/>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FE5E9D17-411D-CACE-6EE7-57DAEF36B31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618EF7DC-1E5C-B9D3-A788-F0B8F2A68CC1}"/>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BB586181-7C71-E362-374D-D81E521D3D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3446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Purpl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70BCA8-BFE1-BD4C-8A2B-F873ACAEF21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14" name="Round Single Corner of Rectangle 6">
            <a:extLst>
              <a:ext uri="{FF2B5EF4-FFF2-40B4-BE49-F238E27FC236}">
                <a16:creationId xmlns:a16="http://schemas.microsoft.com/office/drawing/2014/main" id="{5EE03332-6A33-A4DC-1B53-C8E0ED83CF34}"/>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92594254-34B5-3D2F-8C9E-B4CF5619E4EB}"/>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9" name="Text Placeholder 11">
            <a:extLst>
              <a:ext uri="{FF2B5EF4-FFF2-40B4-BE49-F238E27FC236}">
                <a16:creationId xmlns:a16="http://schemas.microsoft.com/office/drawing/2014/main" id="{61CFF534-4266-FB7E-ECB3-915EBA7E4778}"/>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3" name="TextBox 32">
            <a:extLst>
              <a:ext uri="{FF2B5EF4-FFF2-40B4-BE49-F238E27FC236}">
                <a16:creationId xmlns:a16="http://schemas.microsoft.com/office/drawing/2014/main" id="{8C870DDD-0474-0E67-8EE1-F6A7B942272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AE9ED43E-DEDD-8388-30B6-DA88176A2417}"/>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C195E836-04B5-EA96-187B-20C706FCC954}"/>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AABAC910-D562-B43B-D4A6-4369B25191CE}"/>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8A8F8D57-D7F0-C0BA-B1AB-FA27880A45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49010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697FB0-A487-634A-AFFC-B0FA0F1077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F81D5E62-54E8-91C1-B1DC-3631E16FFAEC}"/>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0AD0970C-6421-A42E-0F95-DCB033DB9EB2}"/>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9" name="Text Placeholder 11">
            <a:extLst>
              <a:ext uri="{FF2B5EF4-FFF2-40B4-BE49-F238E27FC236}">
                <a16:creationId xmlns:a16="http://schemas.microsoft.com/office/drawing/2014/main" id="{66478310-0DF0-9183-8E4A-BBB12EE20402}"/>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3" name="TextBox 32">
            <a:extLst>
              <a:ext uri="{FF2B5EF4-FFF2-40B4-BE49-F238E27FC236}">
                <a16:creationId xmlns:a16="http://schemas.microsoft.com/office/drawing/2014/main" id="{05CD6409-287B-3038-1114-7628DCD1F30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67A0FF1C-9422-2209-7C7A-E0A2D747B0D6}"/>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8F9F0D77-12CE-8ADC-96D3-AC1745EFF62B}"/>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1B19F31F-971E-506B-20EB-7212F8B7630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C75E0C39-A58A-88F5-7763-881132BDF9A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04871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CC59290A-21C8-252A-8F81-5329E41ECF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pic>
        <p:nvPicPr>
          <p:cNvPr id="8" name="Picture 7">
            <a:extLst>
              <a:ext uri="{FF2B5EF4-FFF2-40B4-BE49-F238E27FC236}">
                <a16:creationId xmlns:a16="http://schemas.microsoft.com/office/drawing/2014/main" id="{80C98C54-E3BB-6758-54CF-5A28F76F67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CACB3074-1854-E7EC-F48F-3A436A9ECE7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DB69A77A-2865-2800-84A5-23627231AA4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dirty="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4" name="Picture 3">
            <a:extLst>
              <a:ext uri="{FF2B5EF4-FFF2-40B4-BE49-F238E27FC236}">
                <a16:creationId xmlns:a16="http://schemas.microsoft.com/office/drawing/2014/main" id="{06AF88F0-EB3C-10FF-135B-7E354D928A2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07E50EC8-E5C7-AD40-90E5-430C56B16F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4" name="TextBox 23">
            <a:extLst>
              <a:ext uri="{FF2B5EF4-FFF2-40B4-BE49-F238E27FC236}">
                <a16:creationId xmlns:a16="http://schemas.microsoft.com/office/drawing/2014/main" id="{522A1E28-041A-B3F5-D5FB-EABC446DAE3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3B847471-0055-301D-46FD-68020323DA5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229558BF-A54E-47FA-68A6-97DFAB2933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7" name="TextBox 26">
            <a:extLst>
              <a:ext uri="{FF2B5EF4-FFF2-40B4-BE49-F238E27FC236}">
                <a16:creationId xmlns:a16="http://schemas.microsoft.com/office/drawing/2014/main" id="{888213F3-4453-A554-A2A2-1E2477D6A2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E3E81F7C-61DD-D358-4A52-ABFFD0542A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9DCE3FF2-F47F-EF71-B12F-36613C1F63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7" name="TextBox 26">
            <a:extLst>
              <a:ext uri="{FF2B5EF4-FFF2-40B4-BE49-F238E27FC236}">
                <a16:creationId xmlns:a16="http://schemas.microsoft.com/office/drawing/2014/main" id="{228F1C98-6D29-CDD1-9F34-084D00E4780D}"/>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E057109C-F92E-0D50-7E20-FC588E76B0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8EEEF07-1889-D507-89A8-BB2EE63EB0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517B80B5-A611-770D-A4A5-4985E7825C1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d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4DD4F8-C9DA-CD10-7F0A-98A2826C79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6" y="5829301"/>
            <a:ext cx="1709990" cy="584195"/>
          </a:xfrm>
          <a:prstGeom prst="rect">
            <a:avLst/>
          </a:prstGeom>
        </p:spPr>
      </p:pic>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dirty="0"/>
              <a:t>Type your message here</a:t>
            </a:r>
          </a:p>
        </p:txBody>
      </p:sp>
    </p:spTree>
    <p:extLst>
      <p:ext uri="{BB962C8B-B14F-4D97-AF65-F5344CB8AC3E}">
        <p14:creationId xmlns:p14="http://schemas.microsoft.com/office/powerpoint/2010/main" val="3822922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4DD4F8-C9DA-CD10-7F0A-98A2826C79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6" y="5829301"/>
            <a:ext cx="1709990" cy="584195"/>
          </a:xfrm>
          <a:prstGeom prst="rect">
            <a:avLst/>
          </a:prstGeom>
        </p:spPr>
      </p:pic>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dirty="0"/>
              <a:t>Type your message here</a:t>
            </a:r>
          </a:p>
        </p:txBody>
      </p:sp>
    </p:spTree>
    <p:extLst>
      <p:ext uri="{BB962C8B-B14F-4D97-AF65-F5344CB8AC3E}">
        <p14:creationId xmlns:p14="http://schemas.microsoft.com/office/powerpoint/2010/main" val="216126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8F0E0-0334-005F-5AE6-97F8EFADF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02</a:t>
            </a:r>
          </a:p>
        </p:txBody>
      </p:sp>
      <p:pic>
        <p:nvPicPr>
          <p:cNvPr id="10" name="Picture 9" descr="Icon&#10;&#10;Description automatically generated with medium confidence">
            <a:extLst>
              <a:ext uri="{FF2B5EF4-FFF2-40B4-BE49-F238E27FC236}">
                <a16:creationId xmlns:a16="http://schemas.microsoft.com/office/drawing/2014/main" id="{C3B3B649-1EB8-9846-A24F-3002667E74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Sub-Content 01</a:t>
            </a:r>
          </a:p>
          <a:p>
            <a:pPr lvl="0"/>
            <a:r>
              <a:rPr lang="en-GB" dirty="0"/>
              <a:t>Sub-Content 02</a:t>
            </a:r>
          </a:p>
          <a:p>
            <a:pPr lvl="0"/>
            <a:r>
              <a:rPr lang="en-GB" dirty="0"/>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dirty="0"/>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107C-A872-814D-97AC-3349B8206BF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85B961B-9EDC-A64C-BB61-6F8CA020A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53F33A8-9E58-D943-9384-C742E7F51DB8}"/>
              </a:ext>
            </a:extLst>
          </p:cNvPr>
          <p:cNvSpPr>
            <a:spLocks noGrp="1"/>
          </p:cNvSpPr>
          <p:nvPr>
            <p:ph type="dt" sz="half" idx="10"/>
          </p:nvPr>
        </p:nvSpPr>
        <p:spPr/>
        <p:txBody>
          <a:bodyPr/>
          <a:lstStyle/>
          <a:p>
            <a:fld id="{9259DAA8-E6B0-9F46-AB99-77F684472063}" type="datetime1">
              <a:rPr lang="en-GB" smtClean="0"/>
              <a:t>23/05/2023</a:t>
            </a:fld>
            <a:endParaRPr lang="en-GB"/>
          </a:p>
        </p:txBody>
      </p:sp>
      <p:sp>
        <p:nvSpPr>
          <p:cNvPr id="5" name="Footer Placeholder 4">
            <a:extLst>
              <a:ext uri="{FF2B5EF4-FFF2-40B4-BE49-F238E27FC236}">
                <a16:creationId xmlns:a16="http://schemas.microsoft.com/office/drawing/2014/main" id="{35611272-FD7C-004F-ADC4-E6AB6FFE2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70FE4-0191-1A4D-BB43-133C4537E1B4}"/>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319621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0CBF-421F-DF49-81B8-D72BE8BAA9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1030AF-C052-2542-B715-91F413055B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3735E4-5DFA-3047-8494-7E6B1BE0F575}"/>
              </a:ext>
            </a:extLst>
          </p:cNvPr>
          <p:cNvSpPr>
            <a:spLocks noGrp="1"/>
          </p:cNvSpPr>
          <p:nvPr>
            <p:ph type="dt" sz="half" idx="10"/>
          </p:nvPr>
        </p:nvSpPr>
        <p:spPr/>
        <p:txBody>
          <a:bodyPr/>
          <a:lstStyle/>
          <a:p>
            <a:fld id="{9ADC9B46-7611-524D-AFB6-817819500FF7}" type="datetime1">
              <a:rPr lang="en-GB" smtClean="0"/>
              <a:t>23/05/2023</a:t>
            </a:fld>
            <a:endParaRPr lang="en-GB"/>
          </a:p>
        </p:txBody>
      </p:sp>
      <p:sp>
        <p:nvSpPr>
          <p:cNvPr id="5" name="Footer Placeholder 4">
            <a:extLst>
              <a:ext uri="{FF2B5EF4-FFF2-40B4-BE49-F238E27FC236}">
                <a16:creationId xmlns:a16="http://schemas.microsoft.com/office/drawing/2014/main" id="{52D04265-B6BF-574A-9BFE-B78275C7ED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68CBC6-214F-C14F-9395-04782E75E7E7}"/>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2332937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A6DB-BA17-0845-95D2-51A5C8370E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C84F17-59BC-3E4F-AF06-050A43312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E1E0E02-7A08-7D42-B6CF-6FE7476BCB4A}"/>
              </a:ext>
            </a:extLst>
          </p:cNvPr>
          <p:cNvSpPr>
            <a:spLocks noGrp="1"/>
          </p:cNvSpPr>
          <p:nvPr>
            <p:ph type="dt" sz="half" idx="10"/>
          </p:nvPr>
        </p:nvSpPr>
        <p:spPr/>
        <p:txBody>
          <a:bodyPr/>
          <a:lstStyle/>
          <a:p>
            <a:fld id="{474D25B5-3365-2142-9824-995737FB316F}" type="datetime1">
              <a:rPr lang="en-GB" smtClean="0"/>
              <a:t>23/05/2023</a:t>
            </a:fld>
            <a:endParaRPr lang="en-GB"/>
          </a:p>
        </p:txBody>
      </p:sp>
      <p:sp>
        <p:nvSpPr>
          <p:cNvPr id="5" name="Footer Placeholder 4">
            <a:extLst>
              <a:ext uri="{FF2B5EF4-FFF2-40B4-BE49-F238E27FC236}">
                <a16:creationId xmlns:a16="http://schemas.microsoft.com/office/drawing/2014/main" id="{1A0096A1-D7BD-E547-9768-80C9D511DF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EB1EE8-CF4E-C343-93DE-5EA6BB956DB4}"/>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1174090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A6BB-737F-4841-A8AE-9790F9E0E7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6ACDDFD-38AC-F748-9641-7215E77E4B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1B8848-D2F5-B24B-BE55-C620C5545D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39BABFC-FB1B-1F4B-AA0E-A44DEDB34FFB}"/>
              </a:ext>
            </a:extLst>
          </p:cNvPr>
          <p:cNvSpPr>
            <a:spLocks noGrp="1"/>
          </p:cNvSpPr>
          <p:nvPr>
            <p:ph type="dt" sz="half" idx="10"/>
          </p:nvPr>
        </p:nvSpPr>
        <p:spPr/>
        <p:txBody>
          <a:bodyPr/>
          <a:lstStyle/>
          <a:p>
            <a:fld id="{7100473F-FE51-FB45-AC97-DF3BCDF81428}" type="datetime1">
              <a:rPr lang="en-GB" smtClean="0"/>
              <a:t>23/05/2023</a:t>
            </a:fld>
            <a:endParaRPr lang="en-GB"/>
          </a:p>
        </p:txBody>
      </p:sp>
      <p:sp>
        <p:nvSpPr>
          <p:cNvPr id="6" name="Footer Placeholder 5">
            <a:extLst>
              <a:ext uri="{FF2B5EF4-FFF2-40B4-BE49-F238E27FC236}">
                <a16:creationId xmlns:a16="http://schemas.microsoft.com/office/drawing/2014/main" id="{09CAA669-8198-1E41-A1B6-57B1D28F43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BFC5D1-0DBE-FC44-93F9-83F56C108B09}"/>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3585734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A3EA-A3FE-474C-A536-DFA7874FB2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BE89EB2-47C8-5346-AE6D-3FB568310B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7CF456D-BD37-3840-BF23-8D8B42A327B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B9817DC-CD45-7F47-AE99-4B98ED67D7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5F453D-2672-774C-BE34-5FDF52D1C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B1A605B-8080-A040-884C-B74D90D9376D}"/>
              </a:ext>
            </a:extLst>
          </p:cNvPr>
          <p:cNvSpPr>
            <a:spLocks noGrp="1"/>
          </p:cNvSpPr>
          <p:nvPr>
            <p:ph type="dt" sz="half" idx="10"/>
          </p:nvPr>
        </p:nvSpPr>
        <p:spPr/>
        <p:txBody>
          <a:bodyPr/>
          <a:lstStyle/>
          <a:p>
            <a:fld id="{9183186C-5A7E-6944-A7A4-208A3D3FB9D1}" type="datetime1">
              <a:rPr lang="en-GB" smtClean="0"/>
              <a:t>23/05/2023</a:t>
            </a:fld>
            <a:endParaRPr lang="en-GB"/>
          </a:p>
        </p:txBody>
      </p:sp>
      <p:sp>
        <p:nvSpPr>
          <p:cNvPr id="8" name="Footer Placeholder 7">
            <a:extLst>
              <a:ext uri="{FF2B5EF4-FFF2-40B4-BE49-F238E27FC236}">
                <a16:creationId xmlns:a16="http://schemas.microsoft.com/office/drawing/2014/main" id="{49CAEFF9-E9B5-674C-9597-FF5B274080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722E85-A2AB-0F49-B10D-30EF824AE54E}"/>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3625928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E848-A430-5649-8EB6-8BB9D1F19A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D10FE76-4FE3-3A42-818E-F1DBFBE0975E}"/>
              </a:ext>
            </a:extLst>
          </p:cNvPr>
          <p:cNvSpPr>
            <a:spLocks noGrp="1"/>
          </p:cNvSpPr>
          <p:nvPr>
            <p:ph type="dt" sz="half" idx="10"/>
          </p:nvPr>
        </p:nvSpPr>
        <p:spPr/>
        <p:txBody>
          <a:bodyPr/>
          <a:lstStyle/>
          <a:p>
            <a:fld id="{C8011597-A3D0-E145-8023-589703BC978E}" type="datetime1">
              <a:rPr lang="en-GB" smtClean="0"/>
              <a:t>23/05/2023</a:t>
            </a:fld>
            <a:endParaRPr lang="en-GB"/>
          </a:p>
        </p:txBody>
      </p:sp>
      <p:sp>
        <p:nvSpPr>
          <p:cNvPr id="4" name="Footer Placeholder 3">
            <a:extLst>
              <a:ext uri="{FF2B5EF4-FFF2-40B4-BE49-F238E27FC236}">
                <a16:creationId xmlns:a16="http://schemas.microsoft.com/office/drawing/2014/main" id="{A52AC885-63A2-FA4C-9318-B198C554A9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2B7275-D50C-D54F-940E-41CAC4179990}"/>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1807132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1F6DF-DC0A-1542-A3D5-6D0173388AF5}"/>
              </a:ext>
            </a:extLst>
          </p:cNvPr>
          <p:cNvSpPr>
            <a:spLocks noGrp="1"/>
          </p:cNvSpPr>
          <p:nvPr>
            <p:ph type="dt" sz="half" idx="10"/>
          </p:nvPr>
        </p:nvSpPr>
        <p:spPr/>
        <p:txBody>
          <a:bodyPr/>
          <a:lstStyle/>
          <a:p>
            <a:fld id="{CE009C63-21B3-EC44-9276-AD6CFCE4C936}" type="datetime1">
              <a:rPr lang="en-GB" smtClean="0"/>
              <a:t>23/05/2023</a:t>
            </a:fld>
            <a:endParaRPr lang="en-GB"/>
          </a:p>
        </p:txBody>
      </p:sp>
      <p:sp>
        <p:nvSpPr>
          <p:cNvPr id="3" name="Footer Placeholder 2">
            <a:extLst>
              <a:ext uri="{FF2B5EF4-FFF2-40B4-BE49-F238E27FC236}">
                <a16:creationId xmlns:a16="http://schemas.microsoft.com/office/drawing/2014/main" id="{814E5055-0BC8-E34B-A5F7-0C0F376BDA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FA45C9-0D6D-4C40-A1DF-74C705B980C2}"/>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1594302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FCB0-CA84-9C4A-95B9-7345D7212E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9A07CB0-7A1E-2C43-B8A3-7783E2018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E9D8BD2-3ED2-B846-B49F-1C2C4A011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C5A069-87F3-D24C-BB86-CA12F0F74A51}"/>
              </a:ext>
            </a:extLst>
          </p:cNvPr>
          <p:cNvSpPr>
            <a:spLocks noGrp="1"/>
          </p:cNvSpPr>
          <p:nvPr>
            <p:ph type="dt" sz="half" idx="10"/>
          </p:nvPr>
        </p:nvSpPr>
        <p:spPr/>
        <p:txBody>
          <a:bodyPr/>
          <a:lstStyle/>
          <a:p>
            <a:fld id="{31F9073C-36AF-6F43-BCC0-757614B92FF9}" type="datetime1">
              <a:rPr lang="en-GB" smtClean="0"/>
              <a:t>23/05/2023</a:t>
            </a:fld>
            <a:endParaRPr lang="en-GB"/>
          </a:p>
        </p:txBody>
      </p:sp>
      <p:sp>
        <p:nvSpPr>
          <p:cNvPr id="6" name="Footer Placeholder 5">
            <a:extLst>
              <a:ext uri="{FF2B5EF4-FFF2-40B4-BE49-F238E27FC236}">
                <a16:creationId xmlns:a16="http://schemas.microsoft.com/office/drawing/2014/main" id="{AA1D9868-53DD-0E40-BCF4-C46502C8FD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D601FF-BAAB-7D4C-8400-12A689E3D859}"/>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3487570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3098-5B5D-BB42-8652-03EBD10272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A131A38-54F4-CE4D-A64E-2162C7E4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016A42-EBA2-B040-8C60-E92287DF8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51A3EE-240B-8048-B0FF-D90AF93AA4BD}"/>
              </a:ext>
            </a:extLst>
          </p:cNvPr>
          <p:cNvSpPr>
            <a:spLocks noGrp="1"/>
          </p:cNvSpPr>
          <p:nvPr>
            <p:ph type="dt" sz="half" idx="10"/>
          </p:nvPr>
        </p:nvSpPr>
        <p:spPr/>
        <p:txBody>
          <a:bodyPr/>
          <a:lstStyle/>
          <a:p>
            <a:fld id="{A77CE83F-A07B-D049-917A-170A1D94AAF6}" type="datetime1">
              <a:rPr lang="en-GB" smtClean="0"/>
              <a:t>23/05/2023</a:t>
            </a:fld>
            <a:endParaRPr lang="en-GB"/>
          </a:p>
        </p:txBody>
      </p:sp>
      <p:sp>
        <p:nvSpPr>
          <p:cNvPr id="6" name="Footer Placeholder 5">
            <a:extLst>
              <a:ext uri="{FF2B5EF4-FFF2-40B4-BE49-F238E27FC236}">
                <a16:creationId xmlns:a16="http://schemas.microsoft.com/office/drawing/2014/main" id="{DAEB078B-3194-FE45-95BC-3BB9D2EE6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5EE0E-F667-DB4D-8218-A3C31CF1F4B1}"/>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4113499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3A5F-554C-5D42-87EA-C8059D62CF8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7EC1BC-955F-5747-8844-1B9678C1F5E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A86B26-3BAC-7447-9DCA-EA551AEAD7D3}"/>
              </a:ext>
            </a:extLst>
          </p:cNvPr>
          <p:cNvSpPr>
            <a:spLocks noGrp="1"/>
          </p:cNvSpPr>
          <p:nvPr>
            <p:ph type="dt" sz="half" idx="10"/>
          </p:nvPr>
        </p:nvSpPr>
        <p:spPr/>
        <p:txBody>
          <a:bodyPr/>
          <a:lstStyle/>
          <a:p>
            <a:fld id="{F608117D-78CC-5644-A220-5CE547589079}" type="datetime1">
              <a:rPr lang="en-GB" smtClean="0"/>
              <a:t>23/05/2023</a:t>
            </a:fld>
            <a:endParaRPr lang="en-GB"/>
          </a:p>
        </p:txBody>
      </p:sp>
      <p:sp>
        <p:nvSpPr>
          <p:cNvPr id="5" name="Footer Placeholder 4">
            <a:extLst>
              <a:ext uri="{FF2B5EF4-FFF2-40B4-BE49-F238E27FC236}">
                <a16:creationId xmlns:a16="http://schemas.microsoft.com/office/drawing/2014/main" id="{51A01C6E-6454-3446-BBC8-0F40DB8419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32B8AF-9349-5F49-B657-8ED528733C9F}"/>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221050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 Chapter</a:t>
            </a:r>
          </a:p>
        </p:txBody>
      </p:sp>
      <p:pic>
        <p:nvPicPr>
          <p:cNvPr id="38" name="Picture 37" descr="Shape&#10;&#10;Description automatically generated with medium confidence">
            <a:extLst>
              <a:ext uri="{FF2B5EF4-FFF2-40B4-BE49-F238E27FC236}">
                <a16:creationId xmlns:a16="http://schemas.microsoft.com/office/drawing/2014/main" id="{2B25C514-5CFA-FD4E-BB21-038E4D8FF81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Sub-Content 01</a:t>
            </a:r>
          </a:p>
          <a:p>
            <a:pPr lvl="0"/>
            <a:r>
              <a:rPr lang="en-GB" dirty="0"/>
              <a:t>Sub-Content 02</a:t>
            </a:r>
          </a:p>
          <a:p>
            <a:pPr lvl="0"/>
            <a:r>
              <a:rPr lang="en-GB" dirty="0"/>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dirty="0"/>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07E9D-B8CC-EB45-9291-4C1CA96B3D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13960BD-A875-9944-948B-B5005DFD1AA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1F1215-BB64-014A-9343-93799B93E091}"/>
              </a:ext>
            </a:extLst>
          </p:cNvPr>
          <p:cNvSpPr>
            <a:spLocks noGrp="1"/>
          </p:cNvSpPr>
          <p:nvPr>
            <p:ph type="dt" sz="half" idx="10"/>
          </p:nvPr>
        </p:nvSpPr>
        <p:spPr/>
        <p:txBody>
          <a:bodyPr/>
          <a:lstStyle/>
          <a:p>
            <a:fld id="{E5E78AA7-EB3F-784E-8ABE-E35DD1F91B7B}" type="datetime1">
              <a:rPr lang="en-GB" smtClean="0"/>
              <a:t>23/05/2023</a:t>
            </a:fld>
            <a:endParaRPr lang="en-GB"/>
          </a:p>
        </p:txBody>
      </p:sp>
      <p:sp>
        <p:nvSpPr>
          <p:cNvPr id="5" name="Footer Placeholder 4">
            <a:extLst>
              <a:ext uri="{FF2B5EF4-FFF2-40B4-BE49-F238E27FC236}">
                <a16:creationId xmlns:a16="http://schemas.microsoft.com/office/drawing/2014/main" id="{608CAC6B-731E-0A4A-87DC-3B2065A9D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048191-488D-2148-8915-10056E3B758F}"/>
              </a:ext>
            </a:extLst>
          </p:cNvPr>
          <p:cNvSpPr>
            <a:spLocks noGrp="1"/>
          </p:cNvSpPr>
          <p:nvPr>
            <p:ph type="sldNum" sz="quarter" idx="12"/>
          </p:nvPr>
        </p:nvSpPr>
        <p:spPr/>
        <p:txBody>
          <a:bodyPr/>
          <a:lstStyle/>
          <a:p>
            <a:fld id="{7C049126-0108-5C4F-A11F-35A0FE53F4F2}" type="slidenum">
              <a:rPr lang="en-GB" smtClean="0"/>
              <a:t>‹#›</a:t>
            </a:fld>
            <a:endParaRPr lang="en-GB"/>
          </a:p>
        </p:txBody>
      </p:sp>
    </p:spTree>
    <p:extLst>
      <p:ext uri="{BB962C8B-B14F-4D97-AF65-F5344CB8AC3E}">
        <p14:creationId xmlns:p14="http://schemas.microsoft.com/office/powerpoint/2010/main" val="295984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dirty="0">
              <a:solidFill>
                <a:schemeClr val="bg1"/>
              </a:solidFill>
              <a:latin typeface="Poppins" panose="00000500000000000000" pitchFamily="50" charset="0"/>
              <a:cs typeface="Poppins" panose="00000500000000000000" pitchFamily="50"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09</a:t>
            </a:r>
          </a:p>
        </p:txBody>
      </p:sp>
      <p:pic>
        <p:nvPicPr>
          <p:cNvPr id="7" name="Picture 6">
            <a:extLst>
              <a:ext uri="{FF2B5EF4-FFF2-40B4-BE49-F238E27FC236}">
                <a16:creationId xmlns:a16="http://schemas.microsoft.com/office/drawing/2014/main" id="{E4D12D21-2F9E-2846-20E0-F0307CE082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3" name="Picture 2" descr="A picture containing ax, tool&#10;&#10;Description automatically generated">
            <a:extLst>
              <a:ext uri="{FF2B5EF4-FFF2-40B4-BE49-F238E27FC236}">
                <a16:creationId xmlns:a16="http://schemas.microsoft.com/office/drawing/2014/main" id="{331C3DB8-28FE-CD4A-AC01-87EE1020C5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3" name="Picture 2" descr="A picture containing ax, tool, vector graphics&#10;&#10;Description automatically generated">
            <a:extLst>
              <a:ext uri="{FF2B5EF4-FFF2-40B4-BE49-F238E27FC236}">
                <a16:creationId xmlns:a16="http://schemas.microsoft.com/office/drawing/2014/main" id="{044E638D-6AD4-9B4C-B7A9-1F0500BFE0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defRPr>
            </a:lvl1pPr>
          </a:lstStyle>
          <a:p>
            <a:endParaRPr lang="en-US" dirty="0"/>
          </a:p>
        </p:txBody>
      </p:sp>
      <p:pic>
        <p:nvPicPr>
          <p:cNvPr id="6" name="Picture 5" descr="A picture containing ax, vector graphics&#10;&#10;Description automatically generated">
            <a:extLst>
              <a:ext uri="{FF2B5EF4-FFF2-40B4-BE49-F238E27FC236}">
                <a16:creationId xmlns:a16="http://schemas.microsoft.com/office/drawing/2014/main" id="{19B06383-A6CB-5648-834D-B48F237057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8F9F-42A8-344E-BFDB-6B187AAC9728}" type="datetimeFigureOut">
              <a:rPr lang="en-US" smtClean="0"/>
              <a:t>5/23/2023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9" r:id="rId12"/>
    <p:sldLayoutId id="2147483842" r:id="rId13"/>
    <p:sldLayoutId id="2147483918"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93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FAE60-0653-5E4E-8E68-A6654D2A6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A0998BB-BE58-8748-B87A-0524581E5E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8CD3C6-D9A9-794A-AF9F-D17F1337B3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E9B81-A14E-A245-98C4-D359676CB273}" type="datetime1">
              <a:rPr lang="en-GB" smtClean="0"/>
              <a:t>23/05/2023</a:t>
            </a:fld>
            <a:endParaRPr lang="en-GB"/>
          </a:p>
        </p:txBody>
      </p:sp>
      <p:sp>
        <p:nvSpPr>
          <p:cNvPr id="5" name="Footer Placeholder 4">
            <a:extLst>
              <a:ext uri="{FF2B5EF4-FFF2-40B4-BE49-F238E27FC236}">
                <a16:creationId xmlns:a16="http://schemas.microsoft.com/office/drawing/2014/main" id="{617BC875-6C11-A041-BC71-BB403BCD0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5A6E7F-CAEC-C74A-A4DC-720886AD7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49126-0108-5C4F-A11F-35A0FE53F4F2}" type="slidenum">
              <a:rPr lang="en-GB" smtClean="0"/>
              <a:t>‹#›</a:t>
            </a:fld>
            <a:endParaRPr lang="en-GB"/>
          </a:p>
        </p:txBody>
      </p:sp>
    </p:spTree>
    <p:extLst>
      <p:ext uri="{BB962C8B-B14F-4D97-AF65-F5344CB8AC3E}">
        <p14:creationId xmlns:p14="http://schemas.microsoft.com/office/powerpoint/2010/main" val="386076424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s43576-022-00062-1" TargetMode="External"/><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hyperlink" Target="https://eur01.safelinks.protection.outlook.com/?url=https%3A%2F%2Fdoi.org%2F10.1007%2Fs43576-022-00059-w&amp;data=05%7C01%7Clinda.maguire%40open.ac.uk%7C163ab3918b5346627da408daa7a9ec4d%7C0e2ed45596af4100bed3a8e5fd981685%7C0%7C0%7C638006645489049364%7CUnknown%7CTWFpbGZsb3d8eyJWIjoiMC4wLjAwMDAiLCJQIjoiV2luMzIiLCJBTiI6Ik1haWwiLCJXVCI6Mn0%3D%7C3000%7C%7C%7C&amp;sdata=GwLu%2BufqBHaqJIVPJat4gRes6oFLbA9ZMkxkWKOC1qc%3D&amp;reserved=0" TargetMode="External"/><Relationship Id="rId4" Type="http://schemas.openxmlformats.org/officeDocument/2006/relationships/hyperlink" Target="https://eur01.safelinks.protection.outlook.com/?url=https%3A%2F%2Fjournals.sagepub.com%2Fdoi%2F10.1177%2F0032258X221128398&amp;data=05%7C01%7Clinda.maguire%40open.ac.uk%7Cc4fbbe68a0d648f30ef108daaa97043c%7C0e2ed45596af4100bed3a8e5fd981685%7C0%7C0%7C638009862821229247%7CUnknown%7CTWFpbGZsb3d8eyJWIjoiMC4wLjAwMDAiLCJQIjoiV2luMzIiLCJBTiI6Ik1haWwiLCJXVCI6Mn0%3D%7C3000%7C%7C%7C&amp;sdata=ef4ylujquTDquRfsORKe2oJ%2Bn%2F0vsK7pncIDfHXkdIQ%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8D6268-F2E7-9EC0-6267-3FF7DFDDC7CA}"/>
              </a:ext>
            </a:extLst>
          </p:cNvPr>
          <p:cNvSpPr>
            <a:spLocks noGrp="1"/>
          </p:cNvSpPr>
          <p:nvPr>
            <p:ph type="body" sz="quarter" idx="11"/>
          </p:nvPr>
        </p:nvSpPr>
        <p:spPr/>
        <p:txBody>
          <a:bodyPr/>
          <a:lstStyle/>
          <a:p>
            <a:r>
              <a:rPr lang="en-GB" sz="3600" dirty="0">
                <a:latin typeface="Calibri" panose="020F0502020204030204" pitchFamily="34" charset="0"/>
                <a:cs typeface="Calibri" panose="020F0502020204030204" pitchFamily="34" charset="0"/>
              </a:rPr>
              <a:t>Transforming learning and wellbeing support for police officers who investigate Rape and Serious Sexual Offences (RASSO)</a:t>
            </a:r>
          </a:p>
        </p:txBody>
      </p:sp>
      <p:sp>
        <p:nvSpPr>
          <p:cNvPr id="6" name="Text Placeholder 5">
            <a:extLst>
              <a:ext uri="{FF2B5EF4-FFF2-40B4-BE49-F238E27FC236}">
                <a16:creationId xmlns:a16="http://schemas.microsoft.com/office/drawing/2014/main" id="{A8B58D96-22B3-053A-59F2-CC336E5F5ECA}"/>
              </a:ext>
            </a:extLst>
          </p:cNvPr>
          <p:cNvSpPr>
            <a:spLocks noGrp="1"/>
          </p:cNvSpPr>
          <p:nvPr>
            <p:ph type="body" sz="quarter" idx="4294967295"/>
          </p:nvPr>
        </p:nvSpPr>
        <p:spPr>
          <a:xfrm>
            <a:off x="474883" y="2359322"/>
            <a:ext cx="10740438" cy="3239638"/>
          </a:xfrm>
        </p:spPr>
        <p:txBody>
          <a:bodyPr>
            <a:normAutofit/>
          </a:bodyPr>
          <a:lstStyle/>
          <a:p>
            <a:pPr marL="0" indent="0">
              <a:buNone/>
            </a:pPr>
            <a:endParaRPr lang="en-GB" sz="2400" dirty="0">
              <a:solidFill>
                <a:schemeClr val="bg1"/>
              </a:solidFill>
              <a:latin typeface="Calibri" panose="020F0502020204030204" pitchFamily="34" charset="0"/>
              <a:cs typeface="Calibri" panose="020F0502020204030204" pitchFamily="34" charset="0"/>
            </a:endParaRPr>
          </a:p>
          <a:p>
            <a:pPr marL="0" indent="0">
              <a:buNone/>
            </a:pPr>
            <a:r>
              <a:rPr lang="en-GB" sz="2400" dirty="0">
                <a:solidFill>
                  <a:schemeClr val="bg1"/>
                </a:solidFill>
                <a:latin typeface="Calibri" panose="020F0502020204030204" pitchFamily="34" charset="0"/>
                <a:cs typeface="Calibri" panose="020F0502020204030204" pitchFamily="34" charset="0"/>
              </a:rPr>
              <a:t>Dr Linda Maguire and Dr Emma Williams</a:t>
            </a:r>
          </a:p>
          <a:p>
            <a:pPr marL="0" indent="0">
              <a:buNone/>
            </a:pPr>
            <a:r>
              <a:rPr lang="en-GB" sz="2400" dirty="0">
                <a:solidFill>
                  <a:schemeClr val="bg1"/>
                </a:solidFill>
                <a:latin typeface="Calibri" panose="020F0502020204030204" pitchFamily="34" charset="0"/>
                <a:cs typeface="Calibri" panose="020F0502020204030204" pitchFamily="34" charset="0"/>
              </a:rPr>
              <a:t>The Centre for Policing Research and Learning, The Open University</a:t>
            </a:r>
          </a:p>
          <a:p>
            <a:pPr marL="0" indent="0">
              <a:buNone/>
            </a:pPr>
            <a:r>
              <a:rPr lang="en-GB" sz="2400" dirty="0">
                <a:solidFill>
                  <a:schemeClr val="bg1"/>
                </a:solidFill>
                <a:latin typeface="Calibri" panose="020F0502020204030204" pitchFamily="34" charset="0"/>
                <a:cs typeface="Calibri" panose="020F0502020204030204" pitchFamily="34" charset="0"/>
              </a:rPr>
              <a:t>Operation Soteria Bluestone – Pillar 4</a:t>
            </a:r>
          </a:p>
          <a:p>
            <a:pPr marL="0" indent="0">
              <a:buNone/>
            </a:pPr>
            <a:endParaRPr lang="en-GB" sz="2400" dirty="0">
              <a:solidFill>
                <a:schemeClr val="bg1"/>
              </a:solidFill>
              <a:latin typeface="Calibri" panose="020F0502020204030204" pitchFamily="34" charset="0"/>
              <a:cs typeface="Calibri" panose="020F0502020204030204" pitchFamily="34" charset="0"/>
            </a:endParaRPr>
          </a:p>
          <a:p>
            <a:pPr marL="0" indent="0">
              <a:buNone/>
            </a:pPr>
            <a:r>
              <a:rPr lang="en-GB" sz="2400" dirty="0">
                <a:solidFill>
                  <a:schemeClr val="bg1"/>
                </a:solidFill>
                <a:latin typeface="Calibri" panose="020F0502020204030204" pitchFamily="34" charset="0"/>
                <a:cs typeface="Calibri" panose="020F0502020204030204" pitchFamily="34" charset="0"/>
              </a:rPr>
              <a:t>Together for Transformation Conference, University of Suffolk, 24</a:t>
            </a:r>
            <a:r>
              <a:rPr lang="en-GB" sz="2400" baseline="30000" dirty="0">
                <a:solidFill>
                  <a:schemeClr val="bg1"/>
                </a:solidFill>
                <a:latin typeface="Calibri" panose="020F0502020204030204" pitchFamily="34" charset="0"/>
                <a:cs typeface="Calibri" panose="020F0502020204030204" pitchFamily="34" charset="0"/>
              </a:rPr>
              <a:t>th</a:t>
            </a:r>
            <a:r>
              <a:rPr lang="en-GB" sz="2400" dirty="0">
                <a:solidFill>
                  <a:schemeClr val="bg1"/>
                </a:solidFill>
                <a:latin typeface="Calibri" panose="020F0502020204030204" pitchFamily="34" charset="0"/>
                <a:cs typeface="Calibri" panose="020F0502020204030204" pitchFamily="34" charset="0"/>
              </a:rPr>
              <a:t> May 2023</a:t>
            </a:r>
          </a:p>
          <a:p>
            <a:pPr marL="0" indent="0">
              <a:buNone/>
            </a:pPr>
            <a:endParaRPr lang="en-GB" dirty="0">
              <a:solidFill>
                <a:schemeClr val="bg1"/>
              </a:solidFill>
              <a:latin typeface="Calibri" panose="020F0502020204030204" pitchFamily="34" charset="0"/>
              <a:cs typeface="Calibri" panose="020F0502020204030204" pitchFamily="34" charset="0"/>
            </a:endParaRPr>
          </a:p>
          <a:p>
            <a:pPr marL="0" indent="0" algn="l">
              <a:buNone/>
            </a:pPr>
            <a:endParaRPr lang="en-GB" sz="2800" b="1" i="1" dirty="0">
              <a:solidFill>
                <a:schemeClr val="bg1"/>
              </a:solidFill>
              <a:latin typeface="Calibri" panose="020F0502020204030204" pitchFamily="34" charset="0"/>
              <a:cs typeface="Calibri" panose="020F0502020204030204" pitchFamily="34" charset="0"/>
            </a:endParaRPr>
          </a:p>
          <a:p>
            <a:pPr marL="0" indent="0">
              <a:buNone/>
            </a:pPr>
            <a:endParaRPr lang="en-GB" dirty="0">
              <a:solidFill>
                <a:schemeClr val="accent6"/>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D8754F17-E89A-40AC-8C91-C2387C58A013}"/>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sz="2000" dirty="0">
                <a:latin typeface="Calibri" panose="020F0502020204030204" pitchFamily="34" charset="0"/>
                <a:cs typeface="Calibri" panose="020F0502020204030204" pitchFamily="34" charset="0"/>
              </a:rPr>
              <a:t>Front Cover Title 2</a:t>
            </a:r>
          </a:p>
        </p:txBody>
      </p:sp>
      <p:pic>
        <p:nvPicPr>
          <p:cNvPr id="3" name="Picture 2" descr="A picture containing text&#10;&#10;Description automatically generated">
            <a:extLst>
              <a:ext uri="{FF2B5EF4-FFF2-40B4-BE49-F238E27FC236}">
                <a16:creationId xmlns:a16="http://schemas.microsoft.com/office/drawing/2014/main" id="{C628B078-27BE-432E-BAD6-3FC7E3EE7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083" y="5598960"/>
            <a:ext cx="3608563" cy="822630"/>
          </a:xfrm>
          <a:prstGeom prst="rect">
            <a:avLst/>
          </a:prstGeom>
        </p:spPr>
      </p:pic>
    </p:spTree>
    <p:extLst>
      <p:ext uri="{BB962C8B-B14F-4D97-AF65-F5344CB8AC3E}">
        <p14:creationId xmlns:p14="http://schemas.microsoft.com/office/powerpoint/2010/main" val="86806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1990397" y="2013873"/>
            <a:ext cx="4105603" cy="2046399"/>
          </a:xfrm>
        </p:spPr>
        <p:txBody>
          <a:bodyPr/>
          <a:lstStyle/>
          <a:p>
            <a:r>
              <a:rPr lang="en-GB" dirty="0"/>
              <a:t>Thank you for listening. Any questions?</a:t>
            </a:r>
          </a:p>
          <a:p>
            <a:endParaRPr lang="en-GB" dirty="0"/>
          </a:p>
        </p:txBody>
      </p:sp>
      <p:pic>
        <p:nvPicPr>
          <p:cNvPr id="3" name="Picture 2">
            <a:extLst>
              <a:ext uri="{FF2B5EF4-FFF2-40B4-BE49-F238E27FC236}">
                <a16:creationId xmlns:a16="http://schemas.microsoft.com/office/drawing/2014/main" id="{F9C90A8A-BF12-4ABC-AF30-698D3176AD70}"/>
              </a:ext>
            </a:extLst>
          </p:cNvPr>
          <p:cNvPicPr>
            <a:picLocks noChangeAspect="1"/>
          </p:cNvPicPr>
          <p:nvPr/>
        </p:nvPicPr>
        <p:blipFill>
          <a:blip r:embed="rId2"/>
          <a:stretch>
            <a:fillRect/>
          </a:stretch>
        </p:blipFill>
        <p:spPr>
          <a:xfrm>
            <a:off x="7697358" y="5576126"/>
            <a:ext cx="3609145" cy="823031"/>
          </a:xfrm>
          <a:prstGeom prst="rect">
            <a:avLst/>
          </a:prstGeom>
        </p:spPr>
      </p:pic>
      <p:pic>
        <p:nvPicPr>
          <p:cNvPr id="6" name="Picture 5">
            <a:extLst>
              <a:ext uri="{FF2B5EF4-FFF2-40B4-BE49-F238E27FC236}">
                <a16:creationId xmlns:a16="http://schemas.microsoft.com/office/drawing/2014/main" id="{752E80E0-2336-4C29-978E-653A7E3BFF49}"/>
              </a:ext>
            </a:extLst>
          </p:cNvPr>
          <p:cNvPicPr>
            <a:picLocks noChangeAspect="1"/>
          </p:cNvPicPr>
          <p:nvPr/>
        </p:nvPicPr>
        <p:blipFill rotWithShape="1">
          <a:blip r:embed="rId3"/>
          <a:srcRect t="10927" b="6815"/>
          <a:stretch/>
        </p:blipFill>
        <p:spPr bwMode="auto">
          <a:xfrm>
            <a:off x="7407480" y="2013873"/>
            <a:ext cx="2581012" cy="1762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72C19-0FF3-B64D-A9AE-8359E00E2D7A}"/>
              </a:ext>
            </a:extLst>
          </p:cNvPr>
          <p:cNvSpPr>
            <a:spLocks noGrp="1"/>
          </p:cNvSpPr>
          <p:nvPr>
            <p:ph type="title"/>
          </p:nvPr>
        </p:nvSpPr>
        <p:spPr/>
        <p:txBody>
          <a:bodyPr/>
          <a:lstStyle/>
          <a:p>
            <a:r>
              <a:rPr lang="en-GB" dirty="0"/>
              <a:t>Theoretical framework: the six pillars</a:t>
            </a:r>
          </a:p>
        </p:txBody>
      </p:sp>
      <p:graphicFrame>
        <p:nvGraphicFramePr>
          <p:cNvPr id="7" name="Content Placeholder 6">
            <a:extLst>
              <a:ext uri="{FF2B5EF4-FFF2-40B4-BE49-F238E27FC236}">
                <a16:creationId xmlns:a16="http://schemas.microsoft.com/office/drawing/2014/main" id="{79273A64-0F70-DB4B-91BC-50A2510A1D32}"/>
              </a:ext>
            </a:extLst>
          </p:cNvPr>
          <p:cNvGraphicFramePr>
            <a:graphicFrameLocks noGrp="1"/>
          </p:cNvGraphicFramePr>
          <p:nvPr>
            <p:ph idx="1"/>
            <p:extLst>
              <p:ext uri="{D42A27DB-BD31-4B8C-83A1-F6EECF244321}">
                <p14:modId xmlns:p14="http://schemas.microsoft.com/office/powerpoint/2010/main" val="4052999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A47D8A5-3411-FB40-BB0B-1DF69BFED0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49126-0108-5C4F-A11F-35A0FE53F4F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0380943-716D-2843-BB70-BA39CC44F2D1}"/>
              </a:ext>
            </a:extLst>
          </p:cNvPr>
          <p:cNvSpPr txBox="1"/>
          <p:nvPr/>
        </p:nvSpPr>
        <p:spPr>
          <a:xfrm>
            <a:off x="1066797" y="4867842"/>
            <a:ext cx="18243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Pillar lead: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Prof Horvath</a:t>
            </a:r>
          </a:p>
        </p:txBody>
      </p:sp>
      <p:sp>
        <p:nvSpPr>
          <p:cNvPr id="9" name="TextBox 8">
            <a:extLst>
              <a:ext uri="{FF2B5EF4-FFF2-40B4-BE49-F238E27FC236}">
                <a16:creationId xmlns:a16="http://schemas.microsoft.com/office/drawing/2014/main" id="{871B3525-6B8F-9E42-94C7-DBB819DDD64A}"/>
              </a:ext>
            </a:extLst>
          </p:cNvPr>
          <p:cNvSpPr txBox="1"/>
          <p:nvPr/>
        </p:nvSpPr>
        <p:spPr>
          <a:xfrm>
            <a:off x="4963635" y="4867842"/>
            <a:ext cx="21767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Pillar leads: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Dr Johnson/ Dr Smith</a:t>
            </a:r>
          </a:p>
        </p:txBody>
      </p:sp>
      <p:sp>
        <p:nvSpPr>
          <p:cNvPr id="10" name="TextBox 9">
            <a:extLst>
              <a:ext uri="{FF2B5EF4-FFF2-40B4-BE49-F238E27FC236}">
                <a16:creationId xmlns:a16="http://schemas.microsoft.com/office/drawing/2014/main" id="{2CE40D50-EB89-0E4C-A34E-3FB6FB8A6780}"/>
              </a:ext>
            </a:extLst>
          </p:cNvPr>
          <p:cNvSpPr txBox="1"/>
          <p:nvPr/>
        </p:nvSpPr>
        <p:spPr>
          <a:xfrm>
            <a:off x="3077135" y="4867842"/>
            <a:ext cx="18243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Pillar lead: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Dr Davies</a:t>
            </a:r>
          </a:p>
        </p:txBody>
      </p:sp>
      <p:sp>
        <p:nvSpPr>
          <p:cNvPr id="11" name="TextBox 10">
            <a:extLst>
              <a:ext uri="{FF2B5EF4-FFF2-40B4-BE49-F238E27FC236}">
                <a16:creationId xmlns:a16="http://schemas.microsoft.com/office/drawing/2014/main" id="{BD9C290D-4A20-5348-9237-B6237E8B38D8}"/>
              </a:ext>
            </a:extLst>
          </p:cNvPr>
          <p:cNvSpPr txBox="1"/>
          <p:nvPr/>
        </p:nvSpPr>
        <p:spPr>
          <a:xfrm>
            <a:off x="7279340" y="4867842"/>
            <a:ext cx="18243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Pillar lead: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Dr Williams</a:t>
            </a:r>
          </a:p>
        </p:txBody>
      </p:sp>
      <p:sp>
        <p:nvSpPr>
          <p:cNvPr id="12" name="TextBox 11">
            <a:extLst>
              <a:ext uri="{FF2B5EF4-FFF2-40B4-BE49-F238E27FC236}">
                <a16:creationId xmlns:a16="http://schemas.microsoft.com/office/drawing/2014/main" id="{C0341122-1036-0645-99DC-8650C696B037}"/>
              </a:ext>
            </a:extLst>
          </p:cNvPr>
          <p:cNvSpPr txBox="1"/>
          <p:nvPr/>
        </p:nvSpPr>
        <p:spPr>
          <a:xfrm>
            <a:off x="9451042" y="4661010"/>
            <a:ext cx="182431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Pillar leads: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Dr Lovett and Dr May</a:t>
            </a:r>
          </a:p>
        </p:txBody>
      </p:sp>
      <p:sp>
        <p:nvSpPr>
          <p:cNvPr id="3" name="TextBox 2">
            <a:extLst>
              <a:ext uri="{FF2B5EF4-FFF2-40B4-BE49-F238E27FC236}">
                <a16:creationId xmlns:a16="http://schemas.microsoft.com/office/drawing/2014/main" id="{FF2B61A7-CCD4-1247-A387-DBA4E84BB899}"/>
              </a:ext>
            </a:extLst>
          </p:cNvPr>
          <p:cNvSpPr txBox="1"/>
          <p:nvPr/>
        </p:nvSpPr>
        <p:spPr>
          <a:xfrm>
            <a:off x="2891115" y="5545715"/>
            <a:ext cx="67952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Academic leads: Prof Stanko OBE and Dr Hohl</a:t>
            </a:r>
          </a:p>
        </p:txBody>
      </p:sp>
      <p:sp>
        <p:nvSpPr>
          <p:cNvPr id="13" name="TextBox 12">
            <a:extLst>
              <a:ext uri="{FF2B5EF4-FFF2-40B4-BE49-F238E27FC236}">
                <a16:creationId xmlns:a16="http://schemas.microsoft.com/office/drawing/2014/main" id="{CD5C04CE-6CA4-394C-9F6C-4418671C66BA}"/>
              </a:ext>
            </a:extLst>
          </p:cNvPr>
          <p:cNvSpPr txBox="1"/>
          <p:nvPr/>
        </p:nvSpPr>
        <p:spPr>
          <a:xfrm>
            <a:off x="39624" y="6470310"/>
            <a:ext cx="121127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Bluestone is a team effort. Lead researchers: K Davies, K Hohl, M Horvath, K Johnson, J Lovett, O Smith, B Stanko and E Williams </a:t>
            </a:r>
          </a:p>
        </p:txBody>
      </p:sp>
    </p:spTree>
    <p:extLst>
      <p:ext uri="{BB962C8B-B14F-4D97-AF65-F5344CB8AC3E}">
        <p14:creationId xmlns:p14="http://schemas.microsoft.com/office/powerpoint/2010/main" val="169781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latin typeface="Calibri" panose="020F0502020204030204" pitchFamily="34" charset="0"/>
                <a:cs typeface="Calibri" panose="020F0502020204030204" pitchFamily="34" charset="0"/>
              </a:rPr>
              <a:t>Overview</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530089" y="1386906"/>
            <a:ext cx="9591229" cy="4183384"/>
          </a:xfrm>
        </p:spPr>
        <p:txBody>
          <a:bodyPr/>
          <a:lstStyle/>
          <a:p>
            <a:pPr>
              <a:buFont typeface="Wingdings" panose="05000000000000000000" pitchFamily="2" charset="2"/>
              <a:buChar char="Ø"/>
            </a:pPr>
            <a:endParaRPr lang="en-GB" sz="1800" dirty="0"/>
          </a:p>
          <a:p>
            <a:pPr>
              <a:buFont typeface="Wingdings" panose="05000000000000000000" pitchFamily="2" charset="2"/>
              <a:buChar char="Ø"/>
            </a:pPr>
            <a:endParaRPr lang="en-GB" sz="1800" dirty="0"/>
          </a:p>
        </p:txBody>
      </p:sp>
      <p:sp>
        <p:nvSpPr>
          <p:cNvPr id="4" name="Title 1">
            <a:extLst>
              <a:ext uri="{FF2B5EF4-FFF2-40B4-BE49-F238E27FC236}">
                <a16:creationId xmlns:a16="http://schemas.microsoft.com/office/drawing/2014/main" id="{9FDEA805-4257-A4C5-073D-A95DC63069AE}"/>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Page Title 1</a:t>
            </a:r>
          </a:p>
        </p:txBody>
      </p:sp>
      <p:sp>
        <p:nvSpPr>
          <p:cNvPr id="2" name="TextBox 1">
            <a:extLst>
              <a:ext uri="{FF2B5EF4-FFF2-40B4-BE49-F238E27FC236}">
                <a16:creationId xmlns:a16="http://schemas.microsoft.com/office/drawing/2014/main" id="{C2E98CE9-0521-4C32-9A2D-5BA0830C2996}"/>
              </a:ext>
            </a:extLst>
          </p:cNvPr>
          <p:cNvSpPr txBox="1"/>
          <p:nvPr/>
        </p:nvSpPr>
        <p:spPr>
          <a:xfrm>
            <a:off x="588812" y="1845831"/>
            <a:ext cx="9706061" cy="3077766"/>
          </a:xfrm>
          <a:prstGeom prst="rect">
            <a:avLst/>
          </a:prstGeom>
          <a:noFill/>
        </p:spPr>
        <p:txBody>
          <a:bodyPr wrap="square" rtlCol="0">
            <a:spAutoFit/>
          </a:bodyPr>
          <a:lstStyle/>
          <a:p>
            <a:r>
              <a:rPr lang="en-GB" dirty="0"/>
              <a:t> </a:t>
            </a:r>
            <a:endParaRPr lang="en-GB"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2000" dirty="0">
                <a:latin typeface="Calibri" panose="020F0502020204030204" pitchFamily="34" charset="0"/>
                <a:cs typeface="Calibri" panose="020F0502020204030204" pitchFamily="34" charset="0"/>
              </a:rPr>
              <a:t>Sharing findings from Operation Soteria Bluestone, a Home Office funded project, to improve the investigation and outcomes in RASSO cases</a:t>
            </a:r>
          </a:p>
          <a:p>
            <a:endParaRPr lang="en-GB" sz="2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2000" dirty="0">
                <a:latin typeface="Calibri" panose="020F0502020204030204" pitchFamily="34" charset="0"/>
                <a:cs typeface="Calibri" panose="020F0502020204030204" pitchFamily="34" charset="0"/>
              </a:rPr>
              <a:t>Discuss the fundamental link between learning &amp; development and officer wellbeing</a:t>
            </a:r>
          </a:p>
          <a:p>
            <a:pPr marL="285750" indent="-285750">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sz="2000" dirty="0">
                <a:latin typeface="Calibri" panose="020F0502020204030204" pitchFamily="34" charset="0"/>
                <a:cs typeface="Calibri" panose="020F0502020204030204" pitchFamily="34" charset="0"/>
              </a:rPr>
              <a:t>Equipping officers with access to specialist training and wellbeing support - enabling organisational justice from the inside</a:t>
            </a:r>
          </a:p>
          <a:p>
            <a:endParaRPr lang="en-GB" dirty="0"/>
          </a:p>
          <a:p>
            <a:pPr marL="285750" indent="-285750">
              <a:buFont typeface="Wingdings" panose="05000000000000000000" pitchFamily="2" charset="2"/>
              <a:buChar char="Ø"/>
            </a:pPr>
            <a:endParaRPr lang="en-GB" dirty="0"/>
          </a:p>
        </p:txBody>
      </p:sp>
      <p:pic>
        <p:nvPicPr>
          <p:cNvPr id="3" name="Picture 2">
            <a:extLst>
              <a:ext uri="{FF2B5EF4-FFF2-40B4-BE49-F238E27FC236}">
                <a16:creationId xmlns:a16="http://schemas.microsoft.com/office/drawing/2014/main" id="{C9F6171D-2E05-43F1-825D-9AB06D450D44}"/>
              </a:ext>
            </a:extLst>
          </p:cNvPr>
          <p:cNvPicPr>
            <a:picLocks noChangeAspect="1"/>
          </p:cNvPicPr>
          <p:nvPr/>
        </p:nvPicPr>
        <p:blipFill>
          <a:blip r:embed="rId2"/>
          <a:stretch>
            <a:fillRect/>
          </a:stretch>
        </p:blipFill>
        <p:spPr>
          <a:xfrm>
            <a:off x="7781198" y="5752125"/>
            <a:ext cx="3609145" cy="823031"/>
          </a:xfrm>
          <a:prstGeom prst="rect">
            <a:avLst/>
          </a:prstGeom>
        </p:spPr>
      </p:pic>
      <p:pic>
        <p:nvPicPr>
          <p:cNvPr id="8" name="Picture 7">
            <a:extLst>
              <a:ext uri="{FF2B5EF4-FFF2-40B4-BE49-F238E27FC236}">
                <a16:creationId xmlns:a16="http://schemas.microsoft.com/office/drawing/2014/main" id="{3BE7E6A7-AF67-A830-04E1-B903CC01EC3F}"/>
              </a:ext>
            </a:extLst>
          </p:cNvPr>
          <p:cNvPicPr>
            <a:picLocks noChangeAspect="1"/>
          </p:cNvPicPr>
          <p:nvPr/>
        </p:nvPicPr>
        <p:blipFill>
          <a:blip r:embed="rId3"/>
          <a:stretch>
            <a:fillRect/>
          </a:stretch>
        </p:blipFill>
        <p:spPr>
          <a:xfrm>
            <a:off x="8418891" y="181835"/>
            <a:ext cx="2761727" cy="1548518"/>
          </a:xfrm>
          <a:prstGeom prst="rect">
            <a:avLst/>
          </a:prstGeom>
        </p:spPr>
      </p:pic>
    </p:spTree>
    <p:extLst>
      <p:ext uri="{BB962C8B-B14F-4D97-AF65-F5344CB8AC3E}">
        <p14:creationId xmlns:p14="http://schemas.microsoft.com/office/powerpoint/2010/main" val="95404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a:xfrm>
            <a:off x="782991" y="1507320"/>
            <a:ext cx="9591229" cy="4146355"/>
          </a:xfrm>
        </p:spPr>
        <p:txBody>
          <a:bodyPr/>
          <a:lstStyle/>
          <a:p>
            <a:pPr marL="342900" indent="-342900">
              <a:buFont typeface="Wingdings" panose="05000000000000000000" pitchFamily="2" charset="2"/>
              <a:buChar char="Ø"/>
            </a:pPr>
            <a:r>
              <a:rPr lang="en-GB" sz="2000" b="0" dirty="0">
                <a:latin typeface="Calibri" panose="020F0502020204030204" pitchFamily="34" charset="0"/>
                <a:cs typeface="Calibri" panose="020F0502020204030204" pitchFamily="34" charset="0"/>
              </a:rPr>
              <a:t>A lack of organisational support has resulted in a loss of RASSO specialism, impacting on officers’ wellbeing and competency (Williams </a:t>
            </a:r>
            <a:r>
              <a:rPr lang="en-GB" sz="2000" b="0" i="1" dirty="0">
                <a:latin typeface="Calibri" panose="020F0502020204030204" pitchFamily="34" charset="0"/>
                <a:cs typeface="Calibri" panose="020F0502020204030204" pitchFamily="34" charset="0"/>
              </a:rPr>
              <a:t>et al</a:t>
            </a:r>
            <a:r>
              <a:rPr lang="en-GB" sz="2000" b="0" dirty="0">
                <a:latin typeface="Calibri" panose="020F0502020204030204" pitchFamily="34" charset="0"/>
                <a:cs typeface="Calibri" panose="020F0502020204030204" pitchFamily="34" charset="0"/>
              </a:rPr>
              <a:t>., 2022)</a:t>
            </a:r>
          </a:p>
          <a:p>
            <a:pPr marL="342900" indent="-342900">
              <a:buFont typeface="Wingdings" panose="05000000000000000000" pitchFamily="2" charset="2"/>
              <a:buChar char="Ø"/>
            </a:pPr>
            <a:r>
              <a:rPr lang="en-GB" sz="2000" b="0" dirty="0">
                <a:latin typeface="Calibri" panose="020F0502020204030204" pitchFamily="34" charset="0"/>
                <a:cs typeface="Calibri" panose="020F0502020204030204" pitchFamily="34" charset="0"/>
              </a:rPr>
              <a:t>Specialism in policing can enhance investigations and the care for victim-survivors and officers (Dalton </a:t>
            </a:r>
            <a:r>
              <a:rPr lang="en-GB" sz="2000" b="0" i="1" dirty="0">
                <a:latin typeface="Calibri" panose="020F0502020204030204" pitchFamily="34" charset="0"/>
                <a:cs typeface="Calibri" panose="020F0502020204030204" pitchFamily="34" charset="0"/>
              </a:rPr>
              <a:t>et al</a:t>
            </a:r>
            <a:r>
              <a:rPr lang="en-GB" sz="2000" b="0" dirty="0">
                <a:latin typeface="Calibri" panose="020F0502020204030204" pitchFamily="34" charset="0"/>
                <a:cs typeface="Calibri" panose="020F0502020204030204" pitchFamily="34" charset="0"/>
              </a:rPr>
              <a:t>., 2022)</a:t>
            </a:r>
          </a:p>
          <a:p>
            <a:pPr marL="342900" indent="-342900">
              <a:buFont typeface="Wingdings" panose="05000000000000000000" pitchFamily="2" charset="2"/>
              <a:buChar char="Ø"/>
            </a:pPr>
            <a:r>
              <a:rPr lang="en-GB" sz="2000" b="0" dirty="0">
                <a:latin typeface="Calibri" panose="020F0502020204030204" pitchFamily="34" charset="0"/>
                <a:cs typeface="Calibri" panose="020F0502020204030204" pitchFamily="34" charset="0"/>
              </a:rPr>
              <a:t>Higher levels of workplace burnout are associated with lower job satisfaction and a lack of organisational commitment (Lambert </a:t>
            </a:r>
            <a:r>
              <a:rPr lang="en-GB" sz="2000" b="0" i="1" dirty="0">
                <a:latin typeface="Calibri" panose="020F0502020204030204" pitchFamily="34" charset="0"/>
                <a:cs typeface="Calibri" panose="020F0502020204030204" pitchFamily="34" charset="0"/>
              </a:rPr>
              <a:t>et al</a:t>
            </a:r>
            <a:r>
              <a:rPr lang="en-GB" sz="2000" b="0" dirty="0">
                <a:latin typeface="Calibri" panose="020F0502020204030204" pitchFamily="34" charset="0"/>
                <a:cs typeface="Calibri" panose="020F0502020204030204" pitchFamily="34" charset="0"/>
              </a:rPr>
              <a:t>., 2018)</a:t>
            </a:r>
          </a:p>
          <a:p>
            <a:pPr marL="342900" indent="-342900">
              <a:buFont typeface="Wingdings" panose="05000000000000000000" pitchFamily="2" charset="2"/>
              <a:buChar char="Ø"/>
            </a:pPr>
            <a:r>
              <a:rPr lang="en-GB" sz="2000" b="0" dirty="0">
                <a:latin typeface="Calibri" panose="020F0502020204030204" pitchFamily="34" charset="0"/>
                <a:cs typeface="Calibri" panose="020F0502020204030204" pitchFamily="34" charset="0"/>
              </a:rPr>
              <a:t>The burden of emotional responsibility has resulted in an increase in stress and burnout among RASSO officers (Maguire and Sondhi, 2022)</a:t>
            </a:r>
          </a:p>
          <a:p>
            <a:pPr marL="342900" indent="-342900">
              <a:buFont typeface="Wingdings" panose="05000000000000000000" pitchFamily="2" charset="2"/>
              <a:buChar char="Ø"/>
            </a:pPr>
            <a:endParaRPr lang="en-GB" sz="2000" b="0" dirty="0"/>
          </a:p>
          <a:p>
            <a:endParaRPr lang="en-GB" sz="2000" b="0" dirty="0"/>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latin typeface="Calibri" panose="020F0502020204030204" pitchFamily="34" charset="0"/>
                <a:cs typeface="Calibri" panose="020F0502020204030204" pitchFamily="34" charset="0"/>
              </a:rPr>
              <a:t>Background </a:t>
            </a:r>
          </a:p>
        </p:txBody>
      </p:sp>
      <p:sp>
        <p:nvSpPr>
          <p:cNvPr id="4" name="Title 1">
            <a:extLst>
              <a:ext uri="{FF2B5EF4-FFF2-40B4-BE49-F238E27FC236}">
                <a16:creationId xmlns:a16="http://schemas.microsoft.com/office/drawing/2014/main" id="{9FDEA805-4257-A4C5-073D-A95DC63069AE}"/>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Page Title 1</a:t>
            </a:r>
          </a:p>
        </p:txBody>
      </p:sp>
      <p:sp>
        <p:nvSpPr>
          <p:cNvPr id="12" name="Text Placeholder 5">
            <a:extLst>
              <a:ext uri="{FF2B5EF4-FFF2-40B4-BE49-F238E27FC236}">
                <a16:creationId xmlns:a16="http://schemas.microsoft.com/office/drawing/2014/main" id="{BCC7D174-B4C4-4403-957D-C4881A85A0D4}"/>
              </a:ext>
            </a:extLst>
          </p:cNvPr>
          <p:cNvSpPr txBox="1">
            <a:spLocks/>
          </p:cNvSpPr>
          <p:nvPr/>
        </p:nvSpPr>
        <p:spPr>
          <a:xfrm>
            <a:off x="1001105" y="4122219"/>
            <a:ext cx="9591229" cy="1047554"/>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2"/>
              </a:buBlip>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p>
        </p:txBody>
      </p:sp>
      <p:pic>
        <p:nvPicPr>
          <p:cNvPr id="2" name="Picture 1">
            <a:extLst>
              <a:ext uri="{FF2B5EF4-FFF2-40B4-BE49-F238E27FC236}">
                <a16:creationId xmlns:a16="http://schemas.microsoft.com/office/drawing/2014/main" id="{742D238F-DF48-41DB-BB20-CCA81CCB614E}"/>
              </a:ext>
            </a:extLst>
          </p:cNvPr>
          <p:cNvPicPr>
            <a:picLocks noChangeAspect="1"/>
          </p:cNvPicPr>
          <p:nvPr/>
        </p:nvPicPr>
        <p:blipFill>
          <a:blip r:embed="rId3"/>
          <a:stretch>
            <a:fillRect/>
          </a:stretch>
        </p:blipFill>
        <p:spPr>
          <a:xfrm>
            <a:off x="7462465" y="5794240"/>
            <a:ext cx="3609145" cy="823031"/>
          </a:xfrm>
          <a:prstGeom prst="rect">
            <a:avLst/>
          </a:prstGeom>
        </p:spPr>
      </p:pic>
    </p:spTree>
    <p:extLst>
      <p:ext uri="{BB962C8B-B14F-4D97-AF65-F5344CB8AC3E}">
        <p14:creationId xmlns:p14="http://schemas.microsoft.com/office/powerpoint/2010/main" val="17718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CA43876-89C4-CC00-F19C-244D3C064E75}"/>
              </a:ext>
            </a:extLst>
          </p:cNvPr>
          <p:cNvSpPr>
            <a:spLocks noGrp="1"/>
          </p:cNvSpPr>
          <p:nvPr>
            <p:ph type="body" sz="quarter" idx="24"/>
          </p:nvPr>
        </p:nvSpPr>
        <p:spPr/>
        <p:txBody>
          <a:bodyPr/>
          <a:lstStyle/>
          <a:p>
            <a:r>
              <a:rPr lang="en-GB" dirty="0">
                <a:latin typeface="Calibri" panose="020F0502020204030204" pitchFamily="34" charset="0"/>
                <a:cs typeface="Calibri" panose="020F0502020204030204" pitchFamily="34" charset="0"/>
              </a:rPr>
              <a:t>Interviews and Focus Groups </a:t>
            </a:r>
          </a:p>
        </p:txBody>
      </p:sp>
      <p:sp>
        <p:nvSpPr>
          <p:cNvPr id="17" name="Text Placeholder 16">
            <a:extLst>
              <a:ext uri="{FF2B5EF4-FFF2-40B4-BE49-F238E27FC236}">
                <a16:creationId xmlns:a16="http://schemas.microsoft.com/office/drawing/2014/main" id="{CE9DC6CF-8332-7EC5-3EE6-749B80ACE445}"/>
              </a:ext>
            </a:extLst>
          </p:cNvPr>
          <p:cNvSpPr>
            <a:spLocks noGrp="1"/>
          </p:cNvSpPr>
          <p:nvPr>
            <p:ph type="body" sz="quarter" idx="25"/>
          </p:nvPr>
        </p:nvSpPr>
        <p:spPr>
          <a:xfrm>
            <a:off x="413915" y="1360208"/>
            <a:ext cx="10766703" cy="289311"/>
          </a:xfrm>
        </p:spPr>
        <p:txBody>
          <a:bodyPr/>
          <a:lstStyle/>
          <a:p>
            <a:r>
              <a:rPr lang="en-GB" b="1" dirty="0">
                <a:latin typeface="Calibri" panose="020F0502020204030204" pitchFamily="34" charset="0"/>
                <a:cs typeface="Calibri" panose="020F0502020204030204" pitchFamily="34" charset="0"/>
              </a:rPr>
              <a:t>Self-resilience covering lack of organisational resilience </a:t>
            </a:r>
          </a:p>
        </p:txBody>
      </p:sp>
      <p:sp>
        <p:nvSpPr>
          <p:cNvPr id="4" name="Title 1">
            <a:extLst>
              <a:ext uri="{FF2B5EF4-FFF2-40B4-BE49-F238E27FC236}">
                <a16:creationId xmlns:a16="http://schemas.microsoft.com/office/drawing/2014/main" id="{9FDEA805-4257-A4C5-073D-A95DC63069AE}"/>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60645"/>
                </a:solidFill>
                <a:effectLst/>
                <a:uLnTx/>
                <a:uFillTx/>
                <a:latin typeface="Poppins SemiBold"/>
                <a:ea typeface="+mj-ea"/>
                <a:cs typeface="+mj-cs"/>
              </a:rPr>
              <a:t>Quote Style 1</a:t>
            </a:r>
          </a:p>
        </p:txBody>
      </p:sp>
      <p:sp>
        <p:nvSpPr>
          <p:cNvPr id="18" name="Text Placeholder 9">
            <a:extLst>
              <a:ext uri="{FF2B5EF4-FFF2-40B4-BE49-F238E27FC236}">
                <a16:creationId xmlns:a16="http://schemas.microsoft.com/office/drawing/2014/main" id="{FD7D0CD8-277A-C359-75FC-C5BE549E334D}"/>
              </a:ext>
            </a:extLst>
          </p:cNvPr>
          <p:cNvSpPr txBox="1">
            <a:spLocks/>
          </p:cNvSpPr>
          <p:nvPr/>
        </p:nvSpPr>
        <p:spPr>
          <a:xfrm>
            <a:off x="1412058" y="2803983"/>
            <a:ext cx="9367884" cy="197774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800" b="0" i="1" u="none" strike="noStrike" kern="1200" cap="none" spc="0" normalizeH="0" baseline="0" noProof="0" dirty="0">
                <a:ln>
                  <a:noFill/>
                </a:ln>
                <a:solidFill>
                  <a:srgbClr val="060645"/>
                </a:solidFill>
                <a:effectLst/>
                <a:uLnTx/>
                <a:uFillTx/>
                <a:latin typeface="Calibri" panose="020F0502020204030204" pitchFamily="34" charset="0"/>
                <a:ea typeface="Calibri" panose="020F0502020204030204" pitchFamily="34" charset="0"/>
                <a:cs typeface="Calibri" panose="020F0502020204030204" pitchFamily="34" charset="0"/>
              </a:rPr>
              <a:t>‘I refuse to go off sick because I didn't want my colleagues to pick up my work. My GP and the counsellor both continuously said to me, you need to go off sick. You need to do this. You need to do that. And I kept saying, I can't. The moment I do that, I am then affecting my colleagues and putting them under more pressure. And that's the problem. That's the position we were in. There wasn't a solution. And although we're not as bad as we were then, it's still the same premise.’ </a:t>
            </a:r>
            <a:endParaRPr kumimoji="0" lang="en-GB" sz="1800" b="0" i="0" u="none" strike="noStrike" kern="1200" cap="none" spc="0" normalizeH="0" baseline="0" noProof="0" dirty="0">
              <a:ln>
                <a:noFill/>
              </a:ln>
              <a:solidFill>
                <a:srgbClr val="060645"/>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F24A96DB-9CFD-A5F3-76B0-A35663992966}"/>
              </a:ext>
            </a:extLst>
          </p:cNvPr>
          <p:cNvGrpSpPr/>
          <p:nvPr/>
        </p:nvGrpSpPr>
        <p:grpSpPr>
          <a:xfrm>
            <a:off x="1310262" y="2107902"/>
            <a:ext cx="1018939" cy="509531"/>
            <a:chOff x="3299703" y="548246"/>
            <a:chExt cx="2024952" cy="1012596"/>
          </a:xfrm>
        </p:grpSpPr>
        <p:pic>
          <p:nvPicPr>
            <p:cNvPr id="11" name="Picture 10">
              <a:extLst>
                <a:ext uri="{FF2B5EF4-FFF2-40B4-BE49-F238E27FC236}">
                  <a16:creationId xmlns:a16="http://schemas.microsoft.com/office/drawing/2014/main" id="{38A8FC43-2643-EFBD-33D2-78645CAFE1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BA70A804-AB82-2C95-22D5-6907EF84A1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H="1">
              <a:off x="3299704" y="548245"/>
              <a:ext cx="1012596" cy="1012598"/>
            </a:xfrm>
            <a:prstGeom prst="rect">
              <a:avLst/>
            </a:prstGeom>
          </p:spPr>
        </p:pic>
      </p:grpSp>
      <p:grpSp>
        <p:nvGrpSpPr>
          <p:cNvPr id="14" name="Group 13">
            <a:extLst>
              <a:ext uri="{FF2B5EF4-FFF2-40B4-BE49-F238E27FC236}">
                <a16:creationId xmlns:a16="http://schemas.microsoft.com/office/drawing/2014/main" id="{54394619-DB08-38DD-E592-89D9C9281D59}"/>
              </a:ext>
            </a:extLst>
          </p:cNvPr>
          <p:cNvGrpSpPr/>
          <p:nvPr/>
        </p:nvGrpSpPr>
        <p:grpSpPr>
          <a:xfrm rot="10800000">
            <a:off x="9356904" y="4968273"/>
            <a:ext cx="1018939" cy="509531"/>
            <a:chOff x="3299703" y="548246"/>
            <a:chExt cx="2024952" cy="1012596"/>
          </a:xfrm>
        </p:grpSpPr>
        <p:pic>
          <p:nvPicPr>
            <p:cNvPr id="15" name="Picture 14">
              <a:extLst>
                <a:ext uri="{FF2B5EF4-FFF2-40B4-BE49-F238E27FC236}">
                  <a16:creationId xmlns:a16="http://schemas.microsoft.com/office/drawing/2014/main" id="{3B3C0AD6-4C41-6837-41FD-0EE07D711D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H="1">
              <a:off x="4312058" y="548245"/>
              <a:ext cx="1012596" cy="1012598"/>
            </a:xfrm>
            <a:prstGeom prst="rect">
              <a:avLst/>
            </a:prstGeom>
          </p:spPr>
        </p:pic>
        <p:pic>
          <p:nvPicPr>
            <p:cNvPr id="19" name="Picture 18">
              <a:extLst>
                <a:ext uri="{FF2B5EF4-FFF2-40B4-BE49-F238E27FC236}">
                  <a16:creationId xmlns:a16="http://schemas.microsoft.com/office/drawing/2014/main" id="{0FFE2533-2DCA-A2EE-E5B4-1D6E28DC7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H="1">
              <a:off x="3299704" y="548245"/>
              <a:ext cx="1012596" cy="1012598"/>
            </a:xfrm>
            <a:prstGeom prst="rect">
              <a:avLst/>
            </a:prstGeom>
          </p:spPr>
        </p:pic>
      </p:grpSp>
      <p:pic>
        <p:nvPicPr>
          <p:cNvPr id="2" name="Picture 1">
            <a:extLst>
              <a:ext uri="{FF2B5EF4-FFF2-40B4-BE49-F238E27FC236}">
                <a16:creationId xmlns:a16="http://schemas.microsoft.com/office/drawing/2014/main" id="{7E6A1973-08D9-48D3-B5C4-D824836DD336}"/>
              </a:ext>
            </a:extLst>
          </p:cNvPr>
          <p:cNvPicPr>
            <a:picLocks noChangeAspect="1"/>
          </p:cNvPicPr>
          <p:nvPr/>
        </p:nvPicPr>
        <p:blipFill>
          <a:blip r:embed="rId3"/>
          <a:stretch>
            <a:fillRect/>
          </a:stretch>
        </p:blipFill>
        <p:spPr>
          <a:xfrm>
            <a:off x="8485187" y="325789"/>
            <a:ext cx="2762250" cy="1657350"/>
          </a:xfrm>
          <a:prstGeom prst="rect">
            <a:avLst/>
          </a:prstGeom>
        </p:spPr>
      </p:pic>
    </p:spTree>
    <p:extLst>
      <p:ext uri="{BB962C8B-B14F-4D97-AF65-F5344CB8AC3E}">
        <p14:creationId xmlns:p14="http://schemas.microsoft.com/office/powerpoint/2010/main" val="221691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CA43876-89C4-CC00-F19C-244D3C064E75}"/>
              </a:ext>
            </a:extLst>
          </p:cNvPr>
          <p:cNvSpPr>
            <a:spLocks noGrp="1"/>
          </p:cNvSpPr>
          <p:nvPr>
            <p:ph type="body" sz="quarter" idx="24"/>
          </p:nvPr>
        </p:nvSpPr>
        <p:spPr/>
        <p:txBody>
          <a:bodyPr/>
          <a:lstStyle/>
          <a:p>
            <a:r>
              <a:rPr lang="en-GB" dirty="0">
                <a:latin typeface="Calibri" panose="020F0502020204030204" pitchFamily="34" charset="0"/>
                <a:cs typeface="Calibri" panose="020F0502020204030204" pitchFamily="34" charset="0"/>
              </a:rPr>
              <a:t>Interviews and Focus Groups </a:t>
            </a:r>
          </a:p>
        </p:txBody>
      </p:sp>
      <p:sp>
        <p:nvSpPr>
          <p:cNvPr id="17" name="Text Placeholder 16">
            <a:extLst>
              <a:ext uri="{FF2B5EF4-FFF2-40B4-BE49-F238E27FC236}">
                <a16:creationId xmlns:a16="http://schemas.microsoft.com/office/drawing/2014/main" id="{CE9DC6CF-8332-7EC5-3EE6-749B80ACE445}"/>
              </a:ext>
            </a:extLst>
          </p:cNvPr>
          <p:cNvSpPr>
            <a:spLocks noGrp="1"/>
          </p:cNvSpPr>
          <p:nvPr>
            <p:ph type="body" sz="quarter" idx="25"/>
          </p:nvPr>
        </p:nvSpPr>
        <p:spPr>
          <a:xfrm>
            <a:off x="413915" y="1360207"/>
            <a:ext cx="10766703" cy="509531"/>
          </a:xfrm>
        </p:spPr>
        <p:txBody>
          <a:bodyPr/>
          <a:lstStyle/>
          <a:p>
            <a:r>
              <a:rPr lang="en-GB" b="1" dirty="0">
                <a:latin typeface="Calibri" panose="020F0502020204030204" pitchFamily="34" charset="0"/>
                <a:cs typeface="Calibri" panose="020F0502020204030204" pitchFamily="34" charset="0"/>
              </a:rPr>
              <a:t>‘Toxic Coping’</a:t>
            </a:r>
          </a:p>
        </p:txBody>
      </p:sp>
      <p:sp>
        <p:nvSpPr>
          <p:cNvPr id="4" name="Title 1">
            <a:extLst>
              <a:ext uri="{FF2B5EF4-FFF2-40B4-BE49-F238E27FC236}">
                <a16:creationId xmlns:a16="http://schemas.microsoft.com/office/drawing/2014/main" id="{9FDEA805-4257-A4C5-073D-A95DC63069AE}"/>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60645"/>
                </a:solidFill>
                <a:effectLst/>
                <a:uLnTx/>
                <a:uFillTx/>
                <a:latin typeface="Poppins SemiBold"/>
                <a:ea typeface="+mj-ea"/>
                <a:cs typeface="+mj-cs"/>
              </a:rPr>
              <a:t>Quote Style 1</a:t>
            </a:r>
          </a:p>
        </p:txBody>
      </p:sp>
      <p:sp>
        <p:nvSpPr>
          <p:cNvPr id="18" name="Text Placeholder 9">
            <a:extLst>
              <a:ext uri="{FF2B5EF4-FFF2-40B4-BE49-F238E27FC236}">
                <a16:creationId xmlns:a16="http://schemas.microsoft.com/office/drawing/2014/main" id="{FD7D0CD8-277A-C359-75FC-C5BE549E334D}"/>
              </a:ext>
            </a:extLst>
          </p:cNvPr>
          <p:cNvSpPr txBox="1">
            <a:spLocks/>
          </p:cNvSpPr>
          <p:nvPr/>
        </p:nvSpPr>
        <p:spPr>
          <a:xfrm>
            <a:off x="1147716" y="3063424"/>
            <a:ext cx="9367884" cy="162514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60645"/>
                </a:solidFill>
                <a:effectLst/>
                <a:uLnTx/>
                <a:uFillTx/>
                <a:latin typeface="Calibri" panose="020F0502020204030204" pitchFamily="34" charset="0"/>
                <a:ea typeface="Calibri" panose="020F0502020204030204" pitchFamily="34" charset="0"/>
                <a:cs typeface="Calibri" panose="020F0502020204030204" pitchFamily="34" charset="0"/>
              </a:rPr>
              <a:t>‘I’ve had to put someone back together again, because I know I need them to come in tomorrow and I put them back together again because I need another day out of them and that makes me feel dirty and horrible […] it makes me cross because we’re not doing right for the public and we’re not doing right by the staff that work for us’ </a:t>
            </a:r>
            <a:endParaRPr kumimoji="0" lang="en-GB" sz="1800" b="0" i="0" u="none" strike="noStrike" kern="1200" cap="none" spc="0" normalizeH="0" baseline="0" noProof="0" dirty="0">
              <a:ln>
                <a:noFill/>
              </a:ln>
              <a:solidFill>
                <a:srgbClr val="060645"/>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F24A96DB-9CFD-A5F3-76B0-A35663992966}"/>
              </a:ext>
            </a:extLst>
          </p:cNvPr>
          <p:cNvGrpSpPr/>
          <p:nvPr/>
        </p:nvGrpSpPr>
        <p:grpSpPr>
          <a:xfrm>
            <a:off x="1195736" y="2362667"/>
            <a:ext cx="1018939" cy="509531"/>
            <a:chOff x="3299703" y="548246"/>
            <a:chExt cx="2024952" cy="1012596"/>
          </a:xfrm>
        </p:grpSpPr>
        <p:pic>
          <p:nvPicPr>
            <p:cNvPr id="11" name="Picture 10">
              <a:extLst>
                <a:ext uri="{FF2B5EF4-FFF2-40B4-BE49-F238E27FC236}">
                  <a16:creationId xmlns:a16="http://schemas.microsoft.com/office/drawing/2014/main" id="{38A8FC43-2643-EFBD-33D2-78645CAFE1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BA70A804-AB82-2C95-22D5-6907EF84A1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H="1">
              <a:off x="3299704" y="548245"/>
              <a:ext cx="1012596" cy="1012598"/>
            </a:xfrm>
            <a:prstGeom prst="rect">
              <a:avLst/>
            </a:prstGeom>
          </p:spPr>
        </p:pic>
      </p:grpSp>
      <p:grpSp>
        <p:nvGrpSpPr>
          <p:cNvPr id="14" name="Group 13">
            <a:extLst>
              <a:ext uri="{FF2B5EF4-FFF2-40B4-BE49-F238E27FC236}">
                <a16:creationId xmlns:a16="http://schemas.microsoft.com/office/drawing/2014/main" id="{54394619-DB08-38DD-E592-89D9C9281D59}"/>
              </a:ext>
            </a:extLst>
          </p:cNvPr>
          <p:cNvGrpSpPr/>
          <p:nvPr/>
        </p:nvGrpSpPr>
        <p:grpSpPr>
          <a:xfrm rot="10800000">
            <a:off x="9347379" y="4713507"/>
            <a:ext cx="1018939" cy="509531"/>
            <a:chOff x="3299703" y="548246"/>
            <a:chExt cx="2024952" cy="1012596"/>
          </a:xfrm>
        </p:grpSpPr>
        <p:pic>
          <p:nvPicPr>
            <p:cNvPr id="15" name="Picture 14">
              <a:extLst>
                <a:ext uri="{FF2B5EF4-FFF2-40B4-BE49-F238E27FC236}">
                  <a16:creationId xmlns:a16="http://schemas.microsoft.com/office/drawing/2014/main" id="{3B3C0AD6-4C41-6837-41FD-0EE07D711D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H="1">
              <a:off x="4312058" y="548245"/>
              <a:ext cx="1012596" cy="1012598"/>
            </a:xfrm>
            <a:prstGeom prst="rect">
              <a:avLst/>
            </a:prstGeom>
          </p:spPr>
        </p:pic>
        <p:pic>
          <p:nvPicPr>
            <p:cNvPr id="19" name="Picture 18">
              <a:extLst>
                <a:ext uri="{FF2B5EF4-FFF2-40B4-BE49-F238E27FC236}">
                  <a16:creationId xmlns:a16="http://schemas.microsoft.com/office/drawing/2014/main" id="{0FFE2533-2DCA-A2EE-E5B4-1D6E28DC7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H="1">
              <a:off x="3299704" y="548245"/>
              <a:ext cx="1012596" cy="1012598"/>
            </a:xfrm>
            <a:prstGeom prst="rect">
              <a:avLst/>
            </a:prstGeom>
          </p:spPr>
        </p:pic>
      </p:grpSp>
      <p:pic>
        <p:nvPicPr>
          <p:cNvPr id="2" name="Picture 1">
            <a:extLst>
              <a:ext uri="{FF2B5EF4-FFF2-40B4-BE49-F238E27FC236}">
                <a16:creationId xmlns:a16="http://schemas.microsoft.com/office/drawing/2014/main" id="{4E021A77-69CF-483E-8826-46BEB74CF943}"/>
              </a:ext>
            </a:extLst>
          </p:cNvPr>
          <p:cNvPicPr>
            <a:picLocks noChangeAspect="1"/>
          </p:cNvPicPr>
          <p:nvPr/>
        </p:nvPicPr>
        <p:blipFill>
          <a:blip r:embed="rId3"/>
          <a:stretch>
            <a:fillRect/>
          </a:stretch>
        </p:blipFill>
        <p:spPr>
          <a:xfrm>
            <a:off x="8153400" y="619591"/>
            <a:ext cx="2909887" cy="1743075"/>
          </a:xfrm>
          <a:prstGeom prst="rect">
            <a:avLst/>
          </a:prstGeom>
        </p:spPr>
      </p:pic>
    </p:spTree>
    <p:extLst>
      <p:ext uri="{BB962C8B-B14F-4D97-AF65-F5344CB8AC3E}">
        <p14:creationId xmlns:p14="http://schemas.microsoft.com/office/powerpoint/2010/main" val="102002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DEA805-4257-A4C5-073D-A95DC63069AE}"/>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Quote Style 1</a:t>
            </a:r>
          </a:p>
        </p:txBody>
      </p:sp>
      <p:pic>
        <p:nvPicPr>
          <p:cNvPr id="3" name="Picture 2">
            <a:extLst>
              <a:ext uri="{FF2B5EF4-FFF2-40B4-BE49-F238E27FC236}">
                <a16:creationId xmlns:a16="http://schemas.microsoft.com/office/drawing/2014/main" id="{6E4893E3-DB21-4321-BB14-463B909B124A}"/>
              </a:ext>
            </a:extLst>
          </p:cNvPr>
          <p:cNvPicPr>
            <a:picLocks noChangeAspect="1"/>
          </p:cNvPicPr>
          <p:nvPr/>
        </p:nvPicPr>
        <p:blipFill>
          <a:blip r:embed="rId2"/>
          <a:stretch>
            <a:fillRect/>
          </a:stretch>
        </p:blipFill>
        <p:spPr>
          <a:xfrm>
            <a:off x="7900572" y="5815109"/>
            <a:ext cx="3609145" cy="823031"/>
          </a:xfrm>
          <a:prstGeom prst="rect">
            <a:avLst/>
          </a:prstGeom>
        </p:spPr>
      </p:pic>
      <p:pic>
        <p:nvPicPr>
          <p:cNvPr id="2" name="Picture 1">
            <a:extLst>
              <a:ext uri="{FF2B5EF4-FFF2-40B4-BE49-F238E27FC236}">
                <a16:creationId xmlns:a16="http://schemas.microsoft.com/office/drawing/2014/main" id="{B8597A41-A4C4-72AC-E7F9-895EAE376BC0}"/>
              </a:ext>
            </a:extLst>
          </p:cNvPr>
          <p:cNvPicPr>
            <a:picLocks noChangeAspect="1"/>
          </p:cNvPicPr>
          <p:nvPr/>
        </p:nvPicPr>
        <p:blipFill>
          <a:blip r:embed="rId3"/>
          <a:stretch>
            <a:fillRect/>
          </a:stretch>
        </p:blipFill>
        <p:spPr>
          <a:xfrm>
            <a:off x="1620648" y="219860"/>
            <a:ext cx="9566148" cy="5316874"/>
          </a:xfrm>
          <a:prstGeom prst="rect">
            <a:avLst/>
          </a:prstGeom>
        </p:spPr>
      </p:pic>
    </p:spTree>
    <p:extLst>
      <p:ext uri="{BB962C8B-B14F-4D97-AF65-F5344CB8AC3E}">
        <p14:creationId xmlns:p14="http://schemas.microsoft.com/office/powerpoint/2010/main" val="232920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CA43876-89C4-CC00-F19C-244D3C064E75}"/>
              </a:ext>
            </a:extLst>
          </p:cNvPr>
          <p:cNvSpPr>
            <a:spLocks noGrp="1"/>
          </p:cNvSpPr>
          <p:nvPr>
            <p:ph type="body" sz="quarter" idx="24"/>
          </p:nvPr>
        </p:nvSpPr>
        <p:spPr/>
        <p:txBody>
          <a:bodyPr/>
          <a:lstStyle/>
          <a:p>
            <a:r>
              <a:rPr lang="en-GB" dirty="0">
                <a:latin typeface="Calibri" panose="020F0502020204030204" pitchFamily="34" charset="0"/>
                <a:cs typeface="Calibri" panose="020F0502020204030204" pitchFamily="34" charset="0"/>
              </a:rPr>
              <a:t>Things can change …</a:t>
            </a:r>
          </a:p>
        </p:txBody>
      </p:sp>
      <p:sp>
        <p:nvSpPr>
          <p:cNvPr id="4" name="Title 1">
            <a:extLst>
              <a:ext uri="{FF2B5EF4-FFF2-40B4-BE49-F238E27FC236}">
                <a16:creationId xmlns:a16="http://schemas.microsoft.com/office/drawing/2014/main" id="{9FDEA805-4257-A4C5-073D-A95DC63069AE}"/>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60645"/>
                </a:solidFill>
                <a:effectLst/>
                <a:uLnTx/>
                <a:uFillTx/>
                <a:latin typeface="Poppins SemiBold"/>
                <a:ea typeface="+mj-ea"/>
                <a:cs typeface="+mj-cs"/>
              </a:rPr>
              <a:t>Quote Style 1</a:t>
            </a:r>
          </a:p>
        </p:txBody>
      </p:sp>
      <p:sp>
        <p:nvSpPr>
          <p:cNvPr id="18" name="Text Placeholder 9">
            <a:extLst>
              <a:ext uri="{FF2B5EF4-FFF2-40B4-BE49-F238E27FC236}">
                <a16:creationId xmlns:a16="http://schemas.microsoft.com/office/drawing/2014/main" id="{FD7D0CD8-277A-C359-75FC-C5BE549E334D}"/>
              </a:ext>
            </a:extLst>
          </p:cNvPr>
          <p:cNvSpPr txBox="1">
            <a:spLocks/>
          </p:cNvSpPr>
          <p:nvPr/>
        </p:nvSpPr>
        <p:spPr>
          <a:xfrm>
            <a:off x="573857" y="1198297"/>
            <a:ext cx="5701107" cy="262841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i="1" dirty="0">
                <a:latin typeface="Calibri" panose="020F0502020204030204" pitchFamily="34" charset="0"/>
                <a:cs typeface="Calibri" panose="020F0502020204030204" pitchFamily="34" charset="0"/>
              </a:rPr>
              <a:t>‘The next step was to give them protected time where we’d sit down and just talk through some of the issues for an hour and a half, two hours, which was doable in the short term. So, we could do that straight away’ [Strategic Lead]</a:t>
            </a:r>
          </a:p>
          <a:p>
            <a:pPr marL="0" indent="0">
              <a:buNone/>
            </a:pPr>
            <a:endParaRPr lang="en-GB" sz="1600" i="1" dirty="0">
              <a:latin typeface="Calibri" panose="020F0502020204030204" pitchFamily="34" charset="0"/>
              <a:cs typeface="Calibri" panose="020F0502020204030204" pitchFamily="34" charset="0"/>
            </a:endParaRPr>
          </a:p>
          <a:p>
            <a:r>
              <a:rPr lang="en-GB" sz="1600" i="1" dirty="0">
                <a:latin typeface="Calibri" panose="020F0502020204030204" pitchFamily="34" charset="0"/>
                <a:cs typeface="Calibri" panose="020F0502020204030204" pitchFamily="34" charset="0"/>
              </a:rPr>
              <a:t>‘It was mentioned around that correlation, which I think is dead right, around if we can give people the right training in CPD, it’s got a massive benefit for wellbeing as well, because they feel that they’re equipped to do their job’ [Strategic Lead]</a:t>
            </a:r>
          </a:p>
          <a:p>
            <a:pPr marL="0" indent="0">
              <a:buNone/>
            </a:pPr>
            <a:endParaRPr lang="en-GB" sz="1600" b="0" i="1"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60645"/>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1E33B48-8589-52F5-1637-35B93924435D}"/>
              </a:ext>
            </a:extLst>
          </p:cNvPr>
          <p:cNvPicPr>
            <a:picLocks noChangeAspect="1"/>
          </p:cNvPicPr>
          <p:nvPr/>
        </p:nvPicPr>
        <p:blipFill>
          <a:blip r:embed="rId2"/>
          <a:stretch>
            <a:fillRect/>
          </a:stretch>
        </p:blipFill>
        <p:spPr>
          <a:xfrm>
            <a:off x="6895749" y="987241"/>
            <a:ext cx="4820263" cy="2695526"/>
          </a:xfrm>
          <a:prstGeom prst="rect">
            <a:avLst/>
          </a:prstGeom>
        </p:spPr>
      </p:pic>
      <p:sp>
        <p:nvSpPr>
          <p:cNvPr id="7" name="TextBox 6">
            <a:extLst>
              <a:ext uri="{FF2B5EF4-FFF2-40B4-BE49-F238E27FC236}">
                <a16:creationId xmlns:a16="http://schemas.microsoft.com/office/drawing/2014/main" id="{8E8B8368-57C5-7932-3031-16157024BE41}"/>
              </a:ext>
            </a:extLst>
          </p:cNvPr>
          <p:cNvSpPr txBox="1"/>
          <p:nvPr/>
        </p:nvSpPr>
        <p:spPr>
          <a:xfrm>
            <a:off x="1137339" y="4242492"/>
            <a:ext cx="9917322" cy="1200329"/>
          </a:xfrm>
          <a:prstGeom prst="rect">
            <a:avLst/>
          </a:prstGeom>
          <a:noFill/>
        </p:spPr>
        <p:txBody>
          <a:bodyPr wrap="square" rtlCol="0">
            <a:spAutoFit/>
          </a:bodyPr>
          <a:lstStyle/>
          <a:p>
            <a:pPr marL="0" indent="0">
              <a:buNone/>
            </a:pPr>
            <a:r>
              <a:rPr lang="en-GB" sz="1800" b="1" i="1" dirty="0">
                <a:solidFill>
                  <a:srgbClr val="000000"/>
                </a:solidFill>
                <a:effectLst/>
                <a:latin typeface="Calibri" panose="020F0502020204030204" pitchFamily="34" charset="0"/>
                <a:cs typeface="Calibri" panose="020F0502020204030204" pitchFamily="34" charset="0"/>
              </a:rPr>
              <a:t>‘It was really, really clear for me that Pillar 4 was going to be our priority in terms of the current staffing, health, wellbeing issues that had been flagged... If I haven't got a workforce that are healthy, engaged, focused, productive when they're at work, how am I going to deliver anything else?’ [Strategic Lead]</a:t>
            </a:r>
          </a:p>
        </p:txBody>
      </p:sp>
    </p:spTree>
    <p:extLst>
      <p:ext uri="{BB962C8B-B14F-4D97-AF65-F5344CB8AC3E}">
        <p14:creationId xmlns:p14="http://schemas.microsoft.com/office/powerpoint/2010/main" val="147244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dirty="0"/>
              <a:t>References </a:t>
            </a:r>
          </a:p>
        </p:txBody>
      </p:sp>
      <p:sp>
        <p:nvSpPr>
          <p:cNvPr id="6" name="Text Placeholder 5">
            <a:extLst>
              <a:ext uri="{FF2B5EF4-FFF2-40B4-BE49-F238E27FC236}">
                <a16:creationId xmlns:a16="http://schemas.microsoft.com/office/drawing/2014/main" id="{FB300E74-12B1-9C4C-6682-B4E3CDA6E0EF}"/>
              </a:ext>
            </a:extLst>
          </p:cNvPr>
          <p:cNvSpPr>
            <a:spLocks noGrp="1"/>
          </p:cNvSpPr>
          <p:nvPr>
            <p:ph type="body" sz="quarter" idx="15"/>
          </p:nvPr>
        </p:nvSpPr>
        <p:spPr>
          <a:xfrm>
            <a:off x="924371" y="1300823"/>
            <a:ext cx="9591229" cy="3579376"/>
          </a:xfrm>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9FDEA805-4257-A4C5-073D-A95DC63069AE}"/>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t>Page Title 1</a:t>
            </a:r>
          </a:p>
        </p:txBody>
      </p:sp>
      <p:pic>
        <p:nvPicPr>
          <p:cNvPr id="2" name="Picture 1">
            <a:extLst>
              <a:ext uri="{FF2B5EF4-FFF2-40B4-BE49-F238E27FC236}">
                <a16:creationId xmlns:a16="http://schemas.microsoft.com/office/drawing/2014/main" id="{DDD28BD5-8DB9-402D-B965-9519C1F0DFAC}"/>
              </a:ext>
            </a:extLst>
          </p:cNvPr>
          <p:cNvPicPr>
            <a:picLocks noChangeAspect="1"/>
          </p:cNvPicPr>
          <p:nvPr/>
        </p:nvPicPr>
        <p:blipFill>
          <a:blip r:embed="rId2"/>
          <a:stretch>
            <a:fillRect/>
          </a:stretch>
        </p:blipFill>
        <p:spPr>
          <a:xfrm>
            <a:off x="9303391" y="169345"/>
            <a:ext cx="2286952" cy="812167"/>
          </a:xfrm>
          <a:prstGeom prst="rect">
            <a:avLst/>
          </a:prstGeom>
        </p:spPr>
      </p:pic>
      <p:sp>
        <p:nvSpPr>
          <p:cNvPr id="3" name="TextBox 2">
            <a:extLst>
              <a:ext uri="{FF2B5EF4-FFF2-40B4-BE49-F238E27FC236}">
                <a16:creationId xmlns:a16="http://schemas.microsoft.com/office/drawing/2014/main" id="{F633E86B-6863-46BC-A79B-46E5482387DE}"/>
              </a:ext>
            </a:extLst>
          </p:cNvPr>
          <p:cNvSpPr txBox="1"/>
          <p:nvPr/>
        </p:nvSpPr>
        <p:spPr>
          <a:xfrm>
            <a:off x="687897" y="1316052"/>
            <a:ext cx="11028281" cy="4216539"/>
          </a:xfrm>
          <a:prstGeom prst="rect">
            <a:avLst/>
          </a:prstGeom>
          <a:noFill/>
        </p:spPr>
        <p:txBody>
          <a:bodyPr wrap="square" rtlCol="0">
            <a:spAutoFit/>
          </a:bodyPr>
          <a:lstStyle/>
          <a:p>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p>
          <a:p>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Dalton, C., Barrett, S., Horvath, M., and Davies, K., 2022. A systematic literature review of specialist policing of rape and serious sexual offences. </a:t>
            </a:r>
            <a:r>
              <a:rPr lang="en-GB"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International Criminology</a:t>
            </a:r>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Available at: </a:t>
            </a:r>
            <a:r>
              <a:rPr lang="en-GB" sz="16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https://doi.org/10.1007/s43576-022-00062-1</a:t>
            </a:r>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[Accessed: 07.04.23].</a:t>
            </a:r>
          </a:p>
          <a:p>
            <a:endPar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Lambert, E. G., Qureshi, H., Frank, J., </a:t>
            </a:r>
            <a:r>
              <a:rPr lang="en-GB" sz="1600" dirty="0" err="1">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Klahm</a:t>
            </a:r>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C., &amp; Smith, B. (2018). Job Stress, Job Involvement, Job Satisfaction, and Organizational Commitment and Their Associations with Job Burnout Among Indian Police Officers. </a:t>
            </a:r>
            <a:r>
              <a:rPr lang="en-GB"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Journal of Police and Criminal Psychology</a:t>
            </a:r>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33</a:t>
            </a:r>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 85–99. </a:t>
            </a:r>
          </a:p>
          <a:p>
            <a:endPar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Maguire, L., and Sondhi, A., 2022 [online]. Stress-related psychosocial factors among police officers working on Rape and Serious Sexual (RASSO) cases in one Police Force Area in England: a mixed methods study.</a:t>
            </a:r>
            <a:r>
              <a:rPr lang="en-GB" sz="1600"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The Police Journal: Theory, Practice and Principles</a:t>
            </a:r>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Available at: </a:t>
            </a:r>
            <a:r>
              <a:rPr lang="en-GB" sz="16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https://journals.sagepub.com/doi/10.1177/0032258X221128398</a:t>
            </a:r>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[Accessed: 11.04.23].</a:t>
            </a:r>
          </a:p>
          <a:p>
            <a:endPar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Williams, E., Norman., J., Ward., R., and Harding, R., 2022 [online]. Linking professionalism, learning and wellbeing in the context of rape investigation: early findings from Project Bluestone. Available at: </a:t>
            </a:r>
            <a:r>
              <a:rPr lang="en-GB" sz="1600"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u="sng"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https://doi.org/10.1007/s43576-022-00059-w</a:t>
            </a:r>
            <a:r>
              <a:rPr lang="en-GB" sz="16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[Accessed: 07.04.23].</a:t>
            </a:r>
          </a:p>
          <a:p>
            <a:endParaRPr lang="en-GB" sz="14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sz="1400" dirty="0"/>
          </a:p>
        </p:txBody>
      </p:sp>
      <p:pic>
        <p:nvPicPr>
          <p:cNvPr id="5" name="Picture 4">
            <a:extLst>
              <a:ext uri="{FF2B5EF4-FFF2-40B4-BE49-F238E27FC236}">
                <a16:creationId xmlns:a16="http://schemas.microsoft.com/office/drawing/2014/main" id="{1D799026-A302-4192-A326-74913C4D6060}"/>
              </a:ext>
            </a:extLst>
          </p:cNvPr>
          <p:cNvPicPr>
            <a:picLocks noChangeAspect="1"/>
          </p:cNvPicPr>
          <p:nvPr/>
        </p:nvPicPr>
        <p:blipFill>
          <a:blip r:embed="rId6"/>
          <a:stretch>
            <a:fillRect/>
          </a:stretch>
        </p:blipFill>
        <p:spPr>
          <a:xfrm>
            <a:off x="7783126" y="5794240"/>
            <a:ext cx="3609145" cy="823031"/>
          </a:xfrm>
          <a:prstGeom prst="rect">
            <a:avLst/>
          </a:prstGeom>
        </p:spPr>
      </p:pic>
    </p:spTree>
    <p:extLst>
      <p:ext uri="{BB962C8B-B14F-4D97-AF65-F5344CB8AC3E}">
        <p14:creationId xmlns:p14="http://schemas.microsoft.com/office/powerpoint/2010/main" val="98406225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F4447C5F-C815-422E-A5B9-B7DC33DA697F}"/>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2BC9DF97-4BA9-4873-9EFA-D9CB2AC82A8E}"/>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13AF81A5-141F-4A06-97AF-1BEC93EC2DC8}"/>
    </a:ext>
  </a:extLst>
</a:theme>
</file>

<file path=ppt/theme/theme4.xml><?xml version="1.0" encoding="utf-8"?>
<a:theme xmlns:a="http://schemas.openxmlformats.org/drawingml/2006/main" name="Slide Option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DBE03DBE-19D2-4498-948F-98A96AEF092D}"/>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CADFBB77-9719-4E45-BCA8-B3131FE29A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F17B1AA24CF543973AFCAC153439DF" ma:contentTypeVersion="16" ma:contentTypeDescription="Create a new document." ma:contentTypeScope="" ma:versionID="1592fb5d991a26fcd96d3b2401b4f7a3">
  <xsd:schema xmlns:xsd="http://www.w3.org/2001/XMLSchema" xmlns:xs="http://www.w3.org/2001/XMLSchema" xmlns:p="http://schemas.microsoft.com/office/2006/metadata/properties" xmlns:ns2="a4bbcd8a-0e99-45ba-ba54-c1f6b28a9aac" xmlns:ns3="37366ac4-c030-4543-8cc8-88329e81ec50" targetNamespace="http://schemas.microsoft.com/office/2006/metadata/properties" ma:root="true" ma:fieldsID="f16ecf8a84c5f4528090069017a6756e" ns2:_="" ns3:_="">
    <xsd:import namespace="a4bbcd8a-0e99-45ba-ba54-c1f6b28a9aac"/>
    <xsd:import namespace="37366ac4-c030-4543-8cc8-88329e81ec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bcd8a-0e99-45ba-ba54-c1f6b28a9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e53c53-e7a2-4fd5-8715-7117250746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366ac4-c030-4543-8cc8-88329e81ec5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d6ba8-e056-469a-98c0-4dfdbb6e31b8}" ma:internalName="TaxCatchAll" ma:showField="CatchAllData" ma:web="37366ac4-c030-4543-8cc8-88329e81ec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7366ac4-c030-4543-8cc8-88329e81ec50" xsi:nil="true"/>
    <lcf76f155ced4ddcb4097134ff3c332f xmlns="a4bbcd8a-0e99-45ba-ba54-c1f6b28a9a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2.xml><?xml version="1.0" encoding="utf-8"?>
<ds:datastoreItem xmlns:ds="http://schemas.openxmlformats.org/officeDocument/2006/customXml" ds:itemID="{02737865-F208-440A-922E-2EFAA28DC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bcd8a-0e99-45ba-ba54-c1f6b28a9aac"/>
    <ds:schemaRef ds:uri="37366ac4-c030-4543-8cc8-88329e81e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1F123D-72E4-47AA-AF87-050EE8541186}">
  <ds:schemaRefs>
    <ds:schemaRef ds:uri="http://www.w3.org/XML/1998/namespace"/>
    <ds:schemaRef ds:uri="http://schemas.openxmlformats.org/package/2006/metadata/core-properties"/>
    <ds:schemaRef ds:uri="http://purl.org/dc/elements/1.1/"/>
    <ds:schemaRef ds:uri="http://schemas.microsoft.com/office/2006/documentManagement/types"/>
    <ds:schemaRef ds:uri="37366ac4-c030-4543-8cc8-88329e81ec50"/>
    <ds:schemaRef ds:uri="a4bbcd8a-0e99-45ba-ba54-c1f6b28a9aac"/>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OU_Powerpoint_Template_England</Template>
  <TotalTime>509</TotalTime>
  <Words>976</Words>
  <Application>Microsoft Office PowerPoint</Application>
  <PresentationFormat>Widescreen</PresentationFormat>
  <Paragraphs>71</Paragraphs>
  <Slides>10</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10</vt:i4>
      </vt:variant>
    </vt:vector>
  </HeadingPairs>
  <TitlesOfParts>
    <vt:vector size="23" baseType="lpstr">
      <vt:lpstr>Arial</vt:lpstr>
      <vt:lpstr>Calibri</vt:lpstr>
      <vt:lpstr>Calibri Light</vt:lpstr>
      <vt:lpstr>Poppins</vt:lpstr>
      <vt:lpstr>Poppins SemiBold</vt:lpstr>
      <vt:lpstr>Times New Roman</vt:lpstr>
      <vt:lpstr>Wingdings</vt:lpstr>
      <vt:lpstr>Covers</vt:lpstr>
      <vt:lpstr>Contents Slides</vt:lpstr>
      <vt:lpstr>Chapter Headings / Dividers</vt:lpstr>
      <vt:lpstr>Slide Options</vt:lpstr>
      <vt:lpstr>End Slides</vt:lpstr>
      <vt:lpstr>Office Theme</vt:lpstr>
      <vt:lpstr>Front Cover Title 2</vt:lpstr>
      <vt:lpstr>Theoretical framework: the six pillars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Arun.Sondhi</dc:creator>
  <cp:lastModifiedBy>Linda.Maguire</cp:lastModifiedBy>
  <cp:revision>65</cp:revision>
  <dcterms:created xsi:type="dcterms:W3CDTF">2022-10-19T11:40:50Z</dcterms:created>
  <dcterms:modified xsi:type="dcterms:W3CDTF">2023-05-23T15:50:40Z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0x010100AF874D1D9924D14EBA8E007D447DBB31</vt:lpwstr>
  </property>
  <property fmtid="{D5CDD505-2E9C-101B-9397-08002B2CF9AE}" pid="3" name="MediaServiceImageTags">
    <vt:lpwstr/>
  </property>
</Properties>
</file>