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E28B-E033-4000-93A6-C095413BD4D4}" type="datetimeFigureOut">
              <a:rPr lang="nl-NL" smtClean="0"/>
              <a:pPr/>
              <a:t>18-7-2017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6A12-9CF1-484B-85E5-ED0539D2552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“</a:t>
            </a:r>
            <a:r>
              <a:rPr lang="en-US" dirty="0"/>
              <a:t>People tell me I'm very odd all the time”: </a:t>
            </a:r>
            <a:r>
              <a:rPr lang="en-GB" dirty="0"/>
              <a:t>Proposing a theoretical framework for the study of autism, knowledge, and power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Hannah Ebben</a:t>
            </a:r>
          </a:p>
          <a:p>
            <a:r>
              <a:rPr lang="en-GB" dirty="0" smtClean="0"/>
              <a:t>Autism Centre</a:t>
            </a:r>
          </a:p>
          <a:p>
            <a:r>
              <a:rPr lang="en-GB" dirty="0" smtClean="0"/>
              <a:t>Sheffield Hallam University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28596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© Hannah Ebben, 2017. </a:t>
            </a:r>
            <a:r>
              <a:rPr lang="nl-NL" dirty="0" err="1" smtClean="0"/>
              <a:t>Please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cite</a:t>
            </a:r>
            <a:r>
              <a:rPr lang="nl-NL" dirty="0" smtClean="0"/>
              <a:t> without </a:t>
            </a:r>
            <a:r>
              <a:rPr lang="nl-NL" dirty="0" err="1" smtClean="0"/>
              <a:t>permission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I practice ‘Critical Autism Studies’?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justice approach</a:t>
            </a:r>
          </a:p>
          <a:p>
            <a:endParaRPr lang="en-GB" dirty="0"/>
          </a:p>
          <a:p>
            <a:r>
              <a:rPr lang="en-GB" dirty="0" smtClean="0"/>
              <a:t>Critical </a:t>
            </a:r>
            <a:r>
              <a:rPr lang="en-GB" dirty="0" err="1" smtClean="0"/>
              <a:t>Ableism</a:t>
            </a:r>
            <a:r>
              <a:rPr lang="en-GB" dirty="0" smtClean="0"/>
              <a:t> Studies (</a:t>
            </a:r>
            <a:r>
              <a:rPr lang="en-GB" dirty="0" err="1" smtClean="0"/>
              <a:t>Kumari</a:t>
            </a:r>
            <a:r>
              <a:rPr lang="en-GB" dirty="0" smtClean="0"/>
              <a:t> Campbell, 2008)</a:t>
            </a:r>
          </a:p>
          <a:p>
            <a:endParaRPr lang="en-GB" dirty="0"/>
          </a:p>
          <a:p>
            <a:r>
              <a:rPr lang="en-GB" dirty="0" smtClean="0"/>
              <a:t>Mapping the genealogy of autism/</a:t>
            </a:r>
            <a:r>
              <a:rPr lang="en-GB" dirty="0" err="1" smtClean="0"/>
              <a:t>ableism</a:t>
            </a:r>
            <a:r>
              <a:rPr lang="en-GB" dirty="0" smtClean="0"/>
              <a:t>: the traces of the past in the present concerning power imbalance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14348" y="621508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© Hannah Ebben, 2017. </a:t>
            </a:r>
            <a:r>
              <a:rPr lang="nl-NL" dirty="0" err="1" smtClean="0"/>
              <a:t>Please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cite</a:t>
            </a:r>
            <a:r>
              <a:rPr lang="nl-NL" dirty="0" smtClean="0"/>
              <a:t> without </a:t>
            </a:r>
            <a:r>
              <a:rPr lang="nl-NL" dirty="0" err="1" smtClean="0"/>
              <a:t>permission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social production of a “war on autism”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Anne McGuire (2011):  how to think about the normative gaze as a militant discipline of a readiness for intervention </a:t>
            </a:r>
          </a:p>
          <a:p>
            <a:endParaRPr lang="en-GB" dirty="0"/>
          </a:p>
          <a:p>
            <a:r>
              <a:rPr lang="en-GB" dirty="0" smtClean="0"/>
              <a:t>research on autism ‘red flag’ posters to ‘learn’ the ‘warning signs’ of autism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1026" name="Picture 2" descr="Image result for autism red flag 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516569" cy="4429156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928662" y="621508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© Hannah Ebben, 2017. </a:t>
            </a:r>
            <a:r>
              <a:rPr lang="nl-NL" dirty="0" err="1" smtClean="0"/>
              <a:t>Please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cite</a:t>
            </a:r>
            <a:r>
              <a:rPr lang="nl-NL" dirty="0" smtClean="0"/>
              <a:t> without </a:t>
            </a:r>
            <a:r>
              <a:rPr lang="nl-NL" dirty="0" err="1" smtClean="0"/>
              <a:t>permission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gaze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Feminist film criticism (</a:t>
            </a:r>
            <a:r>
              <a:rPr lang="en-GB" dirty="0" err="1" smtClean="0"/>
              <a:t>Mulvey</a:t>
            </a:r>
            <a:r>
              <a:rPr lang="en-GB" dirty="0" smtClean="0"/>
              <a:t>, 1999; De </a:t>
            </a:r>
            <a:r>
              <a:rPr lang="en-GB" dirty="0" err="1" smtClean="0"/>
              <a:t>Laurentis</a:t>
            </a:r>
            <a:r>
              <a:rPr lang="en-GB" dirty="0" smtClean="0"/>
              <a:t>, 1984)</a:t>
            </a:r>
          </a:p>
          <a:p>
            <a:endParaRPr lang="en-GB" dirty="0"/>
          </a:p>
          <a:p>
            <a:r>
              <a:rPr lang="en-GB" dirty="0" smtClean="0"/>
              <a:t>Desire to know, recognise, intervene</a:t>
            </a:r>
          </a:p>
          <a:p>
            <a:endParaRPr lang="en-GB" dirty="0"/>
          </a:p>
          <a:p>
            <a:r>
              <a:rPr lang="en-GB" dirty="0" smtClean="0"/>
              <a:t>Practice of looking (</a:t>
            </a:r>
            <a:r>
              <a:rPr lang="en-GB" dirty="0" err="1" smtClean="0"/>
              <a:t>Sturken</a:t>
            </a:r>
            <a:r>
              <a:rPr lang="en-GB" dirty="0" smtClean="0"/>
              <a:t> and Cartwright, 2009) </a:t>
            </a:r>
            <a:r>
              <a:rPr lang="en-GB" dirty="0" smtClean="0">
                <a:sym typeface="Wingdings" pitchFamily="2" charset="2"/>
              </a:rPr>
              <a:t> not a mimetic approach to autism as evident in Murray (2008)</a:t>
            </a:r>
            <a:endParaRPr lang="en-GB" dirty="0" smtClean="0"/>
          </a:p>
          <a:p>
            <a:endParaRPr lang="en-GB" dirty="0"/>
          </a:p>
          <a:p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pic>
        <p:nvPicPr>
          <p:cNvPr id="7" name="Picture 4" descr="http://www.filmoa.com/img/video/rainman_trailer_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643182"/>
            <a:ext cx="3721533" cy="2093362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785786" y="614364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© Hannah Ebben, 2017. </a:t>
            </a:r>
            <a:r>
              <a:rPr lang="nl-NL" dirty="0" err="1" smtClean="0"/>
              <a:t>Please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cite</a:t>
            </a:r>
            <a:r>
              <a:rPr lang="nl-NL" dirty="0" smtClean="0"/>
              <a:t> without </a:t>
            </a:r>
            <a:r>
              <a:rPr lang="nl-NL" dirty="0" err="1" smtClean="0"/>
              <a:t>permission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In/visibility and the autism ‘sign’: </a:t>
            </a:r>
            <a:r>
              <a:rPr lang="en-GB" dirty="0" err="1" smtClean="0"/>
              <a:t>Piercian</a:t>
            </a:r>
            <a:r>
              <a:rPr lang="en-GB" dirty="0" smtClean="0"/>
              <a:t> semiotics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Semiotics: study of signs</a:t>
            </a:r>
          </a:p>
          <a:p>
            <a:endParaRPr lang="en-GB" dirty="0"/>
          </a:p>
          <a:p>
            <a:r>
              <a:rPr lang="en-GB" dirty="0" smtClean="0"/>
              <a:t>Three ways in which a sign refers to an object: icon, index, symbol</a:t>
            </a:r>
          </a:p>
          <a:p>
            <a:endParaRPr lang="en-GB" dirty="0"/>
          </a:p>
          <a:p>
            <a:r>
              <a:rPr lang="en-GB" dirty="0" smtClean="0"/>
              <a:t>Applying this to disability: offers </a:t>
            </a:r>
            <a:r>
              <a:rPr lang="en-GB" i="1" dirty="0" smtClean="0"/>
              <a:t>expectation </a:t>
            </a:r>
            <a:r>
              <a:rPr lang="en-GB" dirty="0" smtClean="0"/>
              <a:t>of indices</a:t>
            </a:r>
          </a:p>
          <a:p>
            <a:pPr>
              <a:buNone/>
            </a:pPr>
            <a:r>
              <a:rPr lang="en-GB" i="1" dirty="0"/>
              <a:t>	</a:t>
            </a:r>
            <a:r>
              <a:rPr lang="en-GB" dirty="0" smtClean="0">
                <a:sym typeface="Wingdings" pitchFamily="2" charset="2"/>
              </a:rPr>
              <a:t> no visual signs? Compensating strategies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49006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/>
              <a:t>Index: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Smoke </a:t>
            </a:r>
            <a:r>
              <a:rPr lang="en-GB" dirty="0" smtClean="0">
                <a:sym typeface="Wingdings" pitchFamily="2" charset="2"/>
              </a:rPr>
              <a:t> Fire</a:t>
            </a:r>
          </a:p>
          <a:p>
            <a:pPr>
              <a:buNone/>
            </a:pPr>
            <a:endParaRPr lang="en-GB" dirty="0">
              <a:sym typeface="Wingdings" pitchFamily="2" charset="2"/>
            </a:endParaRP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Sneeze  Cold or Flu</a:t>
            </a:r>
          </a:p>
          <a:p>
            <a:pPr>
              <a:buNone/>
            </a:pPr>
            <a:endParaRPr lang="en-GB" dirty="0">
              <a:sym typeface="Wingdings" pitchFamily="2" charset="2"/>
            </a:endParaRP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Disability  ???</a:t>
            </a:r>
          </a:p>
          <a:p>
            <a:pPr>
              <a:buNone/>
            </a:pPr>
            <a:endParaRPr lang="en-GB" dirty="0">
              <a:sym typeface="Wingdings" pitchFamily="2" charset="2"/>
            </a:endParaRP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“I don’t see you as disabled”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857752" y="593467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© Hannah Ebben, 2017. </a:t>
            </a:r>
            <a:r>
              <a:rPr lang="nl-NL" dirty="0" err="1" smtClean="0"/>
              <a:t>Please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cite</a:t>
            </a:r>
            <a:r>
              <a:rPr lang="nl-NL" dirty="0" smtClean="0"/>
              <a:t> without </a:t>
            </a:r>
            <a:r>
              <a:rPr lang="nl-NL" dirty="0" err="1" smtClean="0"/>
              <a:t>permission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study: </a:t>
            </a:r>
            <a:r>
              <a:rPr lang="en-GB" i="1" dirty="0" smtClean="0"/>
              <a:t>Extremely Loud and Incredibly Close </a:t>
            </a:r>
            <a:r>
              <a:rPr lang="en-GB" dirty="0" smtClean="0"/>
              <a:t>(</a:t>
            </a:r>
            <a:r>
              <a:rPr lang="en-GB" dirty="0" err="1" smtClean="0"/>
              <a:t>Daldry</a:t>
            </a:r>
            <a:r>
              <a:rPr lang="en-GB" dirty="0" smtClean="0"/>
              <a:t>, 2011)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GB" dirty="0"/>
              <a:t>People tell me I am very odd all the </a:t>
            </a:r>
            <a:r>
              <a:rPr lang="en-GB" dirty="0" smtClean="0"/>
              <a:t>time. </a:t>
            </a:r>
            <a:r>
              <a:rPr lang="en-US" dirty="0" smtClean="0"/>
              <a:t>I was tested once to see if I had </a:t>
            </a:r>
            <a:r>
              <a:rPr lang="en-US" dirty="0" err="1" smtClean="0"/>
              <a:t>Asperger’s</a:t>
            </a:r>
            <a:r>
              <a:rPr lang="en-US" dirty="0" smtClean="0"/>
              <a:t> disease [sic]. Dad said it's for people who are smarter than everybody else but can't run straight. Results weren't definitive”</a:t>
            </a:r>
          </a:p>
          <a:p>
            <a:endParaRPr lang="en-US" dirty="0" smtClean="0"/>
          </a:p>
          <a:p>
            <a:r>
              <a:rPr lang="en-GB" dirty="0" smtClean="0"/>
              <a:t>Trauma or autism?</a:t>
            </a:r>
          </a:p>
          <a:p>
            <a:pPr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57224" y="635795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© Hannah Ebben, 2017. </a:t>
            </a:r>
            <a:r>
              <a:rPr lang="nl-NL" dirty="0" err="1" smtClean="0"/>
              <a:t>Please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cite</a:t>
            </a:r>
            <a:r>
              <a:rPr lang="nl-NL" dirty="0" smtClean="0"/>
              <a:t> without </a:t>
            </a:r>
            <a:r>
              <a:rPr lang="nl-NL" dirty="0" err="1" smtClean="0"/>
              <a:t>permission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‘Warning signs’ of sensory overload or trauma triggers?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4118" b="5588"/>
          <a:stretch>
            <a:fillRect/>
          </a:stretch>
        </p:blipFill>
        <p:spPr bwMode="auto">
          <a:xfrm>
            <a:off x="4786314" y="2753074"/>
            <a:ext cx="3900486" cy="19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3" cstate="print"/>
          <a:srcRect t="11471" b="12647"/>
          <a:stretch>
            <a:fillRect/>
          </a:stretch>
        </p:blipFill>
        <p:spPr bwMode="auto">
          <a:xfrm>
            <a:off x="500034" y="1571612"/>
            <a:ext cx="4308312" cy="18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/>
          <p:nvPr/>
        </p:nvPicPr>
        <p:blipFill>
          <a:blip r:embed="rId4" cstate="print"/>
          <a:srcRect t="4118" b="5588"/>
          <a:stretch>
            <a:fillRect/>
          </a:stretch>
        </p:blipFill>
        <p:spPr bwMode="auto">
          <a:xfrm>
            <a:off x="571472" y="4214818"/>
            <a:ext cx="4219279" cy="21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71472" y="650083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© Hannah Ebben, 2017. </a:t>
            </a:r>
            <a:r>
              <a:rPr lang="nl-NL" dirty="0" err="1" smtClean="0"/>
              <a:t>Please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cite</a:t>
            </a:r>
            <a:r>
              <a:rPr lang="nl-NL" dirty="0" smtClean="0"/>
              <a:t> without </a:t>
            </a:r>
            <a:r>
              <a:rPr lang="nl-NL" dirty="0" err="1" smtClean="0"/>
              <a:t>permission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thoughts to conclude with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Expanding work that has already been done, sustaining a field of Critical Autism Studies</a:t>
            </a:r>
          </a:p>
          <a:p>
            <a:endParaRPr lang="en-GB" dirty="0"/>
          </a:p>
          <a:p>
            <a:r>
              <a:rPr lang="en-GB" dirty="0" smtClean="0"/>
              <a:t>Be cautious with supposed nuanced representations! The concept of autism gets reified and organised around senses of doubt!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85786" y="6357958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© Hannah Ebben, 2017. </a:t>
            </a:r>
            <a:r>
              <a:rPr lang="nl-NL" dirty="0" err="1" smtClean="0"/>
              <a:t>Please</a:t>
            </a:r>
            <a:r>
              <a:rPr lang="nl-NL" dirty="0" smtClean="0"/>
              <a:t>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cite</a:t>
            </a:r>
            <a:r>
              <a:rPr lang="nl-NL" dirty="0" smtClean="0"/>
              <a:t> without </a:t>
            </a:r>
            <a:r>
              <a:rPr lang="nl-NL" dirty="0" err="1" smtClean="0"/>
              <a:t>permission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of references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43510"/>
          </a:xfrm>
        </p:spPr>
        <p:txBody>
          <a:bodyPr>
            <a:normAutofit fontScale="47500" lnSpcReduction="20000"/>
          </a:bodyPr>
          <a:lstStyle/>
          <a:p>
            <a:r>
              <a:rPr lang="en-US" i="1" dirty="0"/>
              <a:t>Extremely Loud &amp; Incredibly Close. </a:t>
            </a:r>
            <a:r>
              <a:rPr lang="en-US" dirty="0" err="1" smtClean="0"/>
              <a:t>Daldry</a:t>
            </a:r>
            <a:r>
              <a:rPr lang="en-US" dirty="0" smtClean="0"/>
              <a:t>, S. </a:t>
            </a:r>
            <a:r>
              <a:rPr lang="en-US" dirty="0"/>
              <a:t>(2011) USA: Scott </a:t>
            </a:r>
            <a:r>
              <a:rPr lang="en-US" dirty="0" err="1"/>
              <a:t>Rudin</a:t>
            </a:r>
            <a:r>
              <a:rPr lang="en-US" dirty="0"/>
              <a:t> Productions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GB" dirty="0"/>
              <a:t>De </a:t>
            </a:r>
            <a:r>
              <a:rPr lang="en-GB" dirty="0" err="1"/>
              <a:t>Laurentis</a:t>
            </a:r>
            <a:r>
              <a:rPr lang="en-GB" dirty="0"/>
              <a:t>, T</a:t>
            </a:r>
            <a:r>
              <a:rPr lang="en-GB" dirty="0" smtClean="0"/>
              <a:t>. (1984) </a:t>
            </a:r>
            <a:r>
              <a:rPr lang="en-GB" i="1" dirty="0"/>
              <a:t>Alice Doesn’t. Feminism, Semiotics, Cinema. </a:t>
            </a:r>
            <a:r>
              <a:rPr lang="en-GB" dirty="0"/>
              <a:t>Bloomington: Indiana University </a:t>
            </a:r>
            <a:r>
              <a:rPr lang="en-GB" dirty="0" smtClean="0"/>
              <a:t>Press.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Kumari</a:t>
            </a:r>
            <a:r>
              <a:rPr lang="en-US" dirty="0" smtClean="0"/>
              <a:t> Campbell, F. (2008) “Exploring </a:t>
            </a:r>
            <a:r>
              <a:rPr lang="en-US" dirty="0" err="1" smtClean="0"/>
              <a:t>internalised</a:t>
            </a:r>
            <a:r>
              <a:rPr lang="en-US" dirty="0" smtClean="0"/>
              <a:t> </a:t>
            </a:r>
            <a:r>
              <a:rPr lang="en-US" dirty="0" err="1" smtClean="0"/>
              <a:t>ableism</a:t>
            </a:r>
            <a:r>
              <a:rPr lang="en-US" dirty="0" smtClean="0"/>
              <a:t> using critical race theory”, in: </a:t>
            </a:r>
            <a:r>
              <a:rPr lang="en-US" i="1" dirty="0" smtClean="0"/>
              <a:t>Disability and Society</a:t>
            </a:r>
            <a:r>
              <a:rPr lang="en-US" dirty="0" smtClean="0"/>
              <a:t>, vol. 23, no. 2: 151-162.</a:t>
            </a:r>
          </a:p>
          <a:p>
            <a:endParaRPr lang="en-US" dirty="0"/>
          </a:p>
          <a:p>
            <a:r>
              <a:rPr lang="en-GB" dirty="0"/>
              <a:t>McGuire, A</a:t>
            </a:r>
            <a:r>
              <a:rPr lang="en-GB" dirty="0" smtClean="0"/>
              <a:t>. (2011) </a:t>
            </a:r>
            <a:r>
              <a:rPr lang="en-GB" dirty="0"/>
              <a:t>“The War on Autism: On Normative Violence and the Cultural Production of Autism Advocacy.” Doctor of Philosophy Thesis, University of </a:t>
            </a:r>
            <a:r>
              <a:rPr lang="en-GB" dirty="0" smtClean="0"/>
              <a:t>Toronto. </a:t>
            </a:r>
          </a:p>
          <a:p>
            <a:endParaRPr lang="en-GB" dirty="0"/>
          </a:p>
          <a:p>
            <a:r>
              <a:rPr lang="en-US" dirty="0" err="1" smtClean="0"/>
              <a:t>Mulvey</a:t>
            </a:r>
            <a:r>
              <a:rPr lang="en-US" dirty="0" smtClean="0"/>
              <a:t>, L. (1999) “Visual Pleasure and Narrative Cinema”, in:  </a:t>
            </a:r>
            <a:r>
              <a:rPr lang="en-US" i="1" dirty="0" smtClean="0"/>
              <a:t>Film Theory and Criticism: Introductory Readings. </a:t>
            </a:r>
            <a:r>
              <a:rPr lang="en-US" dirty="0" smtClean="0"/>
              <a:t>L. </a:t>
            </a:r>
            <a:r>
              <a:rPr lang="en-US" dirty="0" err="1" smtClean="0"/>
              <a:t>Braudy</a:t>
            </a:r>
            <a:r>
              <a:rPr lang="en-US" dirty="0" smtClean="0"/>
              <a:t> and M. Cohen (eds.). New York University Press:  833-844.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Murray</a:t>
            </a:r>
            <a:r>
              <a:rPr lang="en-US" dirty="0"/>
              <a:t>, S. </a:t>
            </a:r>
            <a:r>
              <a:rPr lang="en-US" i="1" dirty="0"/>
              <a:t>Representing Autism: Culture, Narrative, Fascination. </a:t>
            </a:r>
            <a:r>
              <a:rPr lang="en-US" dirty="0"/>
              <a:t>Liverpool University Press, 2008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GB" dirty="0"/>
              <a:t>Peirce, C. S</a:t>
            </a:r>
            <a:r>
              <a:rPr lang="en-GB" dirty="0" smtClean="0"/>
              <a:t>. (1955) </a:t>
            </a:r>
            <a:r>
              <a:rPr lang="en-GB" dirty="0"/>
              <a:t>“Logic As Semiotic: The Theory of </a:t>
            </a:r>
            <a:r>
              <a:rPr lang="en-GB" dirty="0" smtClean="0"/>
              <a:t>Signs”, in: </a:t>
            </a:r>
            <a:r>
              <a:rPr lang="en-GB" i="1" dirty="0" smtClean="0"/>
              <a:t>Philosophical </a:t>
            </a:r>
            <a:r>
              <a:rPr lang="en-GB" i="1" dirty="0"/>
              <a:t>Writings of Peirce</a:t>
            </a:r>
            <a:r>
              <a:rPr lang="en-GB" dirty="0"/>
              <a:t>, </a:t>
            </a:r>
            <a:r>
              <a:rPr lang="en-GB" dirty="0" smtClean="0"/>
              <a:t>J. </a:t>
            </a:r>
            <a:r>
              <a:rPr lang="en-GB" dirty="0" err="1" smtClean="0"/>
              <a:t>Buchler</a:t>
            </a:r>
            <a:r>
              <a:rPr lang="en-GB" dirty="0" smtClean="0"/>
              <a:t> (ed.). </a:t>
            </a:r>
            <a:r>
              <a:rPr lang="en-GB" dirty="0"/>
              <a:t>New York City: Dover Publications: </a:t>
            </a:r>
            <a:r>
              <a:rPr lang="en-GB" dirty="0" smtClean="0"/>
              <a:t>98-119.</a:t>
            </a:r>
            <a:endParaRPr lang="nl-NL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Sturken</a:t>
            </a:r>
            <a:r>
              <a:rPr lang="en-US" dirty="0"/>
              <a:t>, M. and L. Cartwright</a:t>
            </a:r>
            <a:r>
              <a:rPr lang="en-US" dirty="0" smtClean="0"/>
              <a:t>. (2009) </a:t>
            </a:r>
            <a:r>
              <a:rPr lang="en-US" i="1" dirty="0"/>
              <a:t>Practices of Looking. An Introduction to Visual Culture. </a:t>
            </a:r>
            <a:r>
              <a:rPr lang="en-US" dirty="0"/>
              <a:t>Second Edition. Oxford: Oxford University </a:t>
            </a:r>
            <a:r>
              <a:rPr lang="en-US" dirty="0" smtClean="0"/>
              <a:t>Press.  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687</Words>
  <Application>Microsoft Office PowerPoint</Application>
  <PresentationFormat>Diavoorstelling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“People tell me I'm very odd all the time”: Proposing a theoretical framework for the study of autism, knowledge, and power </vt:lpstr>
      <vt:lpstr>How do I practice ‘Critical Autism Studies’?</vt:lpstr>
      <vt:lpstr>The social production of a “war on autism”</vt:lpstr>
      <vt:lpstr>The gaze</vt:lpstr>
      <vt:lpstr>In/visibility and the autism ‘sign’: Piercian semiotics</vt:lpstr>
      <vt:lpstr>Case study: Extremely Loud and Incredibly Close (Daldry, 2011)</vt:lpstr>
      <vt:lpstr>‘Warning signs’ of sensory overload or trauma triggers?</vt:lpstr>
      <vt:lpstr>Some thoughts to conclude with</vt:lpstr>
      <vt:lpstr>List of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Hannah Ebben</dc:creator>
  <cp:lastModifiedBy>Hannah Ebben</cp:lastModifiedBy>
  <cp:revision>21</cp:revision>
  <dcterms:created xsi:type="dcterms:W3CDTF">2017-06-10T19:20:32Z</dcterms:created>
  <dcterms:modified xsi:type="dcterms:W3CDTF">2017-07-18T20:24:09Z</dcterms:modified>
</cp:coreProperties>
</file>