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3" r:id="rId42"/>
    <p:sldId id="304" r:id="rId43"/>
    <p:sldId id="305" r:id="rId44"/>
    <p:sldId id="306" r:id="rId45"/>
    <p:sldId id="307" r:id="rId46"/>
    <p:sldId id="30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7B8DB-0CDF-4468-9268-D7568C9A1589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3D5B6-2FA0-4615-AFDC-8E06E90A9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Maxine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87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6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Angela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17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wedding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20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432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Angela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15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Samantha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25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673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760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97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Maxine and Chrissie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03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Satnam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019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Paul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71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Glenn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Satnam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90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Glenn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648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Maxine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018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Glenn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40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Maxine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262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Satnam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52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Maxine and Matthew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04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Glenn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47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Satnam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169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773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382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Matthew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377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</a:t>
            </a:r>
            <a:r>
              <a:rPr lang="en-GB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305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Samantha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443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Satnam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30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Glenn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6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Kevin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5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Samantha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48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Glenn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6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Maxine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18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6F5C3-B53A-406B-B873-DB21D10FFF3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86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8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8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7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3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0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1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7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2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1C41-3E3A-4DA4-B13A-B0C14C30A29A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04CC9-56C4-49EB-A634-8A1D005DC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5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ilding-bridges-training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yelp.co.uk/biz_photos/salvation-army-cradley-heath?select=F25-pOQDRTAts2-FyJiw6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Building Bridges Research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roup 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</a:rPr>
              <a:t>Social History of Learning Disability </a:t>
            </a:r>
          </a:p>
          <a:p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</a:rPr>
              <a:t>Tuesday 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en-GB" sz="4000" baseline="300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</a:rPr>
              <a:t> July 2014</a:t>
            </a:r>
            <a:endParaRPr lang="en-GB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Buildingbridgesweb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3183511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7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z\Dropbox\RG 12.13\DSC0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course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8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z\Dropbox\Matthew\Kevin Southall\DSCF1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8626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our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talked about the importance of family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80" y="1600200"/>
            <a:ext cx="64584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7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z\Dropbox\Matthew\Angie and Matthew's wedding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46" y="1156716"/>
            <a:ext cx="6350508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9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all have pets and look after them well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36" y="1600200"/>
            <a:ext cx="64751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4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 are part of the family</a:t>
            </a: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59" y="1600200"/>
            <a:ext cx="64692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5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1600200"/>
            <a:ext cx="64737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z\Dropbox\Matthew\Kevin Southall\DSCF1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Free facilities in the community are important  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47" y="1600200"/>
            <a:ext cx="64701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Having a free bus pass is important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20" y="1600200"/>
            <a:ext cx="64893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We are 12 people with a learning disability who do not get support from learning disability services.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We are all unemployed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We all live in the Black Country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We have lots of shared experiences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But we all support different football teams!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DVD – Concessionary bus pass</a:t>
            </a:r>
            <a:endParaRPr lang="en-GB" dirty="0"/>
          </a:p>
        </p:txBody>
      </p:sp>
      <p:pic>
        <p:nvPicPr>
          <p:cNvPr id="1026" name="Picture 2" descr="C:\Users\Liz\AppData\Local\Microsoft\Windows\Temporary Internet Files\Content.IE5\KZ551K2U\MC9002130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9" y="1898603"/>
            <a:ext cx="4123665" cy="38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bedroom tax!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33" y="1600200"/>
            <a:ext cx="64609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48" y="1600200"/>
            <a:ext cx="64443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DVD – The bedroom tax</a:t>
            </a:r>
            <a:endParaRPr lang="en-GB" dirty="0"/>
          </a:p>
        </p:txBody>
      </p:sp>
      <p:pic>
        <p:nvPicPr>
          <p:cNvPr id="1026" name="Picture 2" descr="C:\Users\Liz\AppData\Local\Microsoft\Windows\Temporary Internet Files\Content.IE5\KZ551K2U\MC9002130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9" y="1898603"/>
            <a:ext cx="4123665" cy="38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have a lot of problems with Jobcentre Plus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l_fi" descr="http://img.dailymail.co.uk/i/pix/2007/09_02/JobCentreREX_228x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45732"/>
            <a:ext cx="3672408" cy="33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0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115616" y="620688"/>
            <a:ext cx="6912768" cy="543346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do they keep making us look for jobs when there ain't jobs out there for people like us</a:t>
            </a:r>
            <a:endParaRPr lang="en-GB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have to prove we are looking for work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80" y="1600200"/>
            <a:ext cx="64584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hard if we can’t use a computer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l_fi" descr="http://newarklibrary.files.wordpress.com/2010/11/compute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2060848"/>
            <a:ext cx="46085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9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if you have no phone credit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60" y="2424921"/>
            <a:ext cx="3526492" cy="35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9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DVD – Jobcentre Plus </a:t>
            </a:r>
            <a:endParaRPr lang="en-GB" dirty="0"/>
          </a:p>
        </p:txBody>
      </p:sp>
      <p:pic>
        <p:nvPicPr>
          <p:cNvPr id="1026" name="Picture 2" descr="C:\Users\Liz\AppData\Local\Microsoft\Windows\Temporary Internet Files\Content.IE5\KZ551K2U\MC9002130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9" y="1898603"/>
            <a:ext cx="4123665" cy="38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research project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4" y="1268760"/>
            <a:ext cx="3642936" cy="51529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Our lives, Our Research, Small things that make a big difference.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One year project about our lives.</a:t>
            </a:r>
          </a:p>
          <a:p>
            <a:pPr marL="0" indent="0">
              <a:buNone/>
            </a:pPr>
            <a:r>
              <a:rPr lang="en-GB" dirty="0" smtClean="0"/>
              <a:t>We made a film, a report and some leaflets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9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all struggle to live on benefits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02" y="1600200"/>
            <a:ext cx="64345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have to watch the TV wrapped in a blanket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/>
          <a:stretch/>
        </p:blipFill>
        <p:spPr bwMode="auto">
          <a:xfrm rot="16200000">
            <a:off x="2468599" y="1715978"/>
            <a:ext cx="45563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on a low income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14084"/>
          <a:stretch/>
        </p:blipFill>
        <p:spPr bwMode="auto">
          <a:xfrm rot="-5400000">
            <a:off x="1676167" y="1644313"/>
            <a:ext cx="542108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Replacing white goods is hard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have to wash by hand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6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DVD – Managing my Money </a:t>
            </a:r>
            <a:endParaRPr lang="en-GB" dirty="0"/>
          </a:p>
        </p:txBody>
      </p:sp>
      <p:pic>
        <p:nvPicPr>
          <p:cNvPr id="1026" name="Picture 2" descr="C:\Users\Liz\AppData\Local\Microsoft\Windows\Temporary Internet Files\Content.IE5\KZ551K2U\MC9002130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9" y="1898603"/>
            <a:ext cx="4123665" cy="38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get too many letters we can’t read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Liz\AppData\Local\Microsoft\Windows\Temporary Internet Files\Content.Outlook\DMBQS0MF\jc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94851"/>
            <a:ext cx="3727266" cy="49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get too many forms to fill in!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ttp://montpeliervisioncenter.com/images/filling%20out%20form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39610"/>
            <a:ext cx="3312368" cy="24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Liz\AppData\Local\Microsoft\Windows\Temporary Internet Files\Content.Outlook\DMBQS0MF\jc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85" y="0"/>
            <a:ext cx="4716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Liz\AppData\Local\Microsoft\Windows\Temporary Internet Files\Content.Outlook\DMBQS0MF\jc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89" y="0"/>
            <a:ext cx="5180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should be given easy read information</a:t>
            </a:r>
            <a:endParaRPr lang="en-GB" dirty="0"/>
          </a:p>
        </p:txBody>
      </p:sp>
      <p:pic>
        <p:nvPicPr>
          <p:cNvPr id="4" name="Picture 2" descr="C:\Users\Liz\AppData\Local\Microsoft\Windows\Temporary Internet Files\Content.IE5\A8MLJX34\MC90024035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171" y="3346088"/>
            <a:ext cx="3693441" cy="20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Today we are going to talk about parts of our research project 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723991"/>
            <a:ext cx="3429000" cy="22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Money</a:t>
            </a:r>
          </a:p>
          <a:p>
            <a:r>
              <a:rPr lang="en-GB" sz="4000" dirty="0" smtClean="0"/>
              <a:t>Easy read information</a:t>
            </a:r>
          </a:p>
          <a:p>
            <a:r>
              <a:rPr lang="en-GB" sz="4000" dirty="0" smtClean="0"/>
              <a:t>Bedroom tax</a:t>
            </a:r>
          </a:p>
          <a:p>
            <a:r>
              <a:rPr lang="en-GB" sz="4000" dirty="0" smtClean="0"/>
              <a:t>Being a parent</a:t>
            </a:r>
          </a:p>
          <a:p>
            <a:r>
              <a:rPr lang="en-GB" sz="4000" dirty="0" smtClean="0"/>
              <a:t>Church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92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DVD – easy read information </a:t>
            </a:r>
            <a:endParaRPr lang="en-GB" dirty="0"/>
          </a:p>
        </p:txBody>
      </p:sp>
      <p:pic>
        <p:nvPicPr>
          <p:cNvPr id="1026" name="Picture 2" descr="C:\Users\Liz\AppData\Local\Microsoft\Windows\Temporary Internet Files\Content.IE5\KZ551K2U\MC9002130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99" y="1898603"/>
            <a:ext cx="4123665" cy="38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we did research about</a:t>
            </a:r>
            <a:endParaRPr lang="en-GB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59" y="1600200"/>
            <a:ext cx="64692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report and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We are going to put the film on the internet</a:t>
            </a:r>
          </a:p>
          <a:p>
            <a:r>
              <a:rPr lang="en-GB" sz="4400" dirty="0" smtClean="0">
                <a:solidFill>
                  <a:srgbClr val="7030A0"/>
                </a:solidFill>
              </a:rPr>
              <a:t>Please let us know if you would like an electronic or a real copy of the report</a:t>
            </a:r>
            <a:endParaRPr lang="en-GB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Any questions?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MCj044152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38250"/>
            <a:ext cx="5543550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next for Building Bridges Training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website – same address – </a:t>
            </a:r>
            <a:r>
              <a:rPr lang="en-GB" dirty="0" smtClean="0">
                <a:hlinkClick r:id="rId2"/>
              </a:rPr>
              <a:t>www.building-bridges-training.org</a:t>
            </a:r>
            <a:endParaRPr lang="en-GB" dirty="0" smtClean="0"/>
          </a:p>
          <a:p>
            <a:r>
              <a:rPr lang="en-GB" dirty="0" smtClean="0"/>
              <a:t>Lots of courses for people with a learning disability</a:t>
            </a:r>
          </a:p>
          <a:p>
            <a:r>
              <a:rPr lang="en-GB" dirty="0" smtClean="0"/>
              <a:t>Able to Include – smart phone project</a:t>
            </a:r>
          </a:p>
          <a:p>
            <a:r>
              <a:rPr lang="en-GB" dirty="0" smtClean="0"/>
              <a:t>The research group is continuing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6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event on producing easy read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Wednesday 30</a:t>
            </a:r>
            <a:r>
              <a:rPr lang="en-GB" b="1" baseline="30000" dirty="0"/>
              <a:t>th</a:t>
            </a:r>
            <a:r>
              <a:rPr lang="en-GB" b="1" dirty="0"/>
              <a:t> July 2014</a:t>
            </a:r>
          </a:p>
          <a:p>
            <a:pPr marL="0" indent="0">
              <a:buNone/>
            </a:pPr>
            <a:r>
              <a:rPr lang="en-GB" b="1" dirty="0"/>
              <a:t>10am to </a:t>
            </a:r>
            <a:r>
              <a:rPr lang="en-GB" b="1" dirty="0" smtClean="0"/>
              <a:t>12.30pm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£40 including lunch and a copy of </a:t>
            </a:r>
            <a:r>
              <a:rPr lang="en-GB" dirty="0"/>
              <a:t>Building Bridges Training’s </a:t>
            </a:r>
            <a:r>
              <a:rPr lang="en-GB" i="1" dirty="0"/>
              <a:t>Guide to Producing Easy Read Information</a:t>
            </a:r>
            <a:r>
              <a:rPr lang="en-GB" dirty="0"/>
              <a:t> to take away and use</a:t>
            </a:r>
          </a:p>
          <a:p>
            <a:endParaRPr lang="en-GB" dirty="0"/>
          </a:p>
        </p:txBody>
      </p:sp>
      <p:pic>
        <p:nvPicPr>
          <p:cNvPr id="16" name="Content Placeholder 15" descr="Salvation Army, Cradley Heath, West Midlands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700808"/>
            <a:ext cx="240905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://3.bp.blogspot.com/-P7-2XRV3HoI/TbHALl02NYI/AAAAAAAAAOQ/5flg74rxyH0/s1600/Jacket+pota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1687443" cy="1164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dirty="0" smtClean="0"/>
              <a:t>Thank you for coming</a:t>
            </a:r>
          </a:p>
        </p:txBody>
      </p:sp>
      <p:pic>
        <p:nvPicPr>
          <p:cNvPr id="24579" name="Picture 3" descr="MCBD10512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492896"/>
            <a:ext cx="3729549" cy="29523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800" dirty="0">
                <a:solidFill>
                  <a:schemeClr val="hlink"/>
                </a:solidFill>
              </a:rPr>
              <a:t>Good bye and safe journey home</a:t>
            </a:r>
            <a:r>
              <a:rPr lang="en-GB" altLang="en-US" sz="4800" dirty="0"/>
              <a:t>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791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Having a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The research group gives us a chance to have a voice and say what we think is important </a:t>
            </a:r>
            <a:endParaRPr lang="en-GB" sz="4400" dirty="0"/>
          </a:p>
        </p:txBody>
      </p:sp>
      <p:pic>
        <p:nvPicPr>
          <p:cNvPr id="4" name="Picture 3" descr="C:\Users\Liz\AppData\Local\Microsoft\Windows\Temporary Internet Files\Content.IE5\I0M7QNUG\MC9001273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65" y="3933056"/>
            <a:ext cx="4308103" cy="25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About our research group meetings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4" y="1600200"/>
            <a:ext cx="61689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8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27313" y="1268413"/>
            <a:ext cx="54165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altLang="en-US" sz="2000" b="1" dirty="0">
                <a:solidFill>
                  <a:srgbClr val="FF0000"/>
                </a:solidFill>
              </a:rPr>
              <a:t>Stop!</a:t>
            </a:r>
            <a:r>
              <a:rPr lang="en-GB" altLang="en-US" sz="2000" dirty="0"/>
              <a:t>            e.g.         I want to ask a ?</a:t>
            </a:r>
          </a:p>
          <a:p>
            <a:pPr algn="ctr"/>
            <a:r>
              <a:rPr lang="en-GB" altLang="en-US" sz="2000" dirty="0"/>
              <a:t>                           I don’t understand</a:t>
            </a:r>
          </a:p>
          <a:p>
            <a:pPr algn="ctr"/>
            <a:endParaRPr lang="en-GB" altLang="en-US" sz="2000" dirty="0"/>
          </a:p>
          <a:p>
            <a:pPr algn="ctr"/>
            <a:endParaRPr lang="en-GB" altLang="en-US" sz="2000" dirty="0"/>
          </a:p>
          <a:p>
            <a:r>
              <a:rPr lang="en-GB" altLang="en-US" sz="2000" b="1" dirty="0">
                <a:solidFill>
                  <a:srgbClr val="FF9900"/>
                </a:solidFill>
              </a:rPr>
              <a:t>Warning!</a:t>
            </a:r>
            <a:r>
              <a:rPr lang="en-GB" altLang="en-US" sz="2000" b="1" dirty="0"/>
              <a:t>     </a:t>
            </a:r>
            <a:r>
              <a:rPr lang="en-GB" altLang="en-US" sz="2000" dirty="0"/>
              <a:t>e.g.          don’t all talk at a time</a:t>
            </a:r>
          </a:p>
          <a:p>
            <a:pPr algn="ctr"/>
            <a:r>
              <a:rPr lang="en-GB" altLang="en-US" sz="2000" dirty="0"/>
              <a:t>                         too much jargon</a:t>
            </a:r>
          </a:p>
          <a:p>
            <a:pPr algn="ctr"/>
            <a:endParaRPr lang="en-GB" altLang="en-US" sz="2000" dirty="0"/>
          </a:p>
          <a:p>
            <a:pPr algn="ctr"/>
            <a:endParaRPr lang="en-GB" altLang="en-US" sz="2000" b="1" dirty="0">
              <a:solidFill>
                <a:srgbClr val="008000"/>
              </a:solidFill>
            </a:endParaRPr>
          </a:p>
          <a:p>
            <a:r>
              <a:rPr lang="en-GB" altLang="en-US" sz="2000" b="1" dirty="0">
                <a:solidFill>
                  <a:srgbClr val="008000"/>
                </a:solidFill>
              </a:rPr>
              <a:t>O.K!</a:t>
            </a:r>
            <a:r>
              <a:rPr lang="en-GB" altLang="en-US" sz="2000" dirty="0"/>
              <a:t>             e.g.           you can carry on - its            </a:t>
            </a:r>
          </a:p>
          <a:p>
            <a:pPr algn="ctr"/>
            <a:r>
              <a:rPr lang="en-GB" altLang="en-US" sz="2000" dirty="0"/>
              <a:t>              OK now  </a:t>
            </a:r>
          </a:p>
          <a:p>
            <a:pPr algn="ctr" eaLnBrk="0" hangingPunct="0"/>
            <a:endParaRPr lang="en-GB" altLang="en-US" sz="20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42988" y="333375"/>
            <a:ext cx="6624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800" b="1" dirty="0"/>
              <a:t>What do our traffic light cards mean?</a:t>
            </a:r>
          </a:p>
        </p:txBody>
      </p:sp>
      <p:pic>
        <p:nvPicPr>
          <p:cNvPr id="5127" name="Picture 7" descr="Traffic lights1a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2"/>
          <a:stretch>
            <a:fillRect/>
          </a:stretch>
        </p:blipFill>
        <p:spPr bwMode="auto">
          <a:xfrm>
            <a:off x="1042988" y="836613"/>
            <a:ext cx="1533525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7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 meet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47" y="1600200"/>
            <a:ext cx="64701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5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z\Dropbox\DSC01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iz\Dropbox\DSC01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567</Words>
  <Application>Microsoft Office PowerPoint</Application>
  <PresentationFormat>On-screen Show (4:3)</PresentationFormat>
  <Paragraphs>148</Paragraphs>
  <Slides>46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Building Bridges Research Group </vt:lpstr>
      <vt:lpstr>Who are we?</vt:lpstr>
      <vt:lpstr>Our research project</vt:lpstr>
      <vt:lpstr>Today we are going to talk about parts of our research project </vt:lpstr>
      <vt:lpstr>Having a voice</vt:lpstr>
      <vt:lpstr>About our research group meetings </vt:lpstr>
      <vt:lpstr>PowerPoint Presentation</vt:lpstr>
      <vt:lpstr>Where we meet</vt:lpstr>
      <vt:lpstr>PowerPoint Presentation</vt:lpstr>
      <vt:lpstr>Research course </vt:lpstr>
      <vt:lpstr>Making our film</vt:lpstr>
      <vt:lpstr>We talked about the importance of family</vt:lpstr>
      <vt:lpstr>PowerPoint Presentation</vt:lpstr>
      <vt:lpstr>We all have pets and look after them well</vt:lpstr>
      <vt:lpstr>They are part of the family</vt:lpstr>
      <vt:lpstr>PowerPoint Presentation</vt:lpstr>
      <vt:lpstr>PowerPoint Presentation</vt:lpstr>
      <vt:lpstr>Free facilities in the community are important  </vt:lpstr>
      <vt:lpstr>Having a free bus pass is important</vt:lpstr>
      <vt:lpstr>DVD – Concessionary bus pass</vt:lpstr>
      <vt:lpstr>The bedroom tax!</vt:lpstr>
      <vt:lpstr>PowerPoint Presentation</vt:lpstr>
      <vt:lpstr>DVD – The bedroom tax</vt:lpstr>
      <vt:lpstr>We have a lot of problems with Jobcentre Plus </vt:lpstr>
      <vt:lpstr>PowerPoint Presentation</vt:lpstr>
      <vt:lpstr>We have to prove we are looking for work</vt:lpstr>
      <vt:lpstr>This is hard if we can’t use a computer </vt:lpstr>
      <vt:lpstr>And if you have no phone credit </vt:lpstr>
      <vt:lpstr>DVD – Jobcentre Plus </vt:lpstr>
      <vt:lpstr>We all struggle to live on benefits</vt:lpstr>
      <vt:lpstr>I have to watch the TV wrapped in a blanket</vt:lpstr>
      <vt:lpstr>Managing on a low income</vt:lpstr>
      <vt:lpstr>Replacing white goods is hard </vt:lpstr>
      <vt:lpstr>DVD – Managing my Money </vt:lpstr>
      <vt:lpstr>We get too many letters we can’t read </vt:lpstr>
      <vt:lpstr>We get too many forms to fill in!</vt:lpstr>
      <vt:lpstr>PowerPoint Presentation</vt:lpstr>
      <vt:lpstr>PowerPoint Presentation</vt:lpstr>
      <vt:lpstr>We should be given easy read information</vt:lpstr>
      <vt:lpstr>DVD – easy read information </vt:lpstr>
      <vt:lpstr>Other things we did research about</vt:lpstr>
      <vt:lpstr>Research report and film</vt:lpstr>
      <vt:lpstr>Any questions?</vt:lpstr>
      <vt:lpstr>What next for Building Bridges Training </vt:lpstr>
      <vt:lpstr>Training event on producing easy read</vt:lpstr>
      <vt:lpstr>Thank you for coming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 Research Group</dc:title>
  <dc:creator>Liz</dc:creator>
  <cp:lastModifiedBy>Claire.Norman</cp:lastModifiedBy>
  <cp:revision>2</cp:revision>
  <dcterms:created xsi:type="dcterms:W3CDTF">2014-07-13T17:44:41Z</dcterms:created>
  <dcterms:modified xsi:type="dcterms:W3CDTF">2014-08-05T13:58:31Z</dcterms:modified>
</cp:coreProperties>
</file>