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994A1-A975-451F-B038-6DC98EEAA1E4}" type="datetimeFigureOut">
              <a:rPr lang="en-GB" smtClean="0"/>
              <a:t>02/06/2015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9067D-B0D7-4074-8267-EECEBFC32C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12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A4837-837D-4ADA-A6A2-CA7E03ED134A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3679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ilding-bridges-training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Ethical issues and inclusive research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Dr Liz Tilly </a:t>
            </a:r>
          </a:p>
          <a:p>
            <a:r>
              <a:rPr lang="en-GB" dirty="0" smtClean="0"/>
              <a:t>18.6.15 SHLD </a:t>
            </a:r>
            <a:r>
              <a:rPr lang="en-GB" cap="none" dirty="0" smtClean="0"/>
              <a:t>Conference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5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Anonymity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we balance the tension between protecting identities and letting people be proud of who they are and their story?</a:t>
            </a:r>
          </a:p>
          <a:p>
            <a:r>
              <a:rPr lang="en-GB" dirty="0" smtClean="0"/>
              <a:t>What about consent and capacity?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03" y="2389141"/>
            <a:ext cx="3676320" cy="35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dissemination is a key part of inclusive research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can we enable people with a learning disability to </a:t>
            </a:r>
          </a:p>
          <a:p>
            <a:pPr lvl="1"/>
            <a:r>
              <a:rPr lang="en-GB" dirty="0" smtClean="0"/>
              <a:t>Present</a:t>
            </a:r>
          </a:p>
          <a:p>
            <a:pPr lvl="1"/>
            <a:r>
              <a:rPr lang="en-GB" dirty="0" smtClean="0"/>
              <a:t>Contribute to writing articles</a:t>
            </a:r>
          </a:p>
          <a:p>
            <a:pPr lvl="1"/>
            <a:r>
              <a:rPr lang="en-GB" dirty="0" smtClean="0"/>
              <a:t>Be part of campaigning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61" y="2453179"/>
            <a:ext cx="4403928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inclusive research valid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And not becoming a self help group, advocacy, support service or a place to moan and gripe!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70" y="2915613"/>
            <a:ext cx="4036968" cy="306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research is also political 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can we let people’s voices be heard?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81" y="2197639"/>
            <a:ext cx="4895273" cy="36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Tensions with roles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collaborative researchers do when they find out about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Neglected pets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Oppressive relationships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Debts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06" y="2923309"/>
            <a:ext cx="4229647" cy="29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and costs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we do when the funding doesn't pay for the true costs for time for inclusive research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83" y="2812473"/>
            <a:ext cx="4432302" cy="30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660066"/>
                </a:solidFill>
                <a:latin typeface="Calibri" pitchFamily="34" charset="0"/>
              </a:rPr>
              <a:t>Contact details  </a:t>
            </a:r>
            <a:endParaRPr lang="en-US" altLang="en-US" b="1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– </a:t>
            </a:r>
            <a:r>
              <a:rPr lang="en-GB" altLang="en-US" sz="28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www.building-bridges-training.org</a:t>
            </a:r>
            <a:r>
              <a:rPr lang="en-GB" altLang="en-US" sz="28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endParaRPr lang="en-GB" altLang="en-US" sz="2800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– mail@building-bridges-training.org </a:t>
            </a:r>
          </a:p>
          <a:p>
            <a:pPr>
              <a:buFontTx/>
              <a:buNone/>
            </a:pPr>
            <a:endParaRPr lang="en-GB" altLang="en-US" sz="2800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 – 0121 559 9197</a:t>
            </a:r>
          </a:p>
          <a:p>
            <a:pPr>
              <a:buFontTx/>
              <a:buNone/>
            </a:pPr>
            <a:endParaRPr lang="en-GB" altLang="en-US" sz="2800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 number – 0121 559 9197       </a:t>
            </a:r>
            <a:endParaRPr lang="en-US" altLang="en-US" sz="2800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Buildingbridgesweb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972" y="4724865"/>
            <a:ext cx="2487028" cy="157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</TotalTime>
  <Words>169</Words>
  <Application>Microsoft Office PowerPoint</Application>
  <PresentationFormat>Custom</PresentationFormat>
  <Paragraphs>31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Ethical issues and inclusive research </vt:lpstr>
      <vt:lpstr>Anonymity  </vt:lpstr>
      <vt:lpstr>If dissemination is a key part of inclusive research </vt:lpstr>
      <vt:lpstr>Making inclusive research valid</vt:lpstr>
      <vt:lpstr>If research is also political ….</vt:lpstr>
      <vt:lpstr>Tensions with roles</vt:lpstr>
      <vt:lpstr>Time and costs </vt:lpstr>
      <vt:lpstr>Contact details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issues and inclusive research</dc:title>
  <dc:creator>Liz Tilly</dc:creator>
  <cp:lastModifiedBy>Claire.Norman</cp:lastModifiedBy>
  <cp:revision>4</cp:revision>
  <dcterms:created xsi:type="dcterms:W3CDTF">2015-05-29T17:35:45Z</dcterms:created>
  <dcterms:modified xsi:type="dcterms:W3CDTF">2015-06-02T10:40:18Z</dcterms:modified>
</cp:coreProperties>
</file>