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62" r:id="rId5"/>
    <p:sldMasterId id="2147483667" r:id="rId6"/>
  </p:sldMasterIdLst>
  <p:sldIdLst>
    <p:sldId id="272" r:id="rId7"/>
    <p:sldId id="264" r:id="rId8"/>
    <p:sldId id="273" r:id="rId9"/>
    <p:sldId id="274" r:id="rId10"/>
    <p:sldId id="283" r:id="rId11"/>
    <p:sldId id="285" r:id="rId12"/>
    <p:sldId id="286" r:id="rId13"/>
    <p:sldId id="284" r:id="rId14"/>
    <p:sldId id="287" r:id="rId15"/>
    <p:sldId id="288" r:id="rId16"/>
    <p:sldId id="289" r:id="rId17"/>
    <p:sldId id="290" r:id="rId18"/>
    <p:sldId id="282" r:id="rId19"/>
    <p:sldId id="270" r:id="rId2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B888826-84D7-4C46-88F5-E5E65C46435A}" v="24" dt="2022-05-09T11:29:42.36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784" autoAdjust="0"/>
    <p:restoredTop sz="94694"/>
  </p:normalViewPr>
  <p:slideViewPr>
    <p:cSldViewPr snapToGrid="0">
      <p:cViewPr varScale="1">
        <p:scale>
          <a:sx n="149" d="100"/>
          <a:sy n="149" d="100"/>
        </p:scale>
        <p:origin x="2688" y="16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microsoft.com/office/2015/10/relationships/revisionInfo" Target="revisionInfo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theme" Target="theme/theme1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n.Rosewell" userId="797d54b1-2c84-44d0-a4ce-5ea4e0248692" providerId="ADAL" clId="{9B888826-84D7-4C46-88F5-E5E65C46435A}"/>
    <pc:docChg chg="custSel addSld delSld modSld">
      <pc:chgData name="Jon.Rosewell" userId="797d54b1-2c84-44d0-a4ce-5ea4e0248692" providerId="ADAL" clId="{9B888826-84D7-4C46-88F5-E5E65C46435A}" dt="2022-05-09T13:06:50.349" v="209" actId="2696"/>
      <pc:docMkLst>
        <pc:docMk/>
      </pc:docMkLst>
      <pc:sldChg chg="del mod modShow">
        <pc:chgData name="Jon.Rosewell" userId="797d54b1-2c84-44d0-a4ce-5ea4e0248692" providerId="ADAL" clId="{9B888826-84D7-4C46-88F5-E5E65C46435A}" dt="2022-05-09T13:04:53.896" v="205" actId="2696"/>
        <pc:sldMkLst>
          <pc:docMk/>
          <pc:sldMk cId="3512167998" sldId="266"/>
        </pc:sldMkLst>
      </pc:sldChg>
      <pc:sldChg chg="modSp mod">
        <pc:chgData name="Jon.Rosewell" userId="797d54b1-2c84-44d0-a4ce-5ea4e0248692" providerId="ADAL" clId="{9B888826-84D7-4C46-88F5-E5E65C46435A}" dt="2022-05-09T10:30:47.869" v="92" actId="20577"/>
        <pc:sldMkLst>
          <pc:docMk/>
          <pc:sldMk cId="4150317839" sldId="274"/>
        </pc:sldMkLst>
        <pc:spChg chg="mod">
          <ac:chgData name="Jon.Rosewell" userId="797d54b1-2c84-44d0-a4ce-5ea4e0248692" providerId="ADAL" clId="{9B888826-84D7-4C46-88F5-E5E65C46435A}" dt="2022-05-09T10:30:47.869" v="92" actId="20577"/>
          <ac:spMkLst>
            <pc:docMk/>
            <pc:sldMk cId="4150317839" sldId="274"/>
            <ac:spMk id="6" creationId="{8CD106C5-72D0-4A6A-B795-619B58D43910}"/>
          </ac:spMkLst>
        </pc:spChg>
      </pc:sldChg>
      <pc:sldChg chg="del mod modShow">
        <pc:chgData name="Jon.Rosewell" userId="797d54b1-2c84-44d0-a4ce-5ea4e0248692" providerId="ADAL" clId="{9B888826-84D7-4C46-88F5-E5E65C46435A}" dt="2022-05-09T13:06:44.033" v="206" actId="2696"/>
        <pc:sldMkLst>
          <pc:docMk/>
          <pc:sldMk cId="1810480936" sldId="275"/>
        </pc:sldMkLst>
      </pc:sldChg>
      <pc:sldChg chg="del mod modShow">
        <pc:chgData name="Jon.Rosewell" userId="797d54b1-2c84-44d0-a4ce-5ea4e0248692" providerId="ADAL" clId="{9B888826-84D7-4C46-88F5-E5E65C46435A}" dt="2022-05-09T13:04:38.293" v="203" actId="2696"/>
        <pc:sldMkLst>
          <pc:docMk/>
          <pc:sldMk cId="332405382" sldId="276"/>
        </pc:sldMkLst>
      </pc:sldChg>
      <pc:sldChg chg="del mod modShow">
        <pc:chgData name="Jon.Rosewell" userId="797d54b1-2c84-44d0-a4ce-5ea4e0248692" providerId="ADAL" clId="{9B888826-84D7-4C46-88F5-E5E65C46435A}" dt="2022-05-09T13:04:40.531" v="204" actId="2696"/>
        <pc:sldMkLst>
          <pc:docMk/>
          <pc:sldMk cId="426809834" sldId="277"/>
        </pc:sldMkLst>
      </pc:sldChg>
      <pc:sldChg chg="del mod modShow">
        <pc:chgData name="Jon.Rosewell" userId="797d54b1-2c84-44d0-a4ce-5ea4e0248692" providerId="ADAL" clId="{9B888826-84D7-4C46-88F5-E5E65C46435A}" dt="2022-05-09T13:04:35.958" v="202" actId="2696"/>
        <pc:sldMkLst>
          <pc:docMk/>
          <pc:sldMk cId="4058096915" sldId="278"/>
        </pc:sldMkLst>
      </pc:sldChg>
      <pc:sldChg chg="del mod modShow">
        <pc:chgData name="Jon.Rosewell" userId="797d54b1-2c84-44d0-a4ce-5ea4e0248692" providerId="ADAL" clId="{9B888826-84D7-4C46-88F5-E5E65C46435A}" dt="2022-05-09T13:06:45.627" v="207" actId="2696"/>
        <pc:sldMkLst>
          <pc:docMk/>
          <pc:sldMk cId="932188885" sldId="279"/>
        </pc:sldMkLst>
      </pc:sldChg>
      <pc:sldChg chg="del mod modShow">
        <pc:chgData name="Jon.Rosewell" userId="797d54b1-2c84-44d0-a4ce-5ea4e0248692" providerId="ADAL" clId="{9B888826-84D7-4C46-88F5-E5E65C46435A}" dt="2022-05-09T13:06:48.032" v="208" actId="2696"/>
        <pc:sldMkLst>
          <pc:docMk/>
          <pc:sldMk cId="2520740064" sldId="280"/>
        </pc:sldMkLst>
      </pc:sldChg>
      <pc:sldChg chg="del mod modShow">
        <pc:chgData name="Jon.Rosewell" userId="797d54b1-2c84-44d0-a4ce-5ea4e0248692" providerId="ADAL" clId="{9B888826-84D7-4C46-88F5-E5E65C46435A}" dt="2022-05-09T13:06:50.349" v="209" actId="2696"/>
        <pc:sldMkLst>
          <pc:docMk/>
          <pc:sldMk cId="3788225633" sldId="281"/>
        </pc:sldMkLst>
      </pc:sldChg>
      <pc:sldChg chg="addSp delSp modSp new mod modClrScheme chgLayout">
        <pc:chgData name="Jon.Rosewell" userId="797d54b1-2c84-44d0-a4ce-5ea4e0248692" providerId="ADAL" clId="{9B888826-84D7-4C46-88F5-E5E65C46435A}" dt="2022-05-09T10:32:32.849" v="101" actId="1076"/>
        <pc:sldMkLst>
          <pc:docMk/>
          <pc:sldMk cId="2712707718" sldId="283"/>
        </pc:sldMkLst>
        <pc:spChg chg="del mod ord">
          <ac:chgData name="Jon.Rosewell" userId="797d54b1-2c84-44d0-a4ce-5ea4e0248692" providerId="ADAL" clId="{9B888826-84D7-4C46-88F5-E5E65C46435A}" dt="2022-05-09T10:11:17.956" v="1" actId="700"/>
          <ac:spMkLst>
            <pc:docMk/>
            <pc:sldMk cId="2712707718" sldId="283"/>
            <ac:spMk id="2" creationId="{EB2136CB-B85F-CE41-8AEC-DB0FFA55821B}"/>
          </ac:spMkLst>
        </pc:spChg>
        <pc:spChg chg="del mod ord">
          <ac:chgData name="Jon.Rosewell" userId="797d54b1-2c84-44d0-a4ce-5ea4e0248692" providerId="ADAL" clId="{9B888826-84D7-4C46-88F5-E5E65C46435A}" dt="2022-05-09T10:11:17.956" v="1" actId="700"/>
          <ac:spMkLst>
            <pc:docMk/>
            <pc:sldMk cId="2712707718" sldId="283"/>
            <ac:spMk id="3" creationId="{EC48B01F-7B24-A94A-BB8F-5DA4D1D068C1}"/>
          </ac:spMkLst>
        </pc:spChg>
        <pc:spChg chg="add del mod ord">
          <ac:chgData name="Jon.Rosewell" userId="797d54b1-2c84-44d0-a4ce-5ea4e0248692" providerId="ADAL" clId="{9B888826-84D7-4C46-88F5-E5E65C46435A}" dt="2022-05-09T10:11:24.247" v="2" actId="700"/>
          <ac:spMkLst>
            <pc:docMk/>
            <pc:sldMk cId="2712707718" sldId="283"/>
            <ac:spMk id="4" creationId="{8BF48D01-3755-8845-8A66-95AAA3879B3D}"/>
          </ac:spMkLst>
        </pc:spChg>
        <pc:spChg chg="add del mod ord">
          <ac:chgData name="Jon.Rosewell" userId="797d54b1-2c84-44d0-a4ce-5ea4e0248692" providerId="ADAL" clId="{9B888826-84D7-4C46-88F5-E5E65C46435A}" dt="2022-05-09T10:11:24.247" v="2" actId="700"/>
          <ac:spMkLst>
            <pc:docMk/>
            <pc:sldMk cId="2712707718" sldId="283"/>
            <ac:spMk id="5" creationId="{F1AAE977-C441-B348-85FD-75345D60D477}"/>
          </ac:spMkLst>
        </pc:spChg>
        <pc:spChg chg="add del mod ord">
          <ac:chgData name="Jon.Rosewell" userId="797d54b1-2c84-44d0-a4ce-5ea4e0248692" providerId="ADAL" clId="{9B888826-84D7-4C46-88F5-E5E65C46435A}" dt="2022-05-09T10:11:24.247" v="2" actId="700"/>
          <ac:spMkLst>
            <pc:docMk/>
            <pc:sldMk cId="2712707718" sldId="283"/>
            <ac:spMk id="6" creationId="{A08EB74F-6504-7745-BC7E-05FB864B3804}"/>
          </ac:spMkLst>
        </pc:spChg>
        <pc:spChg chg="add del mod ord">
          <ac:chgData name="Jon.Rosewell" userId="797d54b1-2c84-44d0-a4ce-5ea4e0248692" providerId="ADAL" clId="{9B888826-84D7-4C46-88F5-E5E65C46435A}" dt="2022-05-09T10:11:30.196" v="3" actId="478"/>
          <ac:spMkLst>
            <pc:docMk/>
            <pc:sldMk cId="2712707718" sldId="283"/>
            <ac:spMk id="7" creationId="{B38E4215-5D0D-2842-936F-622E077DAAD6}"/>
          </ac:spMkLst>
        </pc:spChg>
        <pc:spChg chg="add del mod ord">
          <ac:chgData name="Jon.Rosewell" userId="797d54b1-2c84-44d0-a4ce-5ea4e0248692" providerId="ADAL" clId="{9B888826-84D7-4C46-88F5-E5E65C46435A}" dt="2022-05-09T10:11:34.949" v="4" actId="478"/>
          <ac:spMkLst>
            <pc:docMk/>
            <pc:sldMk cId="2712707718" sldId="283"/>
            <ac:spMk id="8" creationId="{F71614E4-308C-1748-8FB5-D692FF00BB90}"/>
          </ac:spMkLst>
        </pc:spChg>
        <pc:graphicFrameChg chg="add del mod">
          <ac:chgData name="Jon.Rosewell" userId="797d54b1-2c84-44d0-a4ce-5ea4e0248692" providerId="ADAL" clId="{9B888826-84D7-4C46-88F5-E5E65C46435A}" dt="2022-05-09T10:32:04.799" v="96" actId="478"/>
          <ac:graphicFrameMkLst>
            <pc:docMk/>
            <pc:sldMk cId="2712707718" sldId="283"/>
            <ac:graphicFrameMk id="3" creationId="{3ED30452-0B20-4DB6-A8A5-AE9CE9C9AC16}"/>
          </ac:graphicFrameMkLst>
        </pc:graphicFrameChg>
        <pc:picChg chg="add mod">
          <ac:chgData name="Jon.Rosewell" userId="797d54b1-2c84-44d0-a4ce-5ea4e0248692" providerId="ADAL" clId="{9B888826-84D7-4C46-88F5-E5E65C46435A}" dt="2022-05-09T10:32:32.849" v="101" actId="1076"/>
          <ac:picMkLst>
            <pc:docMk/>
            <pc:sldMk cId="2712707718" sldId="283"/>
            <ac:picMk id="2" creationId="{BCE97593-A759-7448-AFBB-9A266C72D8BB}"/>
          </ac:picMkLst>
        </pc:picChg>
        <pc:picChg chg="add del mod">
          <ac:chgData name="Jon.Rosewell" userId="797d54b1-2c84-44d0-a4ce-5ea4e0248692" providerId="ADAL" clId="{9B888826-84D7-4C46-88F5-E5E65C46435A}" dt="2022-05-09T10:14:06.355" v="8" actId="478"/>
          <ac:picMkLst>
            <pc:docMk/>
            <pc:sldMk cId="2712707718" sldId="283"/>
            <ac:picMk id="9" creationId="{1A6CCCBB-5409-E841-9BA6-24E6D1A1B8BF}"/>
          </ac:picMkLst>
        </pc:picChg>
        <pc:picChg chg="add del mod">
          <ac:chgData name="Jon.Rosewell" userId="797d54b1-2c84-44d0-a4ce-5ea4e0248692" providerId="ADAL" clId="{9B888826-84D7-4C46-88F5-E5E65C46435A}" dt="2022-05-09T10:16:19.632" v="13" actId="478"/>
          <ac:picMkLst>
            <pc:docMk/>
            <pc:sldMk cId="2712707718" sldId="283"/>
            <ac:picMk id="10" creationId="{34690D1F-8106-2748-B83E-9C5F5A22BBDF}"/>
          </ac:picMkLst>
        </pc:picChg>
        <pc:picChg chg="add del mod">
          <ac:chgData name="Jon.Rosewell" userId="797d54b1-2c84-44d0-a4ce-5ea4e0248692" providerId="ADAL" clId="{9B888826-84D7-4C46-88F5-E5E65C46435A}" dt="2022-05-09T10:31:41.283" v="93" actId="478"/>
          <ac:picMkLst>
            <pc:docMk/>
            <pc:sldMk cId="2712707718" sldId="283"/>
            <ac:picMk id="11" creationId="{CA20FCEB-6E88-764D-8AA7-AEEF11F93EB2}"/>
          </ac:picMkLst>
        </pc:picChg>
      </pc:sldChg>
      <pc:sldChg chg="addSp delSp modSp new mod">
        <pc:chgData name="Jon.Rosewell" userId="797d54b1-2c84-44d0-a4ce-5ea4e0248692" providerId="ADAL" clId="{9B888826-84D7-4C46-88F5-E5E65C46435A}" dt="2022-05-09T10:58:11.562" v="119" actId="167"/>
        <pc:sldMkLst>
          <pc:docMk/>
          <pc:sldMk cId="4234619477" sldId="284"/>
        </pc:sldMkLst>
        <pc:spChg chg="del">
          <ac:chgData name="Jon.Rosewell" userId="797d54b1-2c84-44d0-a4ce-5ea4e0248692" providerId="ADAL" clId="{9B888826-84D7-4C46-88F5-E5E65C46435A}" dt="2022-05-09T10:55:07.104" v="103" actId="478"/>
          <ac:spMkLst>
            <pc:docMk/>
            <pc:sldMk cId="4234619477" sldId="284"/>
            <ac:spMk id="2" creationId="{DBF432D8-79CF-D842-8BAF-8E6C0C823521}"/>
          </ac:spMkLst>
        </pc:spChg>
        <pc:spChg chg="del">
          <ac:chgData name="Jon.Rosewell" userId="797d54b1-2c84-44d0-a4ce-5ea4e0248692" providerId="ADAL" clId="{9B888826-84D7-4C46-88F5-E5E65C46435A}" dt="2022-05-09T10:55:07.104" v="103" actId="478"/>
          <ac:spMkLst>
            <pc:docMk/>
            <pc:sldMk cId="4234619477" sldId="284"/>
            <ac:spMk id="3" creationId="{F3D2ABF0-247C-614D-A919-48AD9F907046}"/>
          </ac:spMkLst>
        </pc:spChg>
        <pc:spChg chg="add mod">
          <ac:chgData name="Jon.Rosewell" userId="797d54b1-2c84-44d0-a4ce-5ea4e0248692" providerId="ADAL" clId="{9B888826-84D7-4C46-88F5-E5E65C46435A}" dt="2022-05-09T10:58:11.562" v="119" actId="167"/>
          <ac:spMkLst>
            <pc:docMk/>
            <pc:sldMk cId="4234619477" sldId="284"/>
            <ac:spMk id="6" creationId="{AD83EFB0-9177-8240-87BC-0AE063BE1A4C}"/>
          </ac:spMkLst>
        </pc:spChg>
        <pc:graphicFrameChg chg="add del mod">
          <ac:chgData name="Jon.Rosewell" userId="797d54b1-2c84-44d0-a4ce-5ea4e0248692" providerId="ADAL" clId="{9B888826-84D7-4C46-88F5-E5E65C46435A}" dt="2022-05-09T10:55:16.106" v="106" actId="478"/>
          <ac:graphicFrameMkLst>
            <pc:docMk/>
            <pc:sldMk cId="4234619477" sldId="284"/>
            <ac:graphicFrameMk id="4" creationId="{54635FA2-33B2-1A69-AB03-A6AC9F82D65A}"/>
          </ac:graphicFrameMkLst>
        </pc:graphicFrameChg>
        <pc:picChg chg="add mod">
          <ac:chgData name="Jon.Rosewell" userId="797d54b1-2c84-44d0-a4ce-5ea4e0248692" providerId="ADAL" clId="{9B888826-84D7-4C46-88F5-E5E65C46435A}" dt="2022-05-09T10:56:29.947" v="112" actId="1076"/>
          <ac:picMkLst>
            <pc:docMk/>
            <pc:sldMk cId="4234619477" sldId="284"/>
            <ac:picMk id="5" creationId="{15B527F0-BC96-144F-AB7C-C42BA76C8FE6}"/>
          </ac:picMkLst>
        </pc:picChg>
      </pc:sldChg>
      <pc:sldChg chg="addSp delSp modSp new mod">
        <pc:chgData name="Jon.Rosewell" userId="797d54b1-2c84-44d0-a4ce-5ea4e0248692" providerId="ADAL" clId="{9B888826-84D7-4C46-88F5-E5E65C46435A}" dt="2022-05-09T11:08:55.166" v="155" actId="1036"/>
        <pc:sldMkLst>
          <pc:docMk/>
          <pc:sldMk cId="771176375" sldId="285"/>
        </pc:sldMkLst>
        <pc:spChg chg="del">
          <ac:chgData name="Jon.Rosewell" userId="797d54b1-2c84-44d0-a4ce-5ea4e0248692" providerId="ADAL" clId="{9B888826-84D7-4C46-88F5-E5E65C46435A}" dt="2022-05-09T11:05:41.598" v="123" actId="478"/>
          <ac:spMkLst>
            <pc:docMk/>
            <pc:sldMk cId="771176375" sldId="285"/>
            <ac:spMk id="2" creationId="{36CBDB1F-E1C3-7545-A0D7-F02BD8D8011F}"/>
          </ac:spMkLst>
        </pc:spChg>
        <pc:spChg chg="del">
          <ac:chgData name="Jon.Rosewell" userId="797d54b1-2c84-44d0-a4ce-5ea4e0248692" providerId="ADAL" clId="{9B888826-84D7-4C46-88F5-E5E65C46435A}" dt="2022-05-09T11:05:41.598" v="123" actId="478"/>
          <ac:spMkLst>
            <pc:docMk/>
            <pc:sldMk cId="771176375" sldId="285"/>
            <ac:spMk id="3" creationId="{EA764AE8-1234-ED43-B826-4500FDF24C63}"/>
          </ac:spMkLst>
        </pc:spChg>
        <pc:graphicFrameChg chg="add mod">
          <ac:chgData name="Jon.Rosewell" userId="797d54b1-2c84-44d0-a4ce-5ea4e0248692" providerId="ADAL" clId="{9B888826-84D7-4C46-88F5-E5E65C46435A}" dt="2022-05-09T11:08:44.807" v="142"/>
          <ac:graphicFrameMkLst>
            <pc:docMk/>
            <pc:sldMk cId="771176375" sldId="285"/>
            <ac:graphicFrameMk id="5" creationId="{40AEB910-6DA4-440B-AAA2-CE4B4CF850A4}"/>
          </ac:graphicFrameMkLst>
        </pc:graphicFrameChg>
        <pc:picChg chg="add del mod">
          <ac:chgData name="Jon.Rosewell" userId="797d54b1-2c84-44d0-a4ce-5ea4e0248692" providerId="ADAL" clId="{9B888826-84D7-4C46-88F5-E5E65C46435A}" dt="2022-05-09T11:06:31.672" v="139" actId="478"/>
          <ac:picMkLst>
            <pc:docMk/>
            <pc:sldMk cId="771176375" sldId="285"/>
            <ac:picMk id="4" creationId="{547AECFA-3C7A-344A-AF81-9A156E7B4773}"/>
          </ac:picMkLst>
        </pc:picChg>
        <pc:picChg chg="add mod">
          <ac:chgData name="Jon.Rosewell" userId="797d54b1-2c84-44d0-a4ce-5ea4e0248692" providerId="ADAL" clId="{9B888826-84D7-4C46-88F5-E5E65C46435A}" dt="2022-05-09T11:08:55.166" v="155" actId="1036"/>
          <ac:picMkLst>
            <pc:docMk/>
            <pc:sldMk cId="771176375" sldId="285"/>
            <ac:picMk id="6" creationId="{11F0DC11-520E-014F-AFAF-9B2E9D04683B}"/>
          </ac:picMkLst>
        </pc:picChg>
      </pc:sldChg>
      <pc:sldChg chg="addSp delSp modSp new mod">
        <pc:chgData name="Jon.Rosewell" userId="797d54b1-2c84-44d0-a4ce-5ea4e0248692" providerId="ADAL" clId="{9B888826-84D7-4C46-88F5-E5E65C46435A}" dt="2022-05-09T11:13:32.863" v="167" actId="1036"/>
        <pc:sldMkLst>
          <pc:docMk/>
          <pc:sldMk cId="3017995104" sldId="286"/>
        </pc:sldMkLst>
        <pc:spChg chg="del">
          <ac:chgData name="Jon.Rosewell" userId="797d54b1-2c84-44d0-a4ce-5ea4e0248692" providerId="ADAL" clId="{9B888826-84D7-4C46-88F5-E5E65C46435A}" dt="2022-05-09T11:13:23.784" v="158" actId="478"/>
          <ac:spMkLst>
            <pc:docMk/>
            <pc:sldMk cId="3017995104" sldId="286"/>
            <ac:spMk id="2" creationId="{431FA15C-F4FC-BE44-BBED-C5061B4D45EB}"/>
          </ac:spMkLst>
        </pc:spChg>
        <pc:spChg chg="del">
          <ac:chgData name="Jon.Rosewell" userId="797d54b1-2c84-44d0-a4ce-5ea4e0248692" providerId="ADAL" clId="{9B888826-84D7-4C46-88F5-E5E65C46435A}" dt="2022-05-09T11:13:23.784" v="158" actId="478"/>
          <ac:spMkLst>
            <pc:docMk/>
            <pc:sldMk cId="3017995104" sldId="286"/>
            <ac:spMk id="3" creationId="{66170FE7-FF57-BD4E-881D-7A4A845009FB}"/>
          </ac:spMkLst>
        </pc:spChg>
        <pc:picChg chg="add mod">
          <ac:chgData name="Jon.Rosewell" userId="797d54b1-2c84-44d0-a4ce-5ea4e0248692" providerId="ADAL" clId="{9B888826-84D7-4C46-88F5-E5E65C46435A}" dt="2022-05-09T11:13:32.863" v="167" actId="1036"/>
          <ac:picMkLst>
            <pc:docMk/>
            <pc:sldMk cId="3017995104" sldId="286"/>
            <ac:picMk id="4" creationId="{3EF75B67-3FC2-274E-87CE-00153E2B06E3}"/>
          </ac:picMkLst>
        </pc:picChg>
      </pc:sldChg>
      <pc:sldChg chg="addSp delSp modSp new mod">
        <pc:chgData name="Jon.Rosewell" userId="797d54b1-2c84-44d0-a4ce-5ea4e0248692" providerId="ADAL" clId="{9B888826-84D7-4C46-88F5-E5E65C46435A}" dt="2022-05-09T11:20:14.387" v="187"/>
        <pc:sldMkLst>
          <pc:docMk/>
          <pc:sldMk cId="3500441744" sldId="287"/>
        </pc:sldMkLst>
        <pc:spChg chg="del">
          <ac:chgData name="Jon.Rosewell" userId="797d54b1-2c84-44d0-a4ce-5ea4e0248692" providerId="ADAL" clId="{9B888826-84D7-4C46-88F5-E5E65C46435A}" dt="2022-05-09T11:18:16.703" v="170" actId="478"/>
          <ac:spMkLst>
            <pc:docMk/>
            <pc:sldMk cId="3500441744" sldId="287"/>
            <ac:spMk id="2" creationId="{18E24D5B-BF44-4C4F-939F-C2D4C9CB03D2}"/>
          </ac:spMkLst>
        </pc:spChg>
        <pc:spChg chg="del">
          <ac:chgData name="Jon.Rosewell" userId="797d54b1-2c84-44d0-a4ce-5ea4e0248692" providerId="ADAL" clId="{9B888826-84D7-4C46-88F5-E5E65C46435A}" dt="2022-05-09T11:18:16.703" v="170" actId="478"/>
          <ac:spMkLst>
            <pc:docMk/>
            <pc:sldMk cId="3500441744" sldId="287"/>
            <ac:spMk id="3" creationId="{BDF303E0-26D8-BE42-9FB1-4E42C7CA7DF4}"/>
          </ac:spMkLst>
        </pc:spChg>
        <pc:graphicFrameChg chg="add mod">
          <ac:chgData name="Jon.Rosewell" userId="797d54b1-2c84-44d0-a4ce-5ea4e0248692" providerId="ADAL" clId="{9B888826-84D7-4C46-88F5-E5E65C46435A}" dt="2022-05-09T11:18:22.587" v="173"/>
          <ac:graphicFrameMkLst>
            <pc:docMk/>
            <pc:sldMk cId="3500441744" sldId="287"/>
            <ac:graphicFrameMk id="4" creationId="{4BF95F28-03E1-46CA-A084-36A2232FDE38}"/>
          </ac:graphicFrameMkLst>
        </pc:graphicFrameChg>
        <pc:graphicFrameChg chg="add mod">
          <ac:chgData name="Jon.Rosewell" userId="797d54b1-2c84-44d0-a4ce-5ea4e0248692" providerId="ADAL" clId="{9B888826-84D7-4C46-88F5-E5E65C46435A}" dt="2022-05-09T11:19:06.532" v="178"/>
          <ac:graphicFrameMkLst>
            <pc:docMk/>
            <pc:sldMk cId="3500441744" sldId="287"/>
            <ac:graphicFrameMk id="6" creationId="{4BF95F28-03E1-46CA-A084-36A2232FDE38}"/>
          </ac:graphicFrameMkLst>
        </pc:graphicFrameChg>
        <pc:picChg chg="add del">
          <ac:chgData name="Jon.Rosewell" userId="797d54b1-2c84-44d0-a4ce-5ea4e0248692" providerId="ADAL" clId="{9B888826-84D7-4C46-88F5-E5E65C46435A}" dt="2022-05-09T11:18:34.828" v="175" actId="478"/>
          <ac:picMkLst>
            <pc:docMk/>
            <pc:sldMk cId="3500441744" sldId="287"/>
            <ac:picMk id="5" creationId="{58CF2BF0-8D3D-5340-98F4-BD43EDB09AC6}"/>
          </ac:picMkLst>
        </pc:picChg>
        <pc:picChg chg="add del mod">
          <ac:chgData name="Jon.Rosewell" userId="797d54b1-2c84-44d0-a4ce-5ea4e0248692" providerId="ADAL" clId="{9B888826-84D7-4C46-88F5-E5E65C46435A}" dt="2022-05-09T11:19:45.736" v="186" actId="478"/>
          <ac:picMkLst>
            <pc:docMk/>
            <pc:sldMk cId="3500441744" sldId="287"/>
            <ac:picMk id="7" creationId="{0840F83F-3D91-0944-A780-35AF3386C5D1}"/>
          </ac:picMkLst>
        </pc:picChg>
        <pc:picChg chg="add">
          <ac:chgData name="Jon.Rosewell" userId="797d54b1-2c84-44d0-a4ce-5ea4e0248692" providerId="ADAL" clId="{9B888826-84D7-4C46-88F5-E5E65C46435A}" dt="2022-05-09T11:20:14.387" v="187"/>
          <ac:picMkLst>
            <pc:docMk/>
            <pc:sldMk cId="3500441744" sldId="287"/>
            <ac:picMk id="8" creationId="{A44DDC1E-0C85-464B-AEFC-5E60E4F4EDC6}"/>
          </ac:picMkLst>
        </pc:picChg>
      </pc:sldChg>
      <pc:sldChg chg="addSp delSp new mod">
        <pc:chgData name="Jon.Rosewell" userId="797d54b1-2c84-44d0-a4ce-5ea4e0248692" providerId="ADAL" clId="{9B888826-84D7-4C46-88F5-E5E65C46435A}" dt="2022-05-09T11:23:29.537" v="192"/>
        <pc:sldMkLst>
          <pc:docMk/>
          <pc:sldMk cId="608397830" sldId="288"/>
        </pc:sldMkLst>
        <pc:spChg chg="del">
          <ac:chgData name="Jon.Rosewell" userId="797d54b1-2c84-44d0-a4ce-5ea4e0248692" providerId="ADAL" clId="{9B888826-84D7-4C46-88F5-E5E65C46435A}" dt="2022-05-09T11:22:24.949" v="189" actId="478"/>
          <ac:spMkLst>
            <pc:docMk/>
            <pc:sldMk cId="608397830" sldId="288"/>
            <ac:spMk id="2" creationId="{F56B4F78-70FF-D44D-8C01-3F5F0BE5CBF6}"/>
          </ac:spMkLst>
        </pc:spChg>
        <pc:spChg chg="del">
          <ac:chgData name="Jon.Rosewell" userId="797d54b1-2c84-44d0-a4ce-5ea4e0248692" providerId="ADAL" clId="{9B888826-84D7-4C46-88F5-E5E65C46435A}" dt="2022-05-09T11:22:24.949" v="189" actId="478"/>
          <ac:spMkLst>
            <pc:docMk/>
            <pc:sldMk cId="608397830" sldId="288"/>
            <ac:spMk id="3" creationId="{6CDDEBAB-F8BA-C546-9366-34C4A1A20034}"/>
          </ac:spMkLst>
        </pc:spChg>
        <pc:spChg chg="del">
          <ac:chgData name="Jon.Rosewell" userId="797d54b1-2c84-44d0-a4ce-5ea4e0248692" providerId="ADAL" clId="{9B888826-84D7-4C46-88F5-E5E65C46435A}" dt="2022-05-09T11:22:24.949" v="189" actId="478"/>
          <ac:spMkLst>
            <pc:docMk/>
            <pc:sldMk cId="608397830" sldId="288"/>
            <ac:spMk id="4" creationId="{31451E58-1D69-6F46-9259-DE5DD8C862B1}"/>
          </ac:spMkLst>
        </pc:spChg>
        <pc:picChg chg="add del">
          <ac:chgData name="Jon.Rosewell" userId="797d54b1-2c84-44d0-a4ce-5ea4e0248692" providerId="ADAL" clId="{9B888826-84D7-4C46-88F5-E5E65C46435A}" dt="2022-05-09T11:23:24.968" v="191" actId="478"/>
          <ac:picMkLst>
            <pc:docMk/>
            <pc:sldMk cId="608397830" sldId="288"/>
            <ac:picMk id="5" creationId="{C91A93B2-8A53-1342-AD91-F19C74DE0488}"/>
          </ac:picMkLst>
        </pc:picChg>
        <pc:picChg chg="add">
          <ac:chgData name="Jon.Rosewell" userId="797d54b1-2c84-44d0-a4ce-5ea4e0248692" providerId="ADAL" clId="{9B888826-84D7-4C46-88F5-E5E65C46435A}" dt="2022-05-09T11:23:29.537" v="192"/>
          <ac:picMkLst>
            <pc:docMk/>
            <pc:sldMk cId="608397830" sldId="288"/>
            <ac:picMk id="6" creationId="{CC24650D-9875-1A44-BE08-54946C1C33F0}"/>
          </ac:picMkLst>
        </pc:picChg>
      </pc:sldChg>
      <pc:sldChg chg="addSp delSp new mod">
        <pc:chgData name="Jon.Rosewell" userId="797d54b1-2c84-44d0-a4ce-5ea4e0248692" providerId="ADAL" clId="{9B888826-84D7-4C46-88F5-E5E65C46435A}" dt="2022-05-09T11:26:15.785" v="196"/>
        <pc:sldMkLst>
          <pc:docMk/>
          <pc:sldMk cId="1776378928" sldId="289"/>
        </pc:sldMkLst>
        <pc:spChg chg="del">
          <ac:chgData name="Jon.Rosewell" userId="797d54b1-2c84-44d0-a4ce-5ea4e0248692" providerId="ADAL" clId="{9B888826-84D7-4C46-88F5-E5E65C46435A}" dt="2022-05-09T11:26:11.300" v="195" actId="478"/>
          <ac:spMkLst>
            <pc:docMk/>
            <pc:sldMk cId="1776378928" sldId="289"/>
            <ac:spMk id="2" creationId="{3906CFBC-13BF-F54C-82E2-6915CFC7C1FB}"/>
          </ac:spMkLst>
        </pc:spChg>
        <pc:spChg chg="del">
          <ac:chgData name="Jon.Rosewell" userId="797d54b1-2c84-44d0-a4ce-5ea4e0248692" providerId="ADAL" clId="{9B888826-84D7-4C46-88F5-E5E65C46435A}" dt="2022-05-09T11:26:11.300" v="195" actId="478"/>
          <ac:spMkLst>
            <pc:docMk/>
            <pc:sldMk cId="1776378928" sldId="289"/>
            <ac:spMk id="3" creationId="{918A3299-8221-814E-B113-FBF22A34AC69}"/>
          </ac:spMkLst>
        </pc:spChg>
        <pc:spChg chg="del">
          <ac:chgData name="Jon.Rosewell" userId="797d54b1-2c84-44d0-a4ce-5ea4e0248692" providerId="ADAL" clId="{9B888826-84D7-4C46-88F5-E5E65C46435A}" dt="2022-05-09T11:26:11.300" v="195" actId="478"/>
          <ac:spMkLst>
            <pc:docMk/>
            <pc:sldMk cId="1776378928" sldId="289"/>
            <ac:spMk id="4" creationId="{FBD46CDF-D104-F447-9F9E-BA72506654B4}"/>
          </ac:spMkLst>
        </pc:spChg>
        <pc:picChg chg="add">
          <ac:chgData name="Jon.Rosewell" userId="797d54b1-2c84-44d0-a4ce-5ea4e0248692" providerId="ADAL" clId="{9B888826-84D7-4C46-88F5-E5E65C46435A}" dt="2022-05-09T11:26:15.785" v="196"/>
          <ac:picMkLst>
            <pc:docMk/>
            <pc:sldMk cId="1776378928" sldId="289"/>
            <ac:picMk id="5" creationId="{836C1774-A2A6-584F-8416-E65B96DA30AA}"/>
          </ac:picMkLst>
        </pc:picChg>
      </pc:sldChg>
      <pc:sldChg chg="addSp delSp new mod">
        <pc:chgData name="Jon.Rosewell" userId="797d54b1-2c84-44d0-a4ce-5ea4e0248692" providerId="ADAL" clId="{9B888826-84D7-4C46-88F5-E5E65C46435A}" dt="2022-05-09T11:29:42.362" v="200"/>
        <pc:sldMkLst>
          <pc:docMk/>
          <pc:sldMk cId="2272183646" sldId="290"/>
        </pc:sldMkLst>
        <pc:spChg chg="del">
          <ac:chgData name="Jon.Rosewell" userId="797d54b1-2c84-44d0-a4ce-5ea4e0248692" providerId="ADAL" clId="{9B888826-84D7-4C46-88F5-E5E65C46435A}" dt="2022-05-09T11:29:37.131" v="199" actId="478"/>
          <ac:spMkLst>
            <pc:docMk/>
            <pc:sldMk cId="2272183646" sldId="290"/>
            <ac:spMk id="2" creationId="{4011B02D-8289-C34D-915D-28205F89054E}"/>
          </ac:spMkLst>
        </pc:spChg>
        <pc:spChg chg="del">
          <ac:chgData name="Jon.Rosewell" userId="797d54b1-2c84-44d0-a4ce-5ea4e0248692" providerId="ADAL" clId="{9B888826-84D7-4C46-88F5-E5E65C46435A}" dt="2022-05-09T11:29:37.131" v="199" actId="478"/>
          <ac:spMkLst>
            <pc:docMk/>
            <pc:sldMk cId="2272183646" sldId="290"/>
            <ac:spMk id="3" creationId="{E83B569B-42A5-A14B-80DD-AB5971F3AAF7}"/>
          </ac:spMkLst>
        </pc:spChg>
        <pc:picChg chg="add">
          <ac:chgData name="Jon.Rosewell" userId="797d54b1-2c84-44d0-a4ce-5ea4e0248692" providerId="ADAL" clId="{9B888826-84D7-4C46-88F5-E5E65C46435A}" dt="2022-05-09T11:29:42.362" v="200"/>
          <ac:picMkLst>
            <pc:docMk/>
            <pc:sldMk cId="2272183646" sldId="290"/>
            <ac:picMk id="4" creationId="{8BE196C5-6763-FA46-8AD9-8B405CC0B693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168418F8-B52F-4661-8ABA-69BB3ADD6675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15861" y="2160001"/>
            <a:ext cx="7920773" cy="997196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algn="l">
              <a:defRPr sz="3600" b="1">
                <a:solidFill>
                  <a:schemeClr val="bg1"/>
                </a:solidFill>
              </a:defRPr>
            </a:lvl1pPr>
          </a:lstStyle>
          <a:p>
            <a:r>
              <a:rPr lang="en-US"/>
              <a:t>PRESENTATION</a:t>
            </a:r>
            <a:br>
              <a:rPr lang="en-US"/>
            </a:br>
            <a:r>
              <a:rPr lang="en-US"/>
              <a:t>TITLE</a:t>
            </a:r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52444CB2-243C-41A0-8F6C-F772E768A38C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515861" y="3166992"/>
            <a:ext cx="7920774" cy="2492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 algn="l">
              <a:buNone/>
              <a:defRPr sz="1800">
                <a:solidFill>
                  <a:schemeClr val="bg1"/>
                </a:solidFill>
              </a:defRPr>
            </a:lvl1pPr>
            <a:lvl2pPr marL="342891" indent="0" algn="ctr">
              <a:buNone/>
              <a:defRPr sz="1500"/>
            </a:lvl2pPr>
            <a:lvl3pPr marL="685783" indent="0" algn="ctr">
              <a:buNone/>
              <a:defRPr sz="1351"/>
            </a:lvl3pPr>
            <a:lvl4pPr marL="1028674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9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1" indent="0" algn="ctr">
              <a:buNone/>
              <a:defRPr sz="1200"/>
            </a:lvl9pPr>
          </a:lstStyle>
          <a:p>
            <a:r>
              <a:rPr lang="en-US"/>
              <a:t>SUB TITLE IN HERE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924475ED-B6F3-4114-A316-943C1E2B2DB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74319" y="6431961"/>
            <a:ext cx="2057400" cy="138499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>
              <a:defRPr sz="10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EDC1F67E-6248-496F-8483-98A65C33F83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0107" y="5538158"/>
            <a:ext cx="1508916" cy="1032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53183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- 2 col text / med imag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lide Number Placeholder 8">
            <a:extLst>
              <a:ext uri="{FF2B5EF4-FFF2-40B4-BE49-F238E27FC236}">
                <a16:creationId xmlns:a16="http://schemas.microsoft.com/office/drawing/2014/main" id="{CDC988AE-A153-4139-8BF1-831C2BFCA50D}"/>
              </a:ext>
            </a:extLst>
          </p:cNvPr>
          <p:cNvSpPr txBox="1">
            <a:spLocks/>
          </p:cNvSpPr>
          <p:nvPr userDrawn="1"/>
        </p:nvSpPr>
        <p:spPr>
          <a:xfrm>
            <a:off x="8652294" y="6364967"/>
            <a:ext cx="491706" cy="491706"/>
          </a:xfrm>
          <a:prstGeom prst="rect">
            <a:avLst/>
          </a:prstGeom>
          <a:solidFill>
            <a:schemeClr val="accent1"/>
          </a:solidFill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406593E-52CF-5B45-8CFF-7309163A472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ext Placeholder 3">
            <a:extLst>
              <a:ext uri="{FF2B5EF4-FFF2-40B4-BE49-F238E27FC236}">
                <a16:creationId xmlns:a16="http://schemas.microsoft.com/office/drawing/2014/main" id="{E69DB766-747D-4928-9E02-4F5BC168A8F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88801" y="761442"/>
            <a:ext cx="7418105" cy="251999"/>
          </a:xfrm>
          <a:prstGeom prst="rect">
            <a:avLst/>
          </a:prstGeom>
          <a:noFill/>
        </p:spPr>
        <p:txBody>
          <a:bodyPr lIns="36000" tIns="18000" rIns="0" bIns="0" anchor="ctr" anchorCtr="0"/>
          <a:lstStyle>
            <a:lvl1pPr marL="0" indent="0">
              <a:buNone/>
              <a:defRPr sz="1400" b="1"/>
            </a:lvl1pPr>
          </a:lstStyle>
          <a:p>
            <a:pPr lvl="0"/>
            <a:r>
              <a:rPr lang="en-US"/>
              <a:t>TEXT IN HERE</a:t>
            </a:r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D7627B42-6398-42C1-94CA-C124AC35B2F5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2644140" y="1150618"/>
            <a:ext cx="6007954" cy="521434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 b="1"/>
            </a:lvl1pPr>
          </a:lstStyle>
          <a:p>
            <a:r>
              <a:rPr lang="en-GB"/>
              <a:t>INSERT IMAGE</a:t>
            </a: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698B7640-2FBE-4B1B-93BB-80CDDCC6149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88801" y="1150619"/>
            <a:ext cx="2072459" cy="5214347"/>
          </a:xfrm>
          <a:prstGeom prst="rect">
            <a:avLst/>
          </a:prstGeom>
        </p:spPr>
        <p:txBody>
          <a:bodyPr lIns="36000" tIns="36000" rIns="36000" bIns="36000"/>
          <a:lstStyle>
            <a:lvl1pPr marL="0" indent="0">
              <a:buNone/>
              <a:defRPr sz="1200" b="0"/>
            </a:lvl1pPr>
            <a:lvl2pPr marL="457200" indent="0">
              <a:buNone/>
              <a:defRPr sz="1200" b="0"/>
            </a:lvl2pPr>
            <a:lvl3pPr marL="914400" indent="0">
              <a:buNone/>
              <a:defRPr sz="1200" b="0"/>
            </a:lvl3pPr>
            <a:lvl4pPr marL="1371600" indent="0">
              <a:buNone/>
              <a:defRPr sz="1200" b="0"/>
            </a:lvl4pPr>
            <a:lvl5pPr marL="1828800" indent="0">
              <a:buNone/>
              <a:defRPr sz="1200" b="0"/>
            </a:lvl5pPr>
          </a:lstStyle>
          <a:p>
            <a:pPr lvl="0"/>
            <a:r>
              <a:rPr lang="en-US"/>
              <a:t>Body text</a:t>
            </a:r>
            <a:br>
              <a:rPr lang="en-US"/>
            </a:br>
            <a:br>
              <a:rPr lang="en-US"/>
            </a:br>
            <a:r>
              <a:rPr lang="en-US"/>
              <a:t>Graphs and graphics can be positioned over the grey box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07EECFAC-7182-49C4-A276-219F1E7C7BC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32000" y="544317"/>
            <a:ext cx="1260000" cy="212075"/>
          </a:xfrm>
          <a:prstGeom prst="rect">
            <a:avLst/>
          </a:prstGeom>
          <a:solidFill>
            <a:schemeClr val="accent1"/>
          </a:solidFill>
        </p:spPr>
        <p:txBody>
          <a:bodyPr wrap="square" lIns="36000" tIns="18000" rIns="0" bIns="0" anchor="ctr" anchorCtr="0">
            <a:noAutofit/>
          </a:bodyPr>
          <a:lstStyle>
            <a:lvl1pPr algn="l">
              <a:defRPr sz="1400" b="1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INSERT TITLE</a:t>
            </a:r>
          </a:p>
        </p:txBody>
      </p:sp>
    </p:spTree>
    <p:extLst>
      <p:ext uri="{BB962C8B-B14F-4D97-AF65-F5344CB8AC3E}">
        <p14:creationId xmlns:p14="http://schemas.microsoft.com/office/powerpoint/2010/main" val="314496694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- 2 col text / imag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lide Number Placeholder 8">
            <a:extLst>
              <a:ext uri="{FF2B5EF4-FFF2-40B4-BE49-F238E27FC236}">
                <a16:creationId xmlns:a16="http://schemas.microsoft.com/office/drawing/2014/main" id="{CDC988AE-A153-4139-8BF1-831C2BFCA50D}"/>
              </a:ext>
            </a:extLst>
          </p:cNvPr>
          <p:cNvSpPr txBox="1">
            <a:spLocks/>
          </p:cNvSpPr>
          <p:nvPr userDrawn="1"/>
        </p:nvSpPr>
        <p:spPr>
          <a:xfrm>
            <a:off x="8652294" y="6364967"/>
            <a:ext cx="491706" cy="491706"/>
          </a:xfrm>
          <a:prstGeom prst="rect">
            <a:avLst/>
          </a:prstGeom>
          <a:solidFill>
            <a:schemeClr val="accent1"/>
          </a:solidFill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406593E-52CF-5B45-8CFF-7309163A472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ext Placeholder 3">
            <a:extLst>
              <a:ext uri="{FF2B5EF4-FFF2-40B4-BE49-F238E27FC236}">
                <a16:creationId xmlns:a16="http://schemas.microsoft.com/office/drawing/2014/main" id="{E69DB766-747D-4928-9E02-4F5BC168A8F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88801" y="761442"/>
            <a:ext cx="7418105" cy="251999"/>
          </a:xfrm>
          <a:prstGeom prst="rect">
            <a:avLst/>
          </a:prstGeom>
          <a:noFill/>
        </p:spPr>
        <p:txBody>
          <a:bodyPr lIns="36000" tIns="18000" rIns="0" bIns="0" anchor="ctr" anchorCtr="0"/>
          <a:lstStyle>
            <a:lvl1pPr marL="0" indent="0">
              <a:buNone/>
              <a:defRPr sz="1400" b="1"/>
            </a:lvl1pPr>
          </a:lstStyle>
          <a:p>
            <a:pPr lvl="0"/>
            <a:r>
              <a:rPr lang="en-US"/>
              <a:t>TEXT IN HERE</a:t>
            </a:r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D7627B42-6398-42C1-94CA-C124AC35B2F5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4434840" y="1150618"/>
            <a:ext cx="4217254" cy="521434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 b="1"/>
            </a:lvl1pPr>
          </a:lstStyle>
          <a:p>
            <a:r>
              <a:rPr lang="en-GB"/>
              <a:t>INSERT IMAGE</a:t>
            </a: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698B7640-2FBE-4B1B-93BB-80CDDCC6149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88801" y="1150619"/>
            <a:ext cx="3855539" cy="5214347"/>
          </a:xfrm>
          <a:prstGeom prst="rect">
            <a:avLst/>
          </a:prstGeom>
        </p:spPr>
        <p:txBody>
          <a:bodyPr lIns="36000" tIns="36000" rIns="36000" bIns="36000"/>
          <a:lstStyle>
            <a:lvl1pPr marL="0" indent="0">
              <a:buNone/>
              <a:defRPr sz="1200" b="0"/>
            </a:lvl1pPr>
            <a:lvl2pPr marL="457200" indent="0">
              <a:buNone/>
              <a:defRPr sz="1200" b="0"/>
            </a:lvl2pPr>
            <a:lvl3pPr marL="914400" indent="0">
              <a:buNone/>
              <a:defRPr sz="1200" b="0"/>
            </a:lvl3pPr>
            <a:lvl4pPr marL="1371600" indent="0">
              <a:buNone/>
              <a:defRPr sz="1200" b="0"/>
            </a:lvl4pPr>
            <a:lvl5pPr marL="1828800" indent="0">
              <a:buNone/>
              <a:defRPr sz="1200" b="0"/>
            </a:lvl5pPr>
          </a:lstStyle>
          <a:p>
            <a:pPr lvl="0"/>
            <a:r>
              <a:rPr lang="en-US"/>
              <a:t>Body text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5E866B34-8A6C-492A-96F1-5F307C6EA659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32000" y="544317"/>
            <a:ext cx="1260000" cy="212075"/>
          </a:xfrm>
          <a:prstGeom prst="rect">
            <a:avLst/>
          </a:prstGeom>
          <a:solidFill>
            <a:schemeClr val="accent1"/>
          </a:solidFill>
        </p:spPr>
        <p:txBody>
          <a:bodyPr wrap="square" lIns="36000" tIns="18000" rIns="0" bIns="0" anchor="ctr" anchorCtr="0">
            <a:noAutofit/>
          </a:bodyPr>
          <a:lstStyle>
            <a:lvl1pPr algn="l">
              <a:defRPr sz="1400" b="1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INSERT TITLE</a:t>
            </a:r>
          </a:p>
        </p:txBody>
      </p:sp>
    </p:spTree>
    <p:extLst>
      <p:ext uri="{BB962C8B-B14F-4D97-AF65-F5344CB8AC3E}">
        <p14:creationId xmlns:p14="http://schemas.microsoft.com/office/powerpoint/2010/main" val="8832785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- 2 col text / char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lide Number Placeholder 8">
            <a:extLst>
              <a:ext uri="{FF2B5EF4-FFF2-40B4-BE49-F238E27FC236}">
                <a16:creationId xmlns:a16="http://schemas.microsoft.com/office/drawing/2014/main" id="{CDC988AE-A153-4139-8BF1-831C2BFCA50D}"/>
              </a:ext>
            </a:extLst>
          </p:cNvPr>
          <p:cNvSpPr txBox="1">
            <a:spLocks/>
          </p:cNvSpPr>
          <p:nvPr userDrawn="1"/>
        </p:nvSpPr>
        <p:spPr>
          <a:xfrm>
            <a:off x="8652294" y="6364967"/>
            <a:ext cx="491706" cy="491706"/>
          </a:xfrm>
          <a:prstGeom prst="rect">
            <a:avLst/>
          </a:prstGeom>
          <a:solidFill>
            <a:schemeClr val="accent1"/>
          </a:solidFill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406593E-52CF-5B45-8CFF-7309163A472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ext Placeholder 3">
            <a:extLst>
              <a:ext uri="{FF2B5EF4-FFF2-40B4-BE49-F238E27FC236}">
                <a16:creationId xmlns:a16="http://schemas.microsoft.com/office/drawing/2014/main" id="{E69DB766-747D-4928-9E02-4F5BC168A8F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88801" y="761442"/>
            <a:ext cx="7418105" cy="251999"/>
          </a:xfrm>
          <a:prstGeom prst="rect">
            <a:avLst/>
          </a:prstGeom>
          <a:noFill/>
        </p:spPr>
        <p:txBody>
          <a:bodyPr lIns="36000" tIns="18000" rIns="0" bIns="0" anchor="ctr" anchorCtr="0"/>
          <a:lstStyle>
            <a:lvl1pPr marL="0" indent="0">
              <a:buNone/>
              <a:defRPr sz="1400" b="1"/>
            </a:lvl1pPr>
          </a:lstStyle>
          <a:p>
            <a:pPr lvl="0"/>
            <a:r>
              <a:rPr lang="en-US"/>
              <a:t>TEXT IN HERE</a:t>
            </a:r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D7627B42-6398-42C1-94CA-C124AC35B2F5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4434840" y="1150618"/>
            <a:ext cx="4217254" cy="521434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 b="1"/>
            </a:lvl1pPr>
          </a:lstStyle>
          <a:p>
            <a:r>
              <a:rPr lang="en-GB"/>
              <a:t>INSERT IMAGE</a:t>
            </a: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698B7640-2FBE-4B1B-93BB-80CDDCC6149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88801" y="1150619"/>
            <a:ext cx="3855539" cy="2486367"/>
          </a:xfrm>
          <a:prstGeom prst="rect">
            <a:avLst/>
          </a:prstGeom>
        </p:spPr>
        <p:txBody>
          <a:bodyPr lIns="36000" tIns="36000" rIns="36000" bIns="36000" numCol="2"/>
          <a:lstStyle>
            <a:lvl1pPr marL="0" indent="0">
              <a:buNone/>
              <a:defRPr sz="1200" b="0"/>
            </a:lvl1pPr>
            <a:lvl2pPr marL="457200" indent="0">
              <a:buNone/>
              <a:defRPr sz="1200" b="0"/>
            </a:lvl2pPr>
            <a:lvl3pPr marL="914400" indent="0">
              <a:buNone/>
              <a:defRPr sz="1200" b="0"/>
            </a:lvl3pPr>
            <a:lvl4pPr marL="1371600" indent="0">
              <a:buNone/>
              <a:defRPr sz="1200" b="0"/>
            </a:lvl4pPr>
            <a:lvl5pPr marL="1828800" indent="0">
              <a:buNone/>
              <a:defRPr sz="1200" b="0"/>
            </a:lvl5pPr>
          </a:lstStyle>
          <a:p>
            <a:pPr lvl="0"/>
            <a:r>
              <a:rPr lang="en-US"/>
              <a:t>Body text</a:t>
            </a:r>
            <a:br>
              <a:rPr lang="en-US"/>
            </a:br>
            <a:br>
              <a:rPr lang="en-US"/>
            </a:br>
            <a:r>
              <a:rPr lang="en-US"/>
              <a:t>Charts, graphs and graphics can be positioned over the grey box.</a:t>
            </a:r>
            <a:br>
              <a:rPr lang="en-US"/>
            </a:br>
            <a:endParaRPr lang="en-US"/>
          </a:p>
          <a:p>
            <a:pPr lvl="0"/>
            <a:endParaRPr lang="en-US"/>
          </a:p>
          <a:p>
            <a:pPr lvl="0"/>
            <a:endParaRPr lang="en-US"/>
          </a:p>
          <a:p>
            <a:pPr lvl="0"/>
            <a:endParaRPr lang="en-US"/>
          </a:p>
          <a:p>
            <a:pPr lvl="0"/>
            <a:br>
              <a:rPr lang="en-US"/>
            </a:br>
            <a:endParaRPr lang="en-US"/>
          </a:p>
          <a:p>
            <a:pPr lvl="0"/>
            <a:r>
              <a:rPr lang="en-US"/>
              <a:t>Body text</a:t>
            </a:r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1870E1B6-0ECF-4B89-8FAB-09D00538EB52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88800" y="3873242"/>
            <a:ext cx="3855539" cy="2486367"/>
          </a:xfrm>
          <a:prstGeom prst="rect">
            <a:avLst/>
          </a:prstGeom>
        </p:spPr>
        <p:txBody>
          <a:bodyPr lIns="36000" tIns="36000" rIns="36000" bIns="36000"/>
          <a:lstStyle>
            <a:lvl1pPr marL="171450" indent="-171450">
              <a:buClr>
                <a:schemeClr val="accent4"/>
              </a:buClr>
              <a:buFont typeface="Arial" panose="020B0604020202020204" pitchFamily="34" charset="0"/>
              <a:buChar char="•"/>
              <a:defRPr sz="1200" b="0"/>
            </a:lvl1pPr>
            <a:lvl2pPr marL="457200" indent="0">
              <a:buNone/>
              <a:defRPr sz="1200" b="0"/>
            </a:lvl2pPr>
            <a:lvl3pPr marL="914400" indent="0">
              <a:buNone/>
              <a:defRPr sz="1200" b="0"/>
            </a:lvl3pPr>
            <a:lvl4pPr marL="1371600" indent="0">
              <a:buNone/>
              <a:defRPr sz="1200" b="0"/>
            </a:lvl4pPr>
            <a:lvl5pPr marL="1828800" indent="0">
              <a:buNone/>
              <a:defRPr sz="1200" b="0"/>
            </a:lvl5pPr>
          </a:lstStyle>
          <a:p>
            <a:pPr lvl="0"/>
            <a:r>
              <a:rPr lang="en-US"/>
              <a:t>Body text</a:t>
            </a: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25259958-3FB9-4566-8AB7-D98E4FCD49D5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32000" y="544317"/>
            <a:ext cx="1260000" cy="212075"/>
          </a:xfrm>
          <a:prstGeom prst="rect">
            <a:avLst/>
          </a:prstGeom>
          <a:solidFill>
            <a:schemeClr val="accent1"/>
          </a:solidFill>
        </p:spPr>
        <p:txBody>
          <a:bodyPr wrap="square" lIns="36000" tIns="18000" rIns="0" bIns="0" anchor="ctr" anchorCtr="0">
            <a:noAutofit/>
          </a:bodyPr>
          <a:lstStyle>
            <a:lvl1pPr algn="l">
              <a:defRPr sz="1400" b="1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INSERT TITLE</a:t>
            </a:r>
          </a:p>
        </p:txBody>
      </p:sp>
    </p:spTree>
    <p:extLst>
      <p:ext uri="{BB962C8B-B14F-4D97-AF65-F5344CB8AC3E}">
        <p14:creationId xmlns:p14="http://schemas.microsoft.com/office/powerpoint/2010/main" val="161161133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- 3 colum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lide Number Placeholder 8">
            <a:extLst>
              <a:ext uri="{FF2B5EF4-FFF2-40B4-BE49-F238E27FC236}">
                <a16:creationId xmlns:a16="http://schemas.microsoft.com/office/drawing/2014/main" id="{CDC988AE-A153-4139-8BF1-831C2BFCA50D}"/>
              </a:ext>
            </a:extLst>
          </p:cNvPr>
          <p:cNvSpPr txBox="1">
            <a:spLocks/>
          </p:cNvSpPr>
          <p:nvPr userDrawn="1"/>
        </p:nvSpPr>
        <p:spPr>
          <a:xfrm>
            <a:off x="8652294" y="6364967"/>
            <a:ext cx="491706" cy="491706"/>
          </a:xfrm>
          <a:prstGeom prst="rect">
            <a:avLst/>
          </a:prstGeom>
          <a:solidFill>
            <a:schemeClr val="accent1"/>
          </a:solidFill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406593E-52CF-5B45-8CFF-7309163A472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ext Placeholder 3">
            <a:extLst>
              <a:ext uri="{FF2B5EF4-FFF2-40B4-BE49-F238E27FC236}">
                <a16:creationId xmlns:a16="http://schemas.microsoft.com/office/drawing/2014/main" id="{E69DB766-747D-4928-9E02-4F5BC168A8F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88801" y="761442"/>
            <a:ext cx="7418105" cy="251999"/>
          </a:xfrm>
          <a:prstGeom prst="rect">
            <a:avLst/>
          </a:prstGeom>
          <a:noFill/>
        </p:spPr>
        <p:txBody>
          <a:bodyPr lIns="36000" tIns="18000" rIns="0" bIns="0" anchor="ctr" anchorCtr="0"/>
          <a:lstStyle>
            <a:lvl1pPr marL="0" indent="0">
              <a:buNone/>
              <a:defRPr sz="1400" b="1"/>
            </a:lvl1pPr>
          </a:lstStyle>
          <a:p>
            <a:pPr lvl="0"/>
            <a:r>
              <a:rPr lang="en-US"/>
              <a:t>TEXT IN HERE</a:t>
            </a: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698B7640-2FBE-4B1B-93BB-80CDDCC6149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88801" y="1150619"/>
            <a:ext cx="2552519" cy="5214348"/>
          </a:xfrm>
          <a:prstGeom prst="rect">
            <a:avLst/>
          </a:prstGeom>
        </p:spPr>
        <p:txBody>
          <a:bodyPr lIns="36000" tIns="36000" rIns="36000" bIns="36000"/>
          <a:lstStyle>
            <a:lvl1pPr marL="0" indent="0">
              <a:buNone/>
              <a:defRPr sz="1200" b="0"/>
            </a:lvl1pPr>
            <a:lvl2pPr marL="457200" indent="0">
              <a:buNone/>
              <a:defRPr sz="1200" b="0"/>
            </a:lvl2pPr>
            <a:lvl3pPr marL="914400" indent="0">
              <a:buNone/>
              <a:defRPr sz="1200" b="0"/>
            </a:lvl3pPr>
            <a:lvl4pPr marL="1371600" indent="0">
              <a:buNone/>
              <a:defRPr sz="1200" b="0"/>
            </a:lvl4pPr>
            <a:lvl5pPr marL="1828800" indent="0">
              <a:buNone/>
              <a:defRPr sz="1200" b="0"/>
            </a:lvl5pPr>
          </a:lstStyle>
          <a:p>
            <a:pPr lvl="0"/>
            <a:r>
              <a:rPr lang="en-US"/>
              <a:t>Body text</a:t>
            </a:r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4E768777-3248-42B2-85F9-58D5B20C6E63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3086030" y="1150618"/>
            <a:ext cx="2552519" cy="5214348"/>
          </a:xfrm>
          <a:prstGeom prst="rect">
            <a:avLst/>
          </a:prstGeom>
        </p:spPr>
        <p:txBody>
          <a:bodyPr lIns="36000" tIns="36000" rIns="36000" bIns="36000"/>
          <a:lstStyle>
            <a:lvl1pPr marL="0" indent="0">
              <a:buNone/>
              <a:defRPr sz="1200" b="0"/>
            </a:lvl1pPr>
            <a:lvl2pPr marL="457200" indent="0">
              <a:buNone/>
              <a:defRPr sz="1200" b="0"/>
            </a:lvl2pPr>
            <a:lvl3pPr marL="914400" indent="0">
              <a:buNone/>
              <a:defRPr sz="1200" b="0"/>
            </a:lvl3pPr>
            <a:lvl4pPr marL="1371600" indent="0">
              <a:buNone/>
              <a:defRPr sz="1200" b="0"/>
            </a:lvl4pPr>
            <a:lvl5pPr marL="1828800" indent="0">
              <a:buNone/>
              <a:defRPr sz="1200" b="0"/>
            </a:lvl5pPr>
          </a:lstStyle>
          <a:p>
            <a:pPr lvl="0"/>
            <a:r>
              <a:rPr lang="en-US"/>
              <a:t>Body text</a:t>
            </a:r>
          </a:p>
        </p:txBody>
      </p:sp>
      <p:sp>
        <p:nvSpPr>
          <p:cNvPr id="13" name="Text Placeholder 2">
            <a:extLst>
              <a:ext uri="{FF2B5EF4-FFF2-40B4-BE49-F238E27FC236}">
                <a16:creationId xmlns:a16="http://schemas.microsoft.com/office/drawing/2014/main" id="{F7E46CCE-0535-4E3E-9668-C3EC281E6A5C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783259" y="1150615"/>
            <a:ext cx="2869035" cy="5214348"/>
          </a:xfrm>
          <a:prstGeom prst="rect">
            <a:avLst/>
          </a:prstGeom>
        </p:spPr>
        <p:txBody>
          <a:bodyPr lIns="36000" tIns="36000" rIns="36000" bIns="36000"/>
          <a:lstStyle>
            <a:lvl1pPr marL="171450" indent="-171450">
              <a:buClr>
                <a:schemeClr val="accent4"/>
              </a:buClr>
              <a:buFont typeface="Arial" panose="020B0604020202020204" pitchFamily="34" charset="0"/>
              <a:buChar char="•"/>
              <a:defRPr sz="1200" b="0"/>
            </a:lvl1pPr>
            <a:lvl2pPr marL="457200" indent="0">
              <a:buNone/>
              <a:defRPr sz="1200" b="0"/>
            </a:lvl2pPr>
            <a:lvl3pPr marL="914400" indent="0">
              <a:buNone/>
              <a:defRPr sz="1200" b="0"/>
            </a:lvl3pPr>
            <a:lvl4pPr marL="1371600" indent="0">
              <a:buNone/>
              <a:defRPr sz="1200" b="0"/>
            </a:lvl4pPr>
            <a:lvl5pPr marL="1828800" indent="0">
              <a:buNone/>
              <a:defRPr sz="1200" b="0"/>
            </a:lvl5pPr>
          </a:lstStyle>
          <a:p>
            <a:pPr lvl="0"/>
            <a:r>
              <a:rPr lang="en-US"/>
              <a:t>Body text</a:t>
            </a:r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99316F6E-405A-4A01-9184-79CC1058A919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32000" y="544317"/>
            <a:ext cx="1260000" cy="212075"/>
          </a:xfrm>
          <a:prstGeom prst="rect">
            <a:avLst/>
          </a:prstGeom>
          <a:solidFill>
            <a:schemeClr val="accent1"/>
          </a:solidFill>
        </p:spPr>
        <p:txBody>
          <a:bodyPr wrap="square" lIns="36000" tIns="18000" rIns="0" bIns="0" anchor="ctr" anchorCtr="0">
            <a:noAutofit/>
          </a:bodyPr>
          <a:lstStyle>
            <a:lvl1pPr algn="l">
              <a:defRPr sz="1400" b="1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INSERT TITLE</a:t>
            </a:r>
          </a:p>
        </p:txBody>
      </p:sp>
    </p:spTree>
    <p:extLst>
      <p:ext uri="{BB962C8B-B14F-4D97-AF65-F5344CB8AC3E}">
        <p14:creationId xmlns:p14="http://schemas.microsoft.com/office/powerpoint/2010/main" val="174945993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- 2 rows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lide Number Placeholder 8">
            <a:extLst>
              <a:ext uri="{FF2B5EF4-FFF2-40B4-BE49-F238E27FC236}">
                <a16:creationId xmlns:a16="http://schemas.microsoft.com/office/drawing/2014/main" id="{CDC988AE-A153-4139-8BF1-831C2BFCA50D}"/>
              </a:ext>
            </a:extLst>
          </p:cNvPr>
          <p:cNvSpPr txBox="1">
            <a:spLocks/>
          </p:cNvSpPr>
          <p:nvPr userDrawn="1"/>
        </p:nvSpPr>
        <p:spPr>
          <a:xfrm>
            <a:off x="8652294" y="6364967"/>
            <a:ext cx="491706" cy="491706"/>
          </a:xfrm>
          <a:prstGeom prst="rect">
            <a:avLst/>
          </a:prstGeom>
          <a:solidFill>
            <a:schemeClr val="accent1"/>
          </a:solidFill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406593E-52CF-5B45-8CFF-7309163A472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ext Placeholder 3">
            <a:extLst>
              <a:ext uri="{FF2B5EF4-FFF2-40B4-BE49-F238E27FC236}">
                <a16:creationId xmlns:a16="http://schemas.microsoft.com/office/drawing/2014/main" id="{E69DB766-747D-4928-9E02-4F5BC168A8F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88801" y="761442"/>
            <a:ext cx="7418105" cy="251999"/>
          </a:xfrm>
          <a:prstGeom prst="rect">
            <a:avLst/>
          </a:prstGeom>
          <a:noFill/>
        </p:spPr>
        <p:txBody>
          <a:bodyPr lIns="36000" tIns="18000" rIns="0" bIns="0" anchor="ctr" anchorCtr="0"/>
          <a:lstStyle>
            <a:lvl1pPr marL="0" indent="0">
              <a:buNone/>
              <a:defRPr sz="1400" b="1"/>
            </a:lvl1pPr>
          </a:lstStyle>
          <a:p>
            <a:pPr lvl="0"/>
            <a:r>
              <a:rPr lang="en-US"/>
              <a:t>TEXT IN HERE</a:t>
            </a: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698B7640-2FBE-4B1B-93BB-80CDDCC6149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88801" y="1150619"/>
            <a:ext cx="8263493" cy="2278381"/>
          </a:xfrm>
          <a:prstGeom prst="rect">
            <a:avLst/>
          </a:prstGeom>
        </p:spPr>
        <p:txBody>
          <a:bodyPr lIns="36000" tIns="36000" rIns="36000" bIns="36000"/>
          <a:lstStyle>
            <a:lvl1pPr marL="0" indent="0">
              <a:buNone/>
              <a:defRPr sz="1200" b="0"/>
            </a:lvl1pPr>
            <a:lvl2pPr marL="457200" indent="0">
              <a:buNone/>
              <a:defRPr sz="1200" b="0"/>
            </a:lvl2pPr>
            <a:lvl3pPr marL="914400" indent="0">
              <a:buNone/>
              <a:defRPr sz="1200" b="0"/>
            </a:lvl3pPr>
            <a:lvl4pPr marL="1371600" indent="0">
              <a:buNone/>
              <a:defRPr sz="1200" b="0"/>
            </a:lvl4pPr>
            <a:lvl5pPr marL="1828800" indent="0">
              <a:buNone/>
              <a:defRPr sz="1200" b="0"/>
            </a:lvl5pPr>
          </a:lstStyle>
          <a:p>
            <a:pPr lvl="0"/>
            <a:r>
              <a:rPr lang="en-US"/>
              <a:t>Body text</a:t>
            </a:r>
            <a:br>
              <a:rPr lang="en-US"/>
            </a:br>
            <a:br>
              <a:rPr lang="en-US"/>
            </a:br>
            <a:r>
              <a:rPr lang="en-US"/>
              <a:t>Charts, graphs and graphics can be positioned over the grey box.</a:t>
            </a:r>
            <a:br>
              <a:rPr lang="en-US"/>
            </a:br>
            <a:br>
              <a:rPr lang="en-US"/>
            </a:br>
            <a:br>
              <a:rPr lang="en-US"/>
            </a:br>
            <a:r>
              <a:rPr lang="en-US"/>
              <a:t>Body text</a:t>
            </a:r>
          </a:p>
        </p:txBody>
      </p:sp>
      <p:sp>
        <p:nvSpPr>
          <p:cNvPr id="13" name="Text Placeholder 2">
            <a:extLst>
              <a:ext uri="{FF2B5EF4-FFF2-40B4-BE49-F238E27FC236}">
                <a16:creationId xmlns:a16="http://schemas.microsoft.com/office/drawing/2014/main" id="{F7E46CCE-0535-4E3E-9668-C3EC281E6A5C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88801" y="3566179"/>
            <a:ext cx="8263493" cy="2798784"/>
          </a:xfrm>
          <a:prstGeom prst="rect">
            <a:avLst/>
          </a:prstGeom>
        </p:spPr>
        <p:txBody>
          <a:bodyPr lIns="36000" tIns="36000" rIns="36000" bIns="36000"/>
          <a:lstStyle>
            <a:lvl1pPr marL="171450" indent="-171450">
              <a:buClr>
                <a:schemeClr val="accent4"/>
              </a:buClr>
              <a:buFont typeface="Arial" panose="020B0604020202020204" pitchFamily="34" charset="0"/>
              <a:buChar char="•"/>
              <a:defRPr sz="1200" b="0"/>
            </a:lvl1pPr>
            <a:lvl2pPr marL="457200" indent="0">
              <a:buNone/>
              <a:defRPr sz="1200" b="0"/>
            </a:lvl2pPr>
            <a:lvl3pPr marL="914400" indent="0">
              <a:buNone/>
              <a:defRPr sz="1200" b="0"/>
            </a:lvl3pPr>
            <a:lvl4pPr marL="1371600" indent="0">
              <a:buNone/>
              <a:defRPr sz="1200" b="0"/>
            </a:lvl4pPr>
            <a:lvl5pPr marL="1828800" indent="0">
              <a:buNone/>
              <a:defRPr sz="1200" b="0"/>
            </a:lvl5pPr>
          </a:lstStyle>
          <a:p>
            <a:pPr lvl="0"/>
            <a:r>
              <a:rPr lang="en-US"/>
              <a:t>Body text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D65438FC-7DE5-43FA-96AA-BA01B74D04B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32000" y="544317"/>
            <a:ext cx="1260000" cy="212075"/>
          </a:xfrm>
          <a:prstGeom prst="rect">
            <a:avLst/>
          </a:prstGeom>
          <a:solidFill>
            <a:schemeClr val="accent1"/>
          </a:solidFill>
        </p:spPr>
        <p:txBody>
          <a:bodyPr wrap="square" lIns="36000" tIns="18000" rIns="0" bIns="0" anchor="ctr" anchorCtr="0">
            <a:noAutofit/>
          </a:bodyPr>
          <a:lstStyle>
            <a:lvl1pPr algn="l">
              <a:defRPr sz="1400" b="1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INSERT TITLE</a:t>
            </a:r>
          </a:p>
        </p:txBody>
      </p:sp>
    </p:spTree>
    <p:extLst>
      <p:ext uri="{BB962C8B-B14F-4D97-AF65-F5344CB8AC3E}">
        <p14:creationId xmlns:p14="http://schemas.microsoft.com/office/powerpoint/2010/main" val="163967204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 - blu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>
            <a:extLst>
              <a:ext uri="{FF2B5EF4-FFF2-40B4-BE49-F238E27FC236}">
                <a16:creationId xmlns:a16="http://schemas.microsoft.com/office/drawing/2014/main" id="{9FC8E3CA-4735-4448-B024-8A121DADF81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775316" y="3179701"/>
            <a:ext cx="5400000" cy="498598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algn="l">
              <a:defRPr sz="3600" b="1">
                <a:solidFill>
                  <a:schemeClr val="bg1"/>
                </a:solidFill>
              </a:defRPr>
            </a:lvl1pPr>
          </a:lstStyle>
          <a:p>
            <a:r>
              <a:rPr lang="en-US"/>
              <a:t>Section Title</a:t>
            </a:r>
          </a:p>
        </p:txBody>
      </p:sp>
      <p:sp>
        <p:nvSpPr>
          <p:cNvPr id="14" name="Subtitle 2">
            <a:extLst>
              <a:ext uri="{FF2B5EF4-FFF2-40B4-BE49-F238E27FC236}">
                <a16:creationId xmlns:a16="http://schemas.microsoft.com/office/drawing/2014/main" id="{A7A647E4-605B-4961-B4D2-DBA88509304E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775317" y="4186692"/>
            <a:ext cx="5400000" cy="4985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 algn="l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342891" indent="0" algn="ctr">
              <a:buNone/>
              <a:defRPr sz="1500"/>
            </a:lvl2pPr>
            <a:lvl3pPr marL="685783" indent="0" algn="ctr">
              <a:buNone/>
              <a:defRPr sz="1351"/>
            </a:lvl3pPr>
            <a:lvl4pPr marL="1028674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9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1" indent="0" algn="ctr">
              <a:buNone/>
              <a:defRPr sz="1200"/>
            </a:lvl9pPr>
          </a:lstStyle>
          <a:p>
            <a:r>
              <a:rPr lang="en-US"/>
              <a:t>A brief overview of what you will</a:t>
            </a:r>
            <a:br>
              <a:rPr lang="en-US"/>
            </a:br>
            <a:r>
              <a:rPr lang="en-US"/>
              <a:t>be talking about in this section</a:t>
            </a:r>
          </a:p>
        </p:txBody>
      </p:sp>
    </p:spTree>
    <p:extLst>
      <p:ext uri="{BB962C8B-B14F-4D97-AF65-F5344CB8AC3E}">
        <p14:creationId xmlns:p14="http://schemas.microsoft.com/office/powerpoint/2010/main" val="13655984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 - orange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CF192859-C46A-4829-96AF-7D408294B889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775316" y="3179701"/>
            <a:ext cx="5400000" cy="498598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algn="l">
              <a:defRPr sz="3600" b="1">
                <a:solidFill>
                  <a:schemeClr val="bg1"/>
                </a:solidFill>
              </a:defRPr>
            </a:lvl1pPr>
          </a:lstStyle>
          <a:p>
            <a:r>
              <a:rPr lang="en-US"/>
              <a:t>Section Title</a:t>
            </a: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D94ECEE5-5A94-4126-92B2-4FA9605C9D9F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775317" y="4186692"/>
            <a:ext cx="5400000" cy="4985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 algn="l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342891" indent="0" algn="ctr">
              <a:buNone/>
              <a:defRPr sz="1500"/>
            </a:lvl2pPr>
            <a:lvl3pPr marL="685783" indent="0" algn="ctr">
              <a:buNone/>
              <a:defRPr sz="1351"/>
            </a:lvl3pPr>
            <a:lvl4pPr marL="1028674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9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1" indent="0" algn="ctr">
              <a:buNone/>
              <a:defRPr sz="1200"/>
            </a:lvl9pPr>
          </a:lstStyle>
          <a:p>
            <a:r>
              <a:rPr lang="en-US"/>
              <a:t>A brief overview of what you will</a:t>
            </a:r>
            <a:br>
              <a:rPr lang="en-US"/>
            </a:br>
            <a:r>
              <a:rPr lang="en-US"/>
              <a:t>be talking about in this section</a:t>
            </a:r>
          </a:p>
        </p:txBody>
      </p:sp>
    </p:spTree>
    <p:extLst>
      <p:ext uri="{BB962C8B-B14F-4D97-AF65-F5344CB8AC3E}">
        <p14:creationId xmlns:p14="http://schemas.microsoft.com/office/powerpoint/2010/main" val="3850181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 - pink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0D79BA80-1E7F-4F47-AF07-7A70474A6CD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775316" y="3179701"/>
            <a:ext cx="5400000" cy="498598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algn="l">
              <a:defRPr sz="3600" b="1">
                <a:solidFill>
                  <a:schemeClr val="bg1"/>
                </a:solidFill>
              </a:defRPr>
            </a:lvl1pPr>
          </a:lstStyle>
          <a:p>
            <a:r>
              <a:rPr lang="en-US"/>
              <a:t>Section Title</a:t>
            </a: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881FAF16-A8F7-4BA6-B2B7-5BF7AFA61EAD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775317" y="4186692"/>
            <a:ext cx="5400000" cy="4985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 algn="l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342891" indent="0" algn="ctr">
              <a:buNone/>
              <a:defRPr sz="1500"/>
            </a:lvl2pPr>
            <a:lvl3pPr marL="685783" indent="0" algn="ctr">
              <a:buNone/>
              <a:defRPr sz="1351"/>
            </a:lvl3pPr>
            <a:lvl4pPr marL="1028674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9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1" indent="0" algn="ctr">
              <a:buNone/>
              <a:defRPr sz="1200"/>
            </a:lvl9pPr>
          </a:lstStyle>
          <a:p>
            <a:r>
              <a:rPr lang="en-US"/>
              <a:t>A brief overview of what you will</a:t>
            </a:r>
            <a:br>
              <a:rPr lang="en-US"/>
            </a:br>
            <a:r>
              <a:rPr lang="en-US"/>
              <a:t>be talking about in this section</a:t>
            </a:r>
          </a:p>
        </p:txBody>
      </p:sp>
    </p:spTree>
    <p:extLst>
      <p:ext uri="{BB962C8B-B14F-4D97-AF65-F5344CB8AC3E}">
        <p14:creationId xmlns:p14="http://schemas.microsoft.com/office/powerpoint/2010/main" val="779443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 - turquoise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6E406321-A4C9-4532-B695-2ECC82CCAE9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775316" y="3179701"/>
            <a:ext cx="5400000" cy="498598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algn="l">
              <a:defRPr sz="3600" b="1">
                <a:solidFill>
                  <a:schemeClr val="bg1"/>
                </a:solidFill>
              </a:defRPr>
            </a:lvl1pPr>
          </a:lstStyle>
          <a:p>
            <a:r>
              <a:rPr lang="en-US"/>
              <a:t>Section Title</a:t>
            </a: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11A37CB7-C061-4C30-8C0D-36C06AE61161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775317" y="4186692"/>
            <a:ext cx="5400000" cy="4985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 algn="l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342891" indent="0" algn="ctr">
              <a:buNone/>
              <a:defRPr sz="1500"/>
            </a:lvl2pPr>
            <a:lvl3pPr marL="685783" indent="0" algn="ctr">
              <a:buNone/>
              <a:defRPr sz="1351"/>
            </a:lvl3pPr>
            <a:lvl4pPr marL="1028674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9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1" indent="0" algn="ctr">
              <a:buNone/>
              <a:defRPr sz="1200"/>
            </a:lvl9pPr>
          </a:lstStyle>
          <a:p>
            <a:r>
              <a:rPr lang="en-US"/>
              <a:t>A brief overview of what you will</a:t>
            </a:r>
            <a:br>
              <a:rPr lang="en-US"/>
            </a:br>
            <a:r>
              <a:rPr lang="en-US"/>
              <a:t>be talking about in this section</a:t>
            </a:r>
          </a:p>
        </p:txBody>
      </p:sp>
    </p:spTree>
    <p:extLst>
      <p:ext uri="{BB962C8B-B14F-4D97-AF65-F5344CB8AC3E}">
        <p14:creationId xmlns:p14="http://schemas.microsoft.com/office/powerpoint/2010/main" val="9389641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- contents 1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4">
            <a:extLst>
              <a:ext uri="{FF2B5EF4-FFF2-40B4-BE49-F238E27FC236}">
                <a16:creationId xmlns:a16="http://schemas.microsoft.com/office/drawing/2014/main" id="{E2698E74-DBB1-4C41-81D5-108634391B7E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232378" y="1176736"/>
            <a:ext cx="540000" cy="50399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3600" b="1">
                <a:solidFill>
                  <a:schemeClr val="accent1"/>
                </a:solidFill>
              </a:defRPr>
            </a:lvl1pPr>
          </a:lstStyle>
          <a:p>
            <a:r>
              <a:rPr lang="en-US" sz="3600">
                <a:solidFill>
                  <a:schemeClr val="accent1"/>
                </a:solidFill>
              </a:rPr>
              <a:t>01</a:t>
            </a:r>
          </a:p>
        </p:txBody>
      </p:sp>
      <p:sp>
        <p:nvSpPr>
          <p:cNvPr id="7" name="Text Placeholder 31">
            <a:extLst>
              <a:ext uri="{FF2B5EF4-FFF2-40B4-BE49-F238E27FC236}">
                <a16:creationId xmlns:a16="http://schemas.microsoft.com/office/drawing/2014/main" id="{27D262DD-86D2-472F-9233-2CA4C4F3C48D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772378" y="1176734"/>
            <a:ext cx="3207056" cy="2619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b="1"/>
            </a:lvl1pPr>
            <a:lvl2pPr marL="457189" indent="0">
              <a:buNone/>
              <a:defRPr sz="1200" b="1"/>
            </a:lvl2pPr>
            <a:lvl3pPr marL="914377" indent="0">
              <a:buNone/>
              <a:defRPr sz="1200" b="1"/>
            </a:lvl3pPr>
            <a:lvl4pPr marL="1371566" indent="0">
              <a:buNone/>
              <a:defRPr sz="1200" b="1"/>
            </a:lvl4pPr>
            <a:lvl5pPr marL="1828754" indent="0">
              <a:buNone/>
              <a:defRPr sz="1200" b="1"/>
            </a:lvl5pPr>
          </a:lstStyle>
          <a:p>
            <a:pPr lvl="0"/>
            <a:r>
              <a:rPr lang="en-US"/>
              <a:t>Section Title</a:t>
            </a:r>
          </a:p>
        </p:txBody>
      </p:sp>
      <p:sp>
        <p:nvSpPr>
          <p:cNvPr id="8" name="Text Placeholder 31">
            <a:extLst>
              <a:ext uri="{FF2B5EF4-FFF2-40B4-BE49-F238E27FC236}">
                <a16:creationId xmlns:a16="http://schemas.microsoft.com/office/drawing/2014/main" id="{C0A8910E-3E33-41A3-816B-CD71BE1D50D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772378" y="1445872"/>
            <a:ext cx="3207056" cy="360000"/>
          </a:xfrm>
          <a:prstGeom prst="rect">
            <a:avLst/>
          </a:prstGeom>
        </p:spPr>
        <p:txBody>
          <a:bodyPr tIns="0" bIns="0"/>
          <a:lstStyle>
            <a:lvl1pPr marL="0" indent="0">
              <a:buNone/>
              <a:defRPr sz="1000" b="0"/>
            </a:lvl1pPr>
            <a:lvl2pPr marL="457189" indent="0">
              <a:buNone/>
              <a:defRPr sz="1200" b="1"/>
            </a:lvl2pPr>
            <a:lvl3pPr marL="914377" indent="0">
              <a:buNone/>
              <a:defRPr sz="1200" b="1"/>
            </a:lvl3pPr>
            <a:lvl4pPr marL="1371566" indent="0">
              <a:buNone/>
              <a:defRPr sz="1200" b="1"/>
            </a:lvl4pPr>
            <a:lvl5pPr marL="1828754" indent="0">
              <a:buNone/>
              <a:defRPr sz="1200" b="1"/>
            </a:lvl5pPr>
          </a:lstStyle>
          <a:p>
            <a:pPr lvl="0"/>
            <a:r>
              <a:rPr lang="en-US"/>
              <a:t>A brief line about content</a:t>
            </a:r>
          </a:p>
        </p:txBody>
      </p:sp>
      <p:sp>
        <p:nvSpPr>
          <p:cNvPr id="9" name="Text Placeholder 4">
            <a:extLst>
              <a:ext uri="{FF2B5EF4-FFF2-40B4-BE49-F238E27FC236}">
                <a16:creationId xmlns:a16="http://schemas.microsoft.com/office/drawing/2014/main" id="{DC7DBC2F-B4BA-4FA1-AC8F-C1FB5D329C3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232378" y="1877243"/>
            <a:ext cx="540000" cy="50399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3600" b="1">
                <a:solidFill>
                  <a:schemeClr val="accent1"/>
                </a:solidFill>
              </a:defRPr>
            </a:lvl1pPr>
          </a:lstStyle>
          <a:p>
            <a:r>
              <a:rPr lang="en-US" sz="3600">
                <a:solidFill>
                  <a:schemeClr val="accent1"/>
                </a:solidFill>
              </a:rPr>
              <a:t>02</a:t>
            </a:r>
          </a:p>
        </p:txBody>
      </p:sp>
      <p:sp>
        <p:nvSpPr>
          <p:cNvPr id="10" name="Text Placeholder 31">
            <a:extLst>
              <a:ext uri="{FF2B5EF4-FFF2-40B4-BE49-F238E27FC236}">
                <a16:creationId xmlns:a16="http://schemas.microsoft.com/office/drawing/2014/main" id="{E96BEFDD-99B7-4B7A-A883-501F05DEBEB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772378" y="1877241"/>
            <a:ext cx="3207056" cy="2619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b="1"/>
            </a:lvl1pPr>
            <a:lvl2pPr marL="457189" indent="0">
              <a:buNone/>
              <a:defRPr sz="1200" b="1"/>
            </a:lvl2pPr>
            <a:lvl3pPr marL="914377" indent="0">
              <a:buNone/>
              <a:defRPr sz="1200" b="1"/>
            </a:lvl3pPr>
            <a:lvl4pPr marL="1371566" indent="0">
              <a:buNone/>
              <a:defRPr sz="1200" b="1"/>
            </a:lvl4pPr>
            <a:lvl5pPr marL="1828754" indent="0">
              <a:buNone/>
              <a:defRPr sz="1200" b="1"/>
            </a:lvl5pPr>
          </a:lstStyle>
          <a:p>
            <a:pPr lvl="0"/>
            <a:r>
              <a:rPr lang="en-US"/>
              <a:t>Section Title</a:t>
            </a:r>
          </a:p>
        </p:txBody>
      </p:sp>
      <p:sp>
        <p:nvSpPr>
          <p:cNvPr id="11" name="Text Placeholder 31">
            <a:extLst>
              <a:ext uri="{FF2B5EF4-FFF2-40B4-BE49-F238E27FC236}">
                <a16:creationId xmlns:a16="http://schemas.microsoft.com/office/drawing/2014/main" id="{8F24DFEC-E082-454B-B5C3-50F1E1DD3224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772378" y="2146379"/>
            <a:ext cx="3207056" cy="360000"/>
          </a:xfrm>
          <a:prstGeom prst="rect">
            <a:avLst/>
          </a:prstGeom>
        </p:spPr>
        <p:txBody>
          <a:bodyPr tIns="0" bIns="0"/>
          <a:lstStyle>
            <a:lvl1pPr marL="0" indent="0">
              <a:buNone/>
              <a:defRPr sz="1000" b="0"/>
            </a:lvl1pPr>
            <a:lvl2pPr marL="457189" indent="0">
              <a:buNone/>
              <a:defRPr sz="1200" b="1"/>
            </a:lvl2pPr>
            <a:lvl3pPr marL="914377" indent="0">
              <a:buNone/>
              <a:defRPr sz="1200" b="1"/>
            </a:lvl3pPr>
            <a:lvl4pPr marL="1371566" indent="0">
              <a:buNone/>
              <a:defRPr sz="1200" b="1"/>
            </a:lvl4pPr>
            <a:lvl5pPr marL="1828754" indent="0">
              <a:buNone/>
              <a:defRPr sz="1200" b="1"/>
            </a:lvl5pPr>
          </a:lstStyle>
          <a:p>
            <a:pPr lvl="0"/>
            <a:r>
              <a:rPr lang="en-US"/>
              <a:t>A brief line about content</a:t>
            </a:r>
          </a:p>
        </p:txBody>
      </p:sp>
      <p:sp>
        <p:nvSpPr>
          <p:cNvPr id="12" name="Text Placeholder 4">
            <a:extLst>
              <a:ext uri="{FF2B5EF4-FFF2-40B4-BE49-F238E27FC236}">
                <a16:creationId xmlns:a16="http://schemas.microsoft.com/office/drawing/2014/main" id="{C3A914CD-C11D-48A8-88E1-538FBD109669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232378" y="2577750"/>
            <a:ext cx="540000" cy="50399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3600" b="1">
                <a:solidFill>
                  <a:schemeClr val="accent1"/>
                </a:solidFill>
              </a:defRPr>
            </a:lvl1pPr>
          </a:lstStyle>
          <a:p>
            <a:r>
              <a:rPr lang="en-US" sz="3600">
                <a:solidFill>
                  <a:schemeClr val="accent1"/>
                </a:solidFill>
              </a:rPr>
              <a:t>03</a:t>
            </a:r>
          </a:p>
        </p:txBody>
      </p:sp>
      <p:sp>
        <p:nvSpPr>
          <p:cNvPr id="15" name="Text Placeholder 31">
            <a:extLst>
              <a:ext uri="{FF2B5EF4-FFF2-40B4-BE49-F238E27FC236}">
                <a16:creationId xmlns:a16="http://schemas.microsoft.com/office/drawing/2014/main" id="{5E5D34B7-01F5-4524-B815-3E8FD22045B4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772378" y="2577748"/>
            <a:ext cx="3207056" cy="2619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b="1"/>
            </a:lvl1pPr>
            <a:lvl2pPr marL="457189" indent="0">
              <a:buNone/>
              <a:defRPr sz="1200" b="1"/>
            </a:lvl2pPr>
            <a:lvl3pPr marL="914377" indent="0">
              <a:buNone/>
              <a:defRPr sz="1200" b="1"/>
            </a:lvl3pPr>
            <a:lvl4pPr marL="1371566" indent="0">
              <a:buNone/>
              <a:defRPr sz="1200" b="1"/>
            </a:lvl4pPr>
            <a:lvl5pPr marL="1828754" indent="0">
              <a:buNone/>
              <a:defRPr sz="1200" b="1"/>
            </a:lvl5pPr>
          </a:lstStyle>
          <a:p>
            <a:pPr lvl="0"/>
            <a:r>
              <a:rPr lang="en-US"/>
              <a:t>Section Title</a:t>
            </a:r>
          </a:p>
        </p:txBody>
      </p:sp>
      <p:sp>
        <p:nvSpPr>
          <p:cNvPr id="16" name="Text Placeholder 31">
            <a:extLst>
              <a:ext uri="{FF2B5EF4-FFF2-40B4-BE49-F238E27FC236}">
                <a16:creationId xmlns:a16="http://schemas.microsoft.com/office/drawing/2014/main" id="{745E9020-E3D4-4B2E-AF64-3BC2BA80998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772378" y="2846886"/>
            <a:ext cx="3207056" cy="360000"/>
          </a:xfrm>
          <a:prstGeom prst="rect">
            <a:avLst/>
          </a:prstGeom>
        </p:spPr>
        <p:txBody>
          <a:bodyPr tIns="0" bIns="0"/>
          <a:lstStyle>
            <a:lvl1pPr marL="0" indent="0">
              <a:buNone/>
              <a:defRPr sz="1000" b="0"/>
            </a:lvl1pPr>
            <a:lvl2pPr marL="457189" indent="0">
              <a:buNone/>
              <a:defRPr sz="1200" b="1"/>
            </a:lvl2pPr>
            <a:lvl3pPr marL="914377" indent="0">
              <a:buNone/>
              <a:defRPr sz="1200" b="1"/>
            </a:lvl3pPr>
            <a:lvl4pPr marL="1371566" indent="0">
              <a:buNone/>
              <a:defRPr sz="1200" b="1"/>
            </a:lvl4pPr>
            <a:lvl5pPr marL="1828754" indent="0">
              <a:buNone/>
              <a:defRPr sz="1200" b="1"/>
            </a:lvl5pPr>
          </a:lstStyle>
          <a:p>
            <a:pPr lvl="0"/>
            <a:r>
              <a:rPr lang="en-US"/>
              <a:t>A brief line about content</a:t>
            </a:r>
          </a:p>
        </p:txBody>
      </p:sp>
      <p:sp>
        <p:nvSpPr>
          <p:cNvPr id="17" name="Text Placeholder 4">
            <a:extLst>
              <a:ext uri="{FF2B5EF4-FFF2-40B4-BE49-F238E27FC236}">
                <a16:creationId xmlns:a16="http://schemas.microsoft.com/office/drawing/2014/main" id="{6E31EB1E-53F8-4104-A8D0-0BEFB18961C6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232378" y="3278255"/>
            <a:ext cx="540000" cy="50399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3600" b="1">
                <a:solidFill>
                  <a:schemeClr val="accent1"/>
                </a:solidFill>
              </a:defRPr>
            </a:lvl1pPr>
          </a:lstStyle>
          <a:p>
            <a:r>
              <a:rPr lang="en-US" sz="3600">
                <a:solidFill>
                  <a:schemeClr val="accent1"/>
                </a:solidFill>
              </a:rPr>
              <a:t>04</a:t>
            </a:r>
          </a:p>
        </p:txBody>
      </p:sp>
      <p:sp>
        <p:nvSpPr>
          <p:cNvPr id="18" name="Text Placeholder 31">
            <a:extLst>
              <a:ext uri="{FF2B5EF4-FFF2-40B4-BE49-F238E27FC236}">
                <a16:creationId xmlns:a16="http://schemas.microsoft.com/office/drawing/2014/main" id="{3DEAAE69-8D81-471C-A294-06DD17336F63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4772378" y="3278255"/>
            <a:ext cx="3207056" cy="2619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b="1"/>
            </a:lvl1pPr>
            <a:lvl2pPr marL="457189" indent="0">
              <a:buNone/>
              <a:defRPr sz="1200" b="1"/>
            </a:lvl2pPr>
            <a:lvl3pPr marL="914377" indent="0">
              <a:buNone/>
              <a:defRPr sz="1200" b="1"/>
            </a:lvl3pPr>
            <a:lvl4pPr marL="1371566" indent="0">
              <a:buNone/>
              <a:defRPr sz="1200" b="1"/>
            </a:lvl4pPr>
            <a:lvl5pPr marL="1828754" indent="0">
              <a:buNone/>
              <a:defRPr sz="1200" b="1"/>
            </a:lvl5pPr>
          </a:lstStyle>
          <a:p>
            <a:pPr lvl="0"/>
            <a:r>
              <a:rPr lang="en-US"/>
              <a:t>Section Title</a:t>
            </a:r>
          </a:p>
        </p:txBody>
      </p:sp>
      <p:sp>
        <p:nvSpPr>
          <p:cNvPr id="19" name="Text Placeholder 31">
            <a:extLst>
              <a:ext uri="{FF2B5EF4-FFF2-40B4-BE49-F238E27FC236}">
                <a16:creationId xmlns:a16="http://schemas.microsoft.com/office/drawing/2014/main" id="{01E75DFE-469F-4162-BFD7-0AD3CC0605D3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4772378" y="3547393"/>
            <a:ext cx="3207056" cy="360000"/>
          </a:xfrm>
          <a:prstGeom prst="rect">
            <a:avLst/>
          </a:prstGeom>
        </p:spPr>
        <p:txBody>
          <a:bodyPr tIns="0" bIns="0"/>
          <a:lstStyle>
            <a:lvl1pPr marL="0" indent="0">
              <a:buNone/>
              <a:defRPr sz="1000" b="0"/>
            </a:lvl1pPr>
            <a:lvl2pPr marL="457189" indent="0">
              <a:buNone/>
              <a:defRPr sz="1200" b="1"/>
            </a:lvl2pPr>
            <a:lvl3pPr marL="914377" indent="0">
              <a:buNone/>
              <a:defRPr sz="1200" b="1"/>
            </a:lvl3pPr>
            <a:lvl4pPr marL="1371566" indent="0">
              <a:buNone/>
              <a:defRPr sz="1200" b="1"/>
            </a:lvl4pPr>
            <a:lvl5pPr marL="1828754" indent="0">
              <a:buNone/>
              <a:defRPr sz="1200" b="1"/>
            </a:lvl5pPr>
          </a:lstStyle>
          <a:p>
            <a:pPr lvl="0"/>
            <a:r>
              <a:rPr lang="en-US"/>
              <a:t>A brief line about content</a:t>
            </a:r>
          </a:p>
        </p:txBody>
      </p:sp>
      <p:sp>
        <p:nvSpPr>
          <p:cNvPr id="20" name="Text Placeholder 4">
            <a:extLst>
              <a:ext uri="{FF2B5EF4-FFF2-40B4-BE49-F238E27FC236}">
                <a16:creationId xmlns:a16="http://schemas.microsoft.com/office/drawing/2014/main" id="{16FACADA-AE0B-4A02-B7FE-F03E903A2008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4232378" y="3978763"/>
            <a:ext cx="540000" cy="50399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3600" b="1">
                <a:solidFill>
                  <a:schemeClr val="accent1"/>
                </a:solidFill>
              </a:defRPr>
            </a:lvl1pPr>
          </a:lstStyle>
          <a:p>
            <a:r>
              <a:rPr lang="en-US" sz="3600">
                <a:solidFill>
                  <a:schemeClr val="accent1"/>
                </a:solidFill>
              </a:rPr>
              <a:t>05</a:t>
            </a:r>
          </a:p>
        </p:txBody>
      </p:sp>
      <p:sp>
        <p:nvSpPr>
          <p:cNvPr id="21" name="Text Placeholder 31">
            <a:extLst>
              <a:ext uri="{FF2B5EF4-FFF2-40B4-BE49-F238E27FC236}">
                <a16:creationId xmlns:a16="http://schemas.microsoft.com/office/drawing/2014/main" id="{1BE90D09-E40F-4E07-8A6C-C34ECB3A0C75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4772378" y="3978762"/>
            <a:ext cx="3207056" cy="2619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b="1"/>
            </a:lvl1pPr>
            <a:lvl2pPr marL="457189" indent="0">
              <a:buNone/>
              <a:defRPr sz="1200" b="1"/>
            </a:lvl2pPr>
            <a:lvl3pPr marL="914377" indent="0">
              <a:buNone/>
              <a:defRPr sz="1200" b="1"/>
            </a:lvl3pPr>
            <a:lvl4pPr marL="1371566" indent="0">
              <a:buNone/>
              <a:defRPr sz="1200" b="1"/>
            </a:lvl4pPr>
            <a:lvl5pPr marL="1828754" indent="0">
              <a:buNone/>
              <a:defRPr sz="1200" b="1"/>
            </a:lvl5pPr>
          </a:lstStyle>
          <a:p>
            <a:pPr lvl="0"/>
            <a:r>
              <a:rPr lang="en-US"/>
              <a:t>Section Title</a:t>
            </a:r>
          </a:p>
        </p:txBody>
      </p:sp>
      <p:sp>
        <p:nvSpPr>
          <p:cNvPr id="22" name="Text Placeholder 31">
            <a:extLst>
              <a:ext uri="{FF2B5EF4-FFF2-40B4-BE49-F238E27FC236}">
                <a16:creationId xmlns:a16="http://schemas.microsoft.com/office/drawing/2014/main" id="{E8BCD20F-DF5A-4D1F-AB59-8992CCEB4E71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4772378" y="4247900"/>
            <a:ext cx="3207056" cy="360000"/>
          </a:xfrm>
          <a:prstGeom prst="rect">
            <a:avLst/>
          </a:prstGeom>
        </p:spPr>
        <p:txBody>
          <a:bodyPr tIns="0" bIns="0"/>
          <a:lstStyle>
            <a:lvl1pPr marL="0" indent="0">
              <a:buNone/>
              <a:defRPr sz="1000" b="0"/>
            </a:lvl1pPr>
            <a:lvl2pPr marL="457189" indent="0">
              <a:buNone/>
              <a:defRPr sz="1200" b="1"/>
            </a:lvl2pPr>
            <a:lvl3pPr marL="914377" indent="0">
              <a:buNone/>
              <a:defRPr sz="1200" b="1"/>
            </a:lvl3pPr>
            <a:lvl4pPr marL="1371566" indent="0">
              <a:buNone/>
              <a:defRPr sz="1200" b="1"/>
            </a:lvl4pPr>
            <a:lvl5pPr marL="1828754" indent="0">
              <a:buNone/>
              <a:defRPr sz="1200" b="1"/>
            </a:lvl5pPr>
          </a:lstStyle>
          <a:p>
            <a:pPr lvl="0"/>
            <a:r>
              <a:rPr lang="en-US"/>
              <a:t>A brief line about content</a:t>
            </a:r>
          </a:p>
        </p:txBody>
      </p:sp>
      <p:sp>
        <p:nvSpPr>
          <p:cNvPr id="23" name="Text Placeholder 4">
            <a:extLst>
              <a:ext uri="{FF2B5EF4-FFF2-40B4-BE49-F238E27FC236}">
                <a16:creationId xmlns:a16="http://schemas.microsoft.com/office/drawing/2014/main" id="{2CA99EFB-8D03-4007-813F-E6174F0308EE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4232378" y="4679271"/>
            <a:ext cx="540000" cy="50399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3600" b="1">
                <a:solidFill>
                  <a:schemeClr val="accent1"/>
                </a:solidFill>
              </a:defRPr>
            </a:lvl1pPr>
          </a:lstStyle>
          <a:p>
            <a:r>
              <a:rPr lang="en-US" sz="3600">
                <a:solidFill>
                  <a:schemeClr val="accent1"/>
                </a:solidFill>
              </a:rPr>
              <a:t>06</a:t>
            </a:r>
          </a:p>
        </p:txBody>
      </p:sp>
      <p:sp>
        <p:nvSpPr>
          <p:cNvPr id="24" name="Text Placeholder 31">
            <a:extLst>
              <a:ext uri="{FF2B5EF4-FFF2-40B4-BE49-F238E27FC236}">
                <a16:creationId xmlns:a16="http://schemas.microsoft.com/office/drawing/2014/main" id="{75297938-8904-4A58-BECE-919189BAA548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4772378" y="4679269"/>
            <a:ext cx="3207056" cy="2619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b="1"/>
            </a:lvl1pPr>
            <a:lvl2pPr marL="457189" indent="0">
              <a:buNone/>
              <a:defRPr sz="1200" b="1"/>
            </a:lvl2pPr>
            <a:lvl3pPr marL="914377" indent="0">
              <a:buNone/>
              <a:defRPr sz="1200" b="1"/>
            </a:lvl3pPr>
            <a:lvl4pPr marL="1371566" indent="0">
              <a:buNone/>
              <a:defRPr sz="1200" b="1"/>
            </a:lvl4pPr>
            <a:lvl5pPr marL="1828754" indent="0">
              <a:buNone/>
              <a:defRPr sz="1200" b="1"/>
            </a:lvl5pPr>
          </a:lstStyle>
          <a:p>
            <a:pPr lvl="0"/>
            <a:r>
              <a:rPr lang="en-US"/>
              <a:t>Section Title</a:t>
            </a:r>
          </a:p>
        </p:txBody>
      </p:sp>
      <p:sp>
        <p:nvSpPr>
          <p:cNvPr id="25" name="Text Placeholder 31">
            <a:extLst>
              <a:ext uri="{FF2B5EF4-FFF2-40B4-BE49-F238E27FC236}">
                <a16:creationId xmlns:a16="http://schemas.microsoft.com/office/drawing/2014/main" id="{EF1B2FF4-CFE5-4357-917A-02669822510A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4772378" y="4948407"/>
            <a:ext cx="3207056" cy="360000"/>
          </a:xfrm>
          <a:prstGeom prst="rect">
            <a:avLst/>
          </a:prstGeom>
        </p:spPr>
        <p:txBody>
          <a:bodyPr tIns="0" bIns="0"/>
          <a:lstStyle>
            <a:lvl1pPr marL="0" indent="0">
              <a:buNone/>
              <a:defRPr sz="1000" b="0"/>
            </a:lvl1pPr>
            <a:lvl2pPr marL="457189" indent="0">
              <a:buNone/>
              <a:defRPr sz="1200" b="1"/>
            </a:lvl2pPr>
            <a:lvl3pPr marL="914377" indent="0">
              <a:buNone/>
              <a:defRPr sz="1200" b="1"/>
            </a:lvl3pPr>
            <a:lvl4pPr marL="1371566" indent="0">
              <a:buNone/>
              <a:defRPr sz="1200" b="1"/>
            </a:lvl4pPr>
            <a:lvl5pPr marL="1828754" indent="0">
              <a:buNone/>
              <a:defRPr sz="1200" b="1"/>
            </a:lvl5pPr>
          </a:lstStyle>
          <a:p>
            <a:pPr lvl="0"/>
            <a:r>
              <a:rPr lang="en-US"/>
              <a:t>A brief line about content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9ABF0E3-1A7E-434D-B96E-F3343B8E07D9}"/>
              </a:ext>
            </a:extLst>
          </p:cNvPr>
          <p:cNvSpPr>
            <a:spLocks noGrp="1"/>
          </p:cNvSpPr>
          <p:nvPr>
            <p:ph type="pic" sz="quarter" idx="29" hasCustomPrompt="1"/>
          </p:nvPr>
        </p:nvSpPr>
        <p:spPr>
          <a:xfrm>
            <a:off x="0" y="0"/>
            <a:ext cx="3825920" cy="6858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 b="1"/>
            </a:lvl1pPr>
          </a:lstStyle>
          <a:p>
            <a:r>
              <a:rPr lang="en-GB"/>
              <a:t>INSERT IMAGE</a:t>
            </a:r>
          </a:p>
        </p:txBody>
      </p:sp>
      <p:sp>
        <p:nvSpPr>
          <p:cNvPr id="31" name="Title 1">
            <a:extLst>
              <a:ext uri="{FF2B5EF4-FFF2-40B4-BE49-F238E27FC236}">
                <a16:creationId xmlns:a16="http://schemas.microsoft.com/office/drawing/2014/main" id="{25039EFD-26D4-4EFF-80C8-2DEC577006FA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232378" y="770472"/>
            <a:ext cx="1044375" cy="212075"/>
          </a:xfrm>
          <a:prstGeom prst="rect">
            <a:avLst/>
          </a:prstGeom>
          <a:solidFill>
            <a:schemeClr val="accent1"/>
          </a:solidFill>
        </p:spPr>
        <p:txBody>
          <a:bodyPr wrap="square" lIns="36000" tIns="18000" rIns="0" bIns="0" anchor="ctr" anchorCtr="0">
            <a:noAutofit/>
          </a:bodyPr>
          <a:lstStyle>
            <a:lvl1pPr algn="l">
              <a:defRPr sz="1400" b="1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CONTENTS</a:t>
            </a:r>
          </a:p>
        </p:txBody>
      </p:sp>
      <p:sp>
        <p:nvSpPr>
          <p:cNvPr id="32" name="Slide Number Placeholder 8">
            <a:extLst>
              <a:ext uri="{FF2B5EF4-FFF2-40B4-BE49-F238E27FC236}">
                <a16:creationId xmlns:a16="http://schemas.microsoft.com/office/drawing/2014/main" id="{6FBBA16B-4607-4475-9AA9-35D51BE89C52}"/>
              </a:ext>
            </a:extLst>
          </p:cNvPr>
          <p:cNvSpPr txBox="1">
            <a:spLocks/>
          </p:cNvSpPr>
          <p:nvPr userDrawn="1"/>
        </p:nvSpPr>
        <p:spPr>
          <a:xfrm>
            <a:off x="8652294" y="6364967"/>
            <a:ext cx="491706" cy="491706"/>
          </a:xfrm>
          <a:prstGeom prst="rect">
            <a:avLst/>
          </a:prstGeom>
          <a:solidFill>
            <a:schemeClr val="accent1"/>
          </a:solidFill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406593E-52CF-5B45-8CFF-7309163A472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463201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- contents 2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 Placeholder 9">
            <a:extLst>
              <a:ext uri="{FF2B5EF4-FFF2-40B4-BE49-F238E27FC236}">
                <a16:creationId xmlns:a16="http://schemas.microsoft.com/office/drawing/2014/main" id="{FF9A53DE-293F-4D46-94A3-8EB81742DFCF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32000" y="1079999"/>
            <a:ext cx="8220294" cy="5284967"/>
          </a:xfrm>
          <a:prstGeom prst="rect">
            <a:avLst/>
          </a:prstGeom>
        </p:spPr>
        <p:txBody>
          <a:bodyPr lIns="36000" tIns="36000" rIns="36000" bIns="36000" numCol="2" spcCol="360000"/>
          <a:lstStyle>
            <a:lvl1pPr marL="0" indent="0" algn="l" defTabSz="287993">
              <a:lnSpc>
                <a:spcPts val="1600"/>
              </a:lnSpc>
              <a:buNone/>
              <a:defRPr sz="1200" b="1" baseline="0"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00	Insert contents listing (2 columns)</a:t>
            </a:r>
          </a:p>
        </p:txBody>
      </p:sp>
      <p:sp>
        <p:nvSpPr>
          <p:cNvPr id="30" name="Slide Number Placeholder 8">
            <a:extLst>
              <a:ext uri="{FF2B5EF4-FFF2-40B4-BE49-F238E27FC236}">
                <a16:creationId xmlns:a16="http://schemas.microsoft.com/office/drawing/2014/main" id="{CDC988AE-A153-4139-8BF1-831C2BFCA50D}"/>
              </a:ext>
            </a:extLst>
          </p:cNvPr>
          <p:cNvSpPr txBox="1">
            <a:spLocks/>
          </p:cNvSpPr>
          <p:nvPr userDrawn="1"/>
        </p:nvSpPr>
        <p:spPr>
          <a:xfrm>
            <a:off x="8652294" y="6364967"/>
            <a:ext cx="491706" cy="491706"/>
          </a:xfrm>
          <a:prstGeom prst="rect">
            <a:avLst/>
          </a:prstGeom>
          <a:solidFill>
            <a:schemeClr val="accent1"/>
          </a:solidFill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406593E-52CF-5B45-8CFF-7309163A472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4" name="Title 1">
            <a:extLst>
              <a:ext uri="{FF2B5EF4-FFF2-40B4-BE49-F238E27FC236}">
                <a16:creationId xmlns:a16="http://schemas.microsoft.com/office/drawing/2014/main" id="{091B7A03-C365-4ED6-962E-93EA096F7A2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32000" y="544317"/>
            <a:ext cx="1044375" cy="212075"/>
          </a:xfrm>
          <a:prstGeom prst="rect">
            <a:avLst/>
          </a:prstGeom>
          <a:solidFill>
            <a:schemeClr val="accent1"/>
          </a:solidFill>
        </p:spPr>
        <p:txBody>
          <a:bodyPr wrap="square" lIns="36000" tIns="18000" rIns="0" bIns="0" anchor="ctr" anchorCtr="0">
            <a:noAutofit/>
          </a:bodyPr>
          <a:lstStyle>
            <a:lvl1pPr algn="l">
              <a:defRPr sz="1400" b="1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CONTENTS</a:t>
            </a:r>
          </a:p>
        </p:txBody>
      </p:sp>
    </p:spTree>
    <p:extLst>
      <p:ext uri="{BB962C8B-B14F-4D97-AF65-F5344CB8AC3E}">
        <p14:creationId xmlns:p14="http://schemas.microsoft.com/office/powerpoint/2010/main" val="7780586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- just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lide Number Placeholder 8">
            <a:extLst>
              <a:ext uri="{FF2B5EF4-FFF2-40B4-BE49-F238E27FC236}">
                <a16:creationId xmlns:a16="http://schemas.microsoft.com/office/drawing/2014/main" id="{CDC988AE-A153-4139-8BF1-831C2BFCA50D}"/>
              </a:ext>
            </a:extLst>
          </p:cNvPr>
          <p:cNvSpPr txBox="1">
            <a:spLocks/>
          </p:cNvSpPr>
          <p:nvPr userDrawn="1"/>
        </p:nvSpPr>
        <p:spPr>
          <a:xfrm>
            <a:off x="8652294" y="6364967"/>
            <a:ext cx="491706" cy="491706"/>
          </a:xfrm>
          <a:prstGeom prst="rect">
            <a:avLst/>
          </a:prstGeom>
          <a:solidFill>
            <a:schemeClr val="accent1"/>
          </a:solidFill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406593E-52CF-5B45-8CFF-7309163A472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ext Placeholder 3">
            <a:extLst>
              <a:ext uri="{FF2B5EF4-FFF2-40B4-BE49-F238E27FC236}">
                <a16:creationId xmlns:a16="http://schemas.microsoft.com/office/drawing/2014/main" id="{E69DB766-747D-4928-9E02-4F5BC168A8F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88801" y="761442"/>
            <a:ext cx="7418105" cy="251999"/>
          </a:xfrm>
          <a:prstGeom prst="rect">
            <a:avLst/>
          </a:prstGeom>
          <a:noFill/>
        </p:spPr>
        <p:txBody>
          <a:bodyPr lIns="36000" tIns="18000" rIns="0" bIns="0" anchor="ctr" anchorCtr="0"/>
          <a:lstStyle>
            <a:lvl1pPr marL="0" indent="0">
              <a:buNone/>
              <a:defRPr sz="1400" b="1"/>
            </a:lvl1pPr>
          </a:lstStyle>
          <a:p>
            <a:pPr lvl="0"/>
            <a:r>
              <a:rPr lang="en-US"/>
              <a:t>TEXT IN HERE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56ABEA7B-7448-4E43-A7A4-3421CD2E272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32000" y="544317"/>
            <a:ext cx="1260000" cy="212075"/>
          </a:xfrm>
          <a:prstGeom prst="rect">
            <a:avLst/>
          </a:prstGeom>
          <a:solidFill>
            <a:schemeClr val="accent1"/>
          </a:solidFill>
        </p:spPr>
        <p:txBody>
          <a:bodyPr wrap="square" lIns="36000" tIns="18000" rIns="0" bIns="0" anchor="ctr" anchorCtr="0">
            <a:noAutofit/>
          </a:bodyPr>
          <a:lstStyle>
            <a:lvl1pPr algn="l">
              <a:defRPr sz="1400" b="1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INSERT TITLE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FDA22121-4331-41E2-B269-75755B804956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388801" y="1150618"/>
            <a:ext cx="8263493" cy="5214348"/>
          </a:xfrm>
          <a:prstGeom prst="rect">
            <a:avLst/>
          </a:prstGeom>
        </p:spPr>
        <p:txBody>
          <a:bodyPr lIns="36000" tIns="36000" rIns="36000" bIns="36000"/>
          <a:lstStyle>
            <a:lvl1pPr marL="0" indent="0">
              <a:buNone/>
              <a:defRPr sz="1200"/>
            </a:lvl1pPr>
            <a:lvl2pPr marL="457189" indent="0">
              <a:buNone/>
              <a:defRPr sz="1200"/>
            </a:lvl2pPr>
            <a:lvl3pPr marL="914377" indent="0">
              <a:buNone/>
              <a:defRPr sz="1200"/>
            </a:lvl3pPr>
            <a:lvl4pPr marL="1371566" indent="0">
              <a:buNone/>
              <a:defRPr sz="1200"/>
            </a:lvl4pPr>
            <a:lvl5pPr marL="1828754" indent="0">
              <a:buNone/>
              <a:defRPr sz="1200"/>
            </a:lvl5pPr>
          </a:lstStyle>
          <a:p>
            <a:pPr lvl="0"/>
            <a:r>
              <a:rPr lang="en-US"/>
              <a:t>Body text</a:t>
            </a:r>
          </a:p>
        </p:txBody>
      </p:sp>
    </p:spTree>
    <p:extLst>
      <p:ext uri="{BB962C8B-B14F-4D97-AF65-F5344CB8AC3E}">
        <p14:creationId xmlns:p14="http://schemas.microsoft.com/office/powerpoint/2010/main" val="302745139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- just an imag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lide Number Placeholder 8">
            <a:extLst>
              <a:ext uri="{FF2B5EF4-FFF2-40B4-BE49-F238E27FC236}">
                <a16:creationId xmlns:a16="http://schemas.microsoft.com/office/drawing/2014/main" id="{CDC988AE-A153-4139-8BF1-831C2BFCA50D}"/>
              </a:ext>
            </a:extLst>
          </p:cNvPr>
          <p:cNvSpPr txBox="1">
            <a:spLocks/>
          </p:cNvSpPr>
          <p:nvPr userDrawn="1"/>
        </p:nvSpPr>
        <p:spPr>
          <a:xfrm>
            <a:off x="8652294" y="6364967"/>
            <a:ext cx="491706" cy="491706"/>
          </a:xfrm>
          <a:prstGeom prst="rect">
            <a:avLst/>
          </a:prstGeom>
          <a:solidFill>
            <a:schemeClr val="accent1"/>
          </a:solidFill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406593E-52CF-5B45-8CFF-7309163A472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ext Placeholder 3">
            <a:extLst>
              <a:ext uri="{FF2B5EF4-FFF2-40B4-BE49-F238E27FC236}">
                <a16:creationId xmlns:a16="http://schemas.microsoft.com/office/drawing/2014/main" id="{E69DB766-747D-4928-9E02-4F5BC168A8F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88801" y="761442"/>
            <a:ext cx="7418105" cy="251999"/>
          </a:xfrm>
          <a:prstGeom prst="rect">
            <a:avLst/>
          </a:prstGeom>
          <a:noFill/>
        </p:spPr>
        <p:txBody>
          <a:bodyPr lIns="36000" tIns="18000" rIns="0" bIns="0" anchor="ctr" anchorCtr="0"/>
          <a:lstStyle>
            <a:lvl1pPr marL="0" indent="0">
              <a:buNone/>
              <a:defRPr sz="1400" b="1"/>
            </a:lvl1pPr>
          </a:lstStyle>
          <a:p>
            <a:pPr lvl="0"/>
            <a:r>
              <a:rPr lang="en-US"/>
              <a:t>TEXT IN HERE</a:t>
            </a:r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D7627B42-6398-42C1-94CA-C124AC35B2F5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388601" y="1150618"/>
            <a:ext cx="8263493" cy="521434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 b="1"/>
            </a:lvl1pPr>
          </a:lstStyle>
          <a:p>
            <a:r>
              <a:rPr lang="en-GB"/>
              <a:t>INSERT IMAGE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4A7B25A5-6B91-4CE2-93B8-754812DA029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32000" y="544317"/>
            <a:ext cx="1260000" cy="212075"/>
          </a:xfrm>
          <a:prstGeom prst="rect">
            <a:avLst/>
          </a:prstGeom>
          <a:solidFill>
            <a:schemeClr val="accent1"/>
          </a:solidFill>
        </p:spPr>
        <p:txBody>
          <a:bodyPr wrap="square" lIns="36000" tIns="18000" rIns="0" bIns="0" anchor="ctr" anchorCtr="0">
            <a:noAutofit/>
          </a:bodyPr>
          <a:lstStyle>
            <a:lvl1pPr algn="l">
              <a:defRPr sz="1400" b="1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INSERT TITLE</a:t>
            </a:r>
          </a:p>
        </p:txBody>
      </p:sp>
    </p:spTree>
    <p:extLst>
      <p:ext uri="{BB962C8B-B14F-4D97-AF65-F5344CB8AC3E}">
        <p14:creationId xmlns:p14="http://schemas.microsoft.com/office/powerpoint/2010/main" val="49448956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.xml"/><Relationship Id="rId3" Type="http://schemas.openxmlformats.org/officeDocument/2006/relationships/slideLayout" Target="../slideLayouts/slideLayout8.xml"/><Relationship Id="rId7" Type="http://schemas.openxmlformats.org/officeDocument/2006/relationships/slideLayout" Target="../slideLayouts/slideLayout12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11" Type="http://schemas.openxmlformats.org/officeDocument/2006/relationships/image" Target="../media/image3.png"/><Relationship Id="rId5" Type="http://schemas.openxmlformats.org/officeDocument/2006/relationships/slideLayout" Target="../slideLayouts/slideLayout10.xml"/><Relationship Id="rId10" Type="http://schemas.openxmlformats.org/officeDocument/2006/relationships/theme" Target="../theme/theme3.xml"/><Relationship Id="rId4" Type="http://schemas.openxmlformats.org/officeDocument/2006/relationships/slideLayout" Target="../slideLayouts/slideLayout9.xml"/><Relationship Id="rId9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708570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DC850A13-8E99-49E2-9165-C76685B082C7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1342" y="226559"/>
            <a:ext cx="838348" cy="5735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19972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E3ED99F8-E22C-4D15-85F7-8D466F90469F}"/>
              </a:ext>
            </a:extLst>
          </p:cNvPr>
          <p:cNvPicPr>
            <a:picLocks noChangeAspect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3932" y="200297"/>
            <a:ext cx="812841" cy="5588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98617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1" r:id="rId3"/>
    <p:sldLayoutId id="2147483672" r:id="rId4"/>
    <p:sldLayoutId id="2147483670" r:id="rId5"/>
    <p:sldLayoutId id="2147483673" r:id="rId6"/>
    <p:sldLayoutId id="2147483674" r:id="rId7"/>
    <p:sldLayoutId id="2147483675" r:id="rId8"/>
    <p:sldLayoutId id="2147483676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DD35A2-212B-4253-8D50-FD1945F2BF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11613" y="1328300"/>
            <a:ext cx="7920773" cy="1994392"/>
          </a:xfrm>
        </p:spPr>
        <p:txBody>
          <a:bodyPr/>
          <a:lstStyle/>
          <a:p>
            <a:r>
              <a:rPr lang="en-GB" dirty="0"/>
              <a:t>Synchronous Online Learning: Addressing the Challenges of Student Engagement</a:t>
            </a:r>
            <a:br>
              <a:rPr lang="en-GB" dirty="0"/>
            </a:b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BD11A33-AC46-4B11-BB79-1093594918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15861" y="3770244"/>
            <a:ext cx="7920774" cy="1859996"/>
          </a:xfrm>
        </p:spPr>
        <p:txBody>
          <a:bodyPr/>
          <a:lstStyle/>
          <a:p>
            <a:endParaRPr lang="en-GB" dirty="0"/>
          </a:p>
          <a:p>
            <a:r>
              <a:rPr lang="en-GB" sz="1400" dirty="0"/>
              <a:t>Karen Kear, Helen </a:t>
            </a:r>
            <a:r>
              <a:rPr lang="en-GB" sz="1400" dirty="0" err="1"/>
              <a:t>Donelan</a:t>
            </a:r>
            <a:r>
              <a:rPr lang="en-GB" sz="1400" dirty="0"/>
              <a:t>, Jon Rosewell (STEM)</a:t>
            </a:r>
          </a:p>
          <a:p>
            <a:r>
              <a:rPr lang="en-GB" sz="1400" dirty="0"/>
              <a:t>Kieron Sheehy, Ale Okada (WELS)</a:t>
            </a:r>
          </a:p>
          <a:p>
            <a:r>
              <a:rPr lang="en-GB" sz="1400" dirty="0"/>
              <a:t>Tracey Elder, Paige Cuffe (FASS)</a:t>
            </a:r>
          </a:p>
          <a:p>
            <a:r>
              <a:rPr lang="en-GB" sz="1400" dirty="0"/>
              <a:t>Carol Edwards, Kevin Amor, Allan Mooney (FBL)</a:t>
            </a:r>
          </a:p>
          <a:p>
            <a:r>
              <a:rPr lang="en-GB" sz="1400" dirty="0"/>
              <a:t>Catherine Peoples, David King (consultants)</a:t>
            </a:r>
          </a:p>
        </p:txBody>
      </p:sp>
    </p:spTree>
    <p:extLst>
      <p:ext uri="{BB962C8B-B14F-4D97-AF65-F5344CB8AC3E}">
        <p14:creationId xmlns:p14="http://schemas.microsoft.com/office/powerpoint/2010/main" val="26561566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CC24650D-9875-1A44-BE08-54946C1C33F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9950" y="1047750"/>
            <a:ext cx="7404100" cy="476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83978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836C1774-A2A6-584F-8416-E65B96DA30A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4550" y="1365250"/>
            <a:ext cx="7454900" cy="412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63789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BE196C5-6763-FA46-8AD9-8B405CC0B69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7250" y="1219200"/>
            <a:ext cx="7429500" cy="441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21836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5C61FE49-8142-490B-8FC0-05E66483BD3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88801" y="731945"/>
            <a:ext cx="7418105" cy="251999"/>
          </a:xfrm>
        </p:spPr>
        <p:txBody>
          <a:bodyPr/>
          <a:lstStyle/>
          <a:p>
            <a:r>
              <a:rPr lang="en-GB" sz="2000" dirty="0">
                <a:solidFill>
                  <a:schemeClr val="accent1"/>
                </a:solidFill>
              </a:rPr>
              <a:t>INTERPRETING THE DATA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CD106C5-72D0-4A6A-B795-619B58D439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1800" dirty="0">
                <a:solidFill>
                  <a:schemeClr val="accent1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Student participation in activities</a:t>
            </a:r>
            <a:endParaRPr lang="en-GB" sz="1800" dirty="0">
              <a:solidFill>
                <a:schemeClr val="accent1"/>
              </a:solidFill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742939" lvl="1" indent="-285750">
              <a:buFont typeface="Arial" panose="020B0604020202020204" pitchFamily="34" charset="0"/>
              <a:buChar char="•"/>
            </a:pPr>
            <a:r>
              <a:rPr lang="en-GB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Students enjoy participating and </a:t>
            </a:r>
            <a:r>
              <a:rPr lang="en-GB" sz="1800" dirty="0">
                <a:latin typeface="Arial" panose="020B0604020202020204" pitchFamily="34" charset="0"/>
                <a:ea typeface="Calibri" panose="020F0502020204030204" pitchFamily="34" charset="0"/>
              </a:rPr>
              <a:t>think it is beneficial</a:t>
            </a:r>
          </a:p>
          <a:p>
            <a:pPr marL="742939" lvl="1" indent="-285750">
              <a:buFont typeface="Arial" panose="020B0604020202020204" pitchFamily="34" charset="0"/>
              <a:buChar char="•"/>
            </a:pPr>
            <a:r>
              <a:rPr lang="en-GB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But some find it stressful</a:t>
            </a:r>
          </a:p>
          <a:p>
            <a:r>
              <a:rPr lang="en-GB" sz="1800" dirty="0">
                <a:solidFill>
                  <a:schemeClr val="accent1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Reasons for not participating</a:t>
            </a:r>
          </a:p>
          <a:p>
            <a:pPr marL="742939" lvl="1" indent="-285750">
              <a:buFont typeface="Arial" panose="020B0604020202020204" pitchFamily="34" charset="0"/>
              <a:buChar char="•"/>
            </a:pPr>
            <a:r>
              <a:rPr lang="en-GB" sz="1800" dirty="0">
                <a:latin typeface="Arial" panose="020B0604020202020204" pitchFamily="34" charset="0"/>
                <a:ea typeface="Calibri" panose="020F0502020204030204" pitchFamily="34" charset="0"/>
              </a:rPr>
              <a:t>Students are happy to listen, or feel they have nothing to contribute </a:t>
            </a:r>
          </a:p>
          <a:p>
            <a:pPr marL="742939" lvl="1" indent="-285750">
              <a:buFont typeface="Arial" panose="020B0604020202020204" pitchFamily="34" charset="0"/>
              <a:buChar char="•"/>
            </a:pPr>
            <a:r>
              <a:rPr lang="en-GB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They </a:t>
            </a:r>
            <a:r>
              <a:rPr lang="en-GB" sz="1800" dirty="0">
                <a:latin typeface="Arial" panose="020B0604020202020204" pitchFamily="34" charset="0"/>
                <a:ea typeface="Calibri" panose="020F0502020204030204" pitchFamily="34" charset="0"/>
              </a:rPr>
              <a:t>a</a:t>
            </a:r>
            <a:r>
              <a:rPr lang="en-GB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re not confident in their knowledge or are</a:t>
            </a:r>
            <a:r>
              <a:rPr lang="en-GB" sz="1800" dirty="0">
                <a:latin typeface="Arial" panose="020B0604020202020204" pitchFamily="34" charset="0"/>
                <a:ea typeface="Calibri" panose="020F0502020204030204" pitchFamily="34" charset="0"/>
              </a:rPr>
              <a:t> behind in the module</a:t>
            </a:r>
          </a:p>
          <a:p>
            <a:pPr marL="742939" lvl="1" indent="-285750">
              <a:buFont typeface="Arial" panose="020B0604020202020204" pitchFamily="34" charset="0"/>
              <a:buChar char="•"/>
            </a:pPr>
            <a:r>
              <a:rPr lang="en-GB" sz="1800" dirty="0">
                <a:latin typeface="Arial" panose="020B0604020202020204" pitchFamily="34" charset="0"/>
                <a:ea typeface="Calibri" panose="020F0502020204030204" pitchFamily="34" charset="0"/>
              </a:rPr>
              <a:t>They are nervous, or worry about what other students or the tutor(s) might think of them</a:t>
            </a:r>
            <a:endParaRPr lang="en-GB" sz="1800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r>
              <a:rPr lang="en-GB" sz="1800" dirty="0">
                <a:solidFill>
                  <a:schemeClr val="accent1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Comparing students’ and tutors’ perspectives</a:t>
            </a:r>
            <a:endParaRPr lang="en-GB" sz="1800" dirty="0"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742939" lvl="1" indent="-285750">
              <a:buFont typeface="Arial" panose="020B0604020202020204" pitchFamily="34" charset="0"/>
              <a:buChar char="•"/>
            </a:pPr>
            <a:r>
              <a:rPr lang="en-GB" sz="1800" dirty="0">
                <a:latin typeface="Arial" panose="020B0604020202020204" pitchFamily="34" charset="0"/>
                <a:ea typeface="Calibri" panose="020F0502020204030204" pitchFamily="34" charset="0"/>
              </a:rPr>
              <a:t>Tutors viewed active participation as more beneficial than students did</a:t>
            </a:r>
          </a:p>
          <a:p>
            <a:pPr marL="742939" lvl="1" indent="-285750">
              <a:buFont typeface="Arial" panose="020B0604020202020204" pitchFamily="34" charset="0"/>
              <a:buChar char="•"/>
            </a:pPr>
            <a:r>
              <a:rPr lang="en-GB" sz="1800" dirty="0">
                <a:latin typeface="Arial" panose="020B0604020202020204" pitchFamily="34" charset="0"/>
                <a:ea typeface="Calibri" panose="020F0502020204030204" pitchFamily="34" charset="0"/>
              </a:rPr>
              <a:t>Students reported more willingness to speak and use a webcam than </a:t>
            </a:r>
            <a:r>
              <a:rPr lang="en-GB" sz="1800">
                <a:latin typeface="Arial" panose="020B0604020202020204" pitchFamily="34" charset="0"/>
                <a:ea typeface="Calibri" panose="020F0502020204030204" pitchFamily="34" charset="0"/>
              </a:rPr>
              <a:t>tutors expect</a:t>
            </a:r>
            <a:endParaRPr lang="en-GB" sz="1800" dirty="0">
              <a:latin typeface="Arial" panose="020B0604020202020204" pitchFamily="34" charset="0"/>
              <a:ea typeface="Calibri" panose="020F0502020204030204" pitchFamily="34" charset="0"/>
            </a:endParaRPr>
          </a:p>
          <a:p>
            <a:r>
              <a:rPr lang="en-GB" sz="1800" dirty="0">
                <a:solidFill>
                  <a:schemeClr val="accent1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Explanations for these differences?</a:t>
            </a:r>
          </a:p>
          <a:p>
            <a:pPr marL="742939" lvl="1" indent="-285750">
              <a:buFont typeface="Arial" panose="020B0604020202020204" pitchFamily="34" charset="0"/>
              <a:buChar char="•"/>
            </a:pPr>
            <a:r>
              <a:rPr lang="en-GB" sz="1800" dirty="0">
                <a:latin typeface="Arial" panose="020B0604020202020204" pitchFamily="34" charset="0"/>
                <a:ea typeface="Calibri" panose="020F0502020204030204" pitchFamily="34" charset="0"/>
              </a:rPr>
              <a:t>Are the students who responded to the survey more confident than most?</a:t>
            </a:r>
          </a:p>
          <a:p>
            <a:pPr marL="742939" lvl="1" indent="-285750">
              <a:buFont typeface="Arial" panose="020B0604020202020204" pitchFamily="34" charset="0"/>
              <a:buChar char="•"/>
            </a:pPr>
            <a:r>
              <a:rPr lang="en-GB" sz="1800" dirty="0">
                <a:latin typeface="Arial" panose="020B0604020202020204" pitchFamily="34" charset="0"/>
                <a:ea typeface="Calibri" panose="020F0502020204030204" pitchFamily="34" charset="0"/>
              </a:rPr>
              <a:t>Are tutors assuming lower confidence based on student behaviour? </a:t>
            </a:r>
          </a:p>
          <a:p>
            <a:pPr marL="742939" lvl="1" indent="-285750">
              <a:buFont typeface="Arial" panose="020B0604020202020204" pitchFamily="34" charset="0"/>
              <a:buChar char="•"/>
            </a:pPr>
            <a:r>
              <a:rPr lang="en-GB" sz="1800" dirty="0">
                <a:latin typeface="Arial" panose="020B0604020202020204" pitchFamily="34" charset="0"/>
                <a:ea typeface="Calibri" panose="020F0502020204030204" pitchFamily="34" charset="0"/>
              </a:rPr>
              <a:t>What do YOU think?</a:t>
            </a:r>
          </a:p>
          <a:p>
            <a:pPr fontAlgn="base">
              <a:lnSpc>
                <a:spcPct val="107000"/>
              </a:lnSpc>
              <a:spcAft>
                <a:spcPts val="800"/>
              </a:spcAft>
            </a:pPr>
            <a:endParaRPr lang="en-GB" sz="1800" dirty="0">
              <a:solidFill>
                <a:schemeClr val="accent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623475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5D8A04-935C-4320-8757-9C02B0901F5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15861" y="3179701"/>
            <a:ext cx="7920773" cy="1246495"/>
          </a:xfrm>
        </p:spPr>
        <p:txBody>
          <a:bodyPr/>
          <a:lstStyle/>
          <a:p>
            <a:pPr algn="ctr"/>
            <a:r>
              <a:rPr lang="en-GB" dirty="0"/>
              <a:t>THANK YOU</a:t>
            </a:r>
            <a:br>
              <a:rPr lang="en-GB" dirty="0"/>
            </a:br>
            <a:br>
              <a:rPr lang="en-GB" dirty="0"/>
            </a:br>
            <a:r>
              <a:rPr lang="en-GB" sz="1800" dirty="0"/>
              <a:t>Karen.Kear@open.ac.uk</a:t>
            </a:r>
          </a:p>
        </p:txBody>
      </p:sp>
    </p:spTree>
    <p:extLst>
      <p:ext uri="{BB962C8B-B14F-4D97-AF65-F5344CB8AC3E}">
        <p14:creationId xmlns:p14="http://schemas.microsoft.com/office/powerpoint/2010/main" val="1126209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5C61FE49-8142-490B-8FC0-05E66483BD3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GB" sz="2000" dirty="0">
                <a:solidFill>
                  <a:schemeClr val="accent1"/>
                </a:solidFill>
              </a:rPr>
              <a:t>THE PROJECT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CD106C5-72D0-4A6A-B795-619B58D439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Online synchronous tutorials are an important part of the OU’s tuition strategy.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800" dirty="0">
                <a:latin typeface="Arial" panose="020B0604020202020204" pitchFamily="34" charset="0"/>
                <a:ea typeface="Calibri" panose="020F0502020204030204" pitchFamily="34" charset="0"/>
              </a:rPr>
              <a:t>They </a:t>
            </a:r>
            <a:r>
              <a:rPr lang="en-GB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have been vital in replacing face-to-face tutorials during the pandemic.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However, there is often a lack of active participation by students.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800" dirty="0">
                <a:latin typeface="Arial" panose="020B0604020202020204" pitchFamily="34" charset="0"/>
                <a:ea typeface="Calibri" panose="020F0502020204030204" pitchFamily="34" charset="0"/>
              </a:rPr>
              <a:t>Our project, sponsored by the pan-university scholarship fund, investigates this issue.</a:t>
            </a:r>
          </a:p>
          <a:p>
            <a:endParaRPr lang="en-GB" sz="1800" dirty="0">
              <a:latin typeface="Arial" panose="020B0604020202020204" pitchFamily="34" charset="0"/>
            </a:endParaRPr>
          </a:p>
          <a:p>
            <a:pPr fontAlgn="base">
              <a:lnSpc>
                <a:spcPct val="107000"/>
              </a:lnSpc>
              <a:spcAft>
                <a:spcPts val="800"/>
              </a:spcAft>
            </a:pPr>
            <a:r>
              <a:rPr lang="en-GB" sz="1800" dirty="0">
                <a:solidFill>
                  <a:schemeClr val="accent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GB" sz="1800" dirty="0">
                <a:solidFill>
                  <a:schemeClr val="accent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esearch questions: </a:t>
            </a:r>
            <a:endParaRPr lang="en-GB" sz="1800" dirty="0">
              <a:solidFill>
                <a:schemeClr val="accent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fontAlgn="base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en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 what extent do the challenges of student engagement vary across faculties?  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fontAlgn="base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en-GB" sz="1800" dirty="0"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GB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What are the factors affecting student engagement in online tutorials? </a:t>
            </a:r>
            <a:endParaRPr lang="en-GB" sz="1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fontAlgn="base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en-GB" sz="1800" dirty="0"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How can these challenges be addressed? 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13494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5C61FE49-8142-490B-8FC0-05E66483BD3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GB" sz="2000" dirty="0">
                <a:solidFill>
                  <a:schemeClr val="accent1"/>
                </a:solidFill>
              </a:rPr>
              <a:t>RESEARCH METHODS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CD106C5-72D0-4A6A-B795-619B58D439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800" dirty="0">
                <a:solidFill>
                  <a:schemeClr val="accent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Two large-scale surveys</a:t>
            </a:r>
          </a:p>
          <a:p>
            <a:pPr marL="742939" lvl="1" indent="-285750">
              <a:buFont typeface="Arial" panose="020B0604020202020204" pitchFamily="34" charset="0"/>
              <a:buChar char="•"/>
            </a:pPr>
            <a:r>
              <a:rPr lang="en-GB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Students and Associate Lecturers</a:t>
            </a:r>
          </a:p>
          <a:p>
            <a:pPr marL="742939" lvl="1" indent="-285750">
              <a:buFont typeface="Arial" panose="020B0604020202020204" pitchFamily="34" charset="0"/>
              <a:buChar char="•"/>
            </a:pPr>
            <a:r>
              <a:rPr lang="en-GB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18 Level 2 modules covering all </a:t>
            </a:r>
            <a:r>
              <a:rPr lang="en-GB" sz="1800" dirty="0">
                <a:latin typeface="Arial" panose="020B0604020202020204" pitchFamily="34" charset="0"/>
                <a:ea typeface="Calibri" panose="020F0502020204030204" pitchFamily="34" charset="0"/>
              </a:rPr>
              <a:t>f</a:t>
            </a:r>
            <a:r>
              <a:rPr lang="en-GB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aculties</a:t>
            </a:r>
          </a:p>
          <a:p>
            <a:pPr marL="742939" lvl="1" indent="-285750">
              <a:buFont typeface="Arial" panose="020B0604020202020204" pitchFamily="34" charset="0"/>
              <a:buChar char="•"/>
            </a:pPr>
            <a:r>
              <a:rPr lang="en-GB" sz="1800" b="1" dirty="0">
                <a:latin typeface="Arial" panose="020B0604020202020204" pitchFamily="34" charset="0"/>
                <a:ea typeface="Calibri" panose="020F0502020204030204" pitchFamily="34" charset="0"/>
              </a:rPr>
              <a:t>Quantitative</a:t>
            </a:r>
            <a:r>
              <a:rPr lang="en-GB" sz="1800" dirty="0">
                <a:latin typeface="Arial" panose="020B0604020202020204" pitchFamily="34" charset="0"/>
                <a:ea typeface="Calibri" panose="020F0502020204030204" pitchFamily="34" charset="0"/>
              </a:rPr>
              <a:t> and qualitative data</a:t>
            </a:r>
          </a:p>
          <a:p>
            <a:pPr marL="742939" lvl="1" indent="-285750">
              <a:buFont typeface="Arial" panose="020B0604020202020204" pitchFamily="34" charset="0"/>
              <a:buChar char="•"/>
            </a:pPr>
            <a:r>
              <a:rPr lang="en-GB" sz="1800" dirty="0">
                <a:latin typeface="Arial" panose="020B0604020202020204" pitchFamily="34" charset="0"/>
                <a:ea typeface="Calibri" panose="020F0502020204030204" pitchFamily="34" charset="0"/>
              </a:rPr>
              <a:t>Similar questions in both surveys </a:t>
            </a:r>
          </a:p>
          <a:p>
            <a:pPr marL="742939" lvl="1" indent="-285750">
              <a:buFont typeface="Arial" panose="020B0604020202020204" pitchFamily="34" charset="0"/>
              <a:buChar char="•"/>
            </a:pPr>
            <a:r>
              <a:rPr lang="en-GB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Enable comparison of student and AL perspectives</a:t>
            </a:r>
          </a:p>
          <a:p>
            <a:pPr marL="742939" lvl="1" indent="-285750">
              <a:buFont typeface="Arial" panose="020B0604020202020204" pitchFamily="34" charset="0"/>
              <a:buChar char="•"/>
            </a:pPr>
            <a:endParaRPr lang="en-GB" sz="1800" dirty="0"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800" dirty="0">
                <a:solidFill>
                  <a:schemeClr val="accent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Survey questions about topics such as …</a:t>
            </a:r>
          </a:p>
          <a:p>
            <a:pPr marL="742939" lvl="1" indent="-285750">
              <a:buFont typeface="Arial" panose="020B0604020202020204" pitchFamily="34" charset="0"/>
              <a:buChar char="•"/>
            </a:pPr>
            <a:r>
              <a:rPr lang="en-GB" sz="1800" dirty="0">
                <a:latin typeface="Arial" panose="020B0604020202020204" pitchFamily="34" charset="0"/>
                <a:ea typeface="Calibri" panose="020F0502020204030204" pitchFamily="34" charset="0"/>
              </a:rPr>
              <a:t>What sort of activities are offered?</a:t>
            </a:r>
            <a:endParaRPr lang="en-GB" sz="1800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742939" lvl="1" indent="-285750">
              <a:buFont typeface="Arial" panose="020B0604020202020204" pitchFamily="34" charset="0"/>
              <a:buChar char="•"/>
            </a:pPr>
            <a:r>
              <a:rPr lang="en-GB" sz="1800" dirty="0">
                <a:latin typeface="Arial" panose="020B0604020202020204" pitchFamily="34" charset="0"/>
                <a:ea typeface="Calibri" panose="020F0502020204030204" pitchFamily="34" charset="0"/>
              </a:rPr>
              <a:t>Do students actively participate?</a:t>
            </a:r>
          </a:p>
          <a:p>
            <a:pPr marL="742939" lvl="1" indent="-285750">
              <a:buFont typeface="Arial" panose="020B0604020202020204" pitchFamily="34" charset="0"/>
              <a:buChar char="•"/>
            </a:pPr>
            <a:r>
              <a:rPr lang="en-GB" sz="1800" dirty="0">
                <a:latin typeface="Arial" panose="020B0604020202020204" pitchFamily="34" charset="0"/>
                <a:ea typeface="Calibri" panose="020F0502020204030204" pitchFamily="34" charset="0"/>
              </a:rPr>
              <a:t>If they don’t, why is this? </a:t>
            </a:r>
            <a:r>
              <a:rPr lang="en-GB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</a:p>
          <a:p>
            <a:pPr lvl="1"/>
            <a:endParaRPr lang="en-GB" sz="1800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800" dirty="0">
                <a:solidFill>
                  <a:schemeClr val="accent1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Next stage</a:t>
            </a:r>
          </a:p>
          <a:p>
            <a:pPr marL="742939" lvl="1" indent="-285750">
              <a:buFont typeface="Arial" panose="020B0604020202020204" pitchFamily="34" charset="0"/>
              <a:buChar char="•"/>
            </a:pPr>
            <a:r>
              <a:rPr lang="en-GB" sz="1800" dirty="0">
                <a:latin typeface="Arial" panose="020B0604020202020204" pitchFamily="34" charset="0"/>
                <a:ea typeface="Calibri" panose="020F0502020204030204" pitchFamily="34" charset="0"/>
              </a:rPr>
              <a:t>Focus groups of students and ALs from each faculty</a:t>
            </a:r>
          </a:p>
          <a:p>
            <a:pPr marL="742939" lvl="1" indent="-285750">
              <a:buFont typeface="Arial" panose="020B0604020202020204" pitchFamily="34" charset="0"/>
              <a:buChar char="•"/>
            </a:pPr>
            <a:r>
              <a:rPr lang="en-GB" sz="1800" dirty="0">
                <a:latin typeface="Arial" panose="020B0604020202020204" pitchFamily="34" charset="0"/>
                <a:ea typeface="Calibri" panose="020F0502020204030204" pitchFamily="34" charset="0"/>
              </a:rPr>
              <a:t>Analyse the quantitative data by faculty and module</a:t>
            </a:r>
          </a:p>
          <a:p>
            <a:pPr marL="742939" lvl="1" indent="-285750">
              <a:buFont typeface="Arial" panose="020B0604020202020204" pitchFamily="34" charset="0"/>
              <a:buChar char="•"/>
            </a:pPr>
            <a:r>
              <a:rPr lang="en-GB" sz="1800" dirty="0">
                <a:latin typeface="Arial" panose="020B0604020202020204" pitchFamily="34" charset="0"/>
                <a:ea typeface="Calibri" panose="020F0502020204030204" pitchFamily="34" charset="0"/>
              </a:rPr>
              <a:t>Analyses the qualitative data </a:t>
            </a:r>
          </a:p>
          <a:p>
            <a:pPr lvl="1"/>
            <a:endParaRPr lang="en-GB" sz="1800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fontAlgn="base">
              <a:lnSpc>
                <a:spcPct val="107000"/>
              </a:lnSpc>
              <a:spcAft>
                <a:spcPts val="800"/>
              </a:spcAft>
            </a:pPr>
            <a:endParaRPr lang="en-GB" sz="1800" dirty="0">
              <a:solidFill>
                <a:schemeClr val="accent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327150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5C61FE49-8142-490B-8FC0-05E66483BD3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88801" y="731945"/>
            <a:ext cx="7418105" cy="251999"/>
          </a:xfrm>
        </p:spPr>
        <p:txBody>
          <a:bodyPr/>
          <a:lstStyle/>
          <a:p>
            <a:r>
              <a:rPr lang="en-GB" sz="2000" dirty="0">
                <a:solidFill>
                  <a:schemeClr val="accent1"/>
                </a:solidFill>
              </a:rPr>
              <a:t>SURVEY FINDINGS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CD106C5-72D0-4A6A-B795-619B58D439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1800" dirty="0">
                <a:solidFill>
                  <a:schemeClr val="accent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Student survey</a:t>
            </a:r>
          </a:p>
          <a:p>
            <a:pPr marL="742939" lvl="1" indent="-285750">
              <a:buFont typeface="Arial" panose="020B0604020202020204" pitchFamily="34" charset="0"/>
              <a:buChar char="•"/>
            </a:pPr>
            <a:r>
              <a:rPr lang="en-GB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620 students responded (8% response rate)</a:t>
            </a:r>
          </a:p>
          <a:p>
            <a:pPr marL="742939" lvl="1" indent="-285750">
              <a:buFont typeface="Arial" panose="020B0604020202020204" pitchFamily="34" charset="0"/>
              <a:buChar char="•"/>
            </a:pPr>
            <a:r>
              <a:rPr lang="en-GB" sz="1800" dirty="0">
                <a:latin typeface="Arial" panose="020B0604020202020204" pitchFamily="34" charset="0"/>
                <a:ea typeface="Calibri" panose="020F0502020204030204" pitchFamily="34" charset="0"/>
              </a:rPr>
              <a:t>Numbers of respondents varied by module (from 10 to 82)</a:t>
            </a:r>
          </a:p>
          <a:p>
            <a:pPr marL="742939" lvl="1" indent="-285750">
              <a:buFont typeface="Arial" panose="020B0604020202020204" pitchFamily="34" charset="0"/>
              <a:buChar char="•"/>
            </a:pPr>
            <a:r>
              <a:rPr lang="en-GB" sz="1800" dirty="0">
                <a:latin typeface="Arial" panose="020B0604020202020204" pitchFamily="34" charset="0"/>
                <a:ea typeface="Calibri" panose="020F0502020204030204" pitchFamily="34" charset="0"/>
              </a:rPr>
              <a:t>86% of respondents had attended at least one online tutorial </a:t>
            </a:r>
          </a:p>
          <a:p>
            <a:pPr marL="742939" lvl="1" indent="-285750">
              <a:buFont typeface="Arial" panose="020B0604020202020204" pitchFamily="34" charset="0"/>
              <a:buChar char="•"/>
            </a:pPr>
            <a:r>
              <a:rPr lang="en-GB" sz="1800" dirty="0">
                <a:latin typeface="Arial" panose="020B0604020202020204" pitchFamily="34" charset="0"/>
                <a:ea typeface="Calibri" panose="020F0502020204030204" pitchFamily="34" charset="0"/>
              </a:rPr>
              <a:t>88% took part in tutorial activities (a lot or a little)</a:t>
            </a:r>
          </a:p>
          <a:p>
            <a:pPr marL="742939" lvl="1" indent="-285750">
              <a:buFont typeface="Arial" panose="020B0604020202020204" pitchFamily="34" charset="0"/>
              <a:buChar char="•"/>
            </a:pPr>
            <a:r>
              <a:rPr lang="en-GB" sz="1800" dirty="0">
                <a:latin typeface="Arial" panose="020B0604020202020204" pitchFamily="34" charset="0"/>
                <a:ea typeface="Calibri" panose="020F0502020204030204" pitchFamily="34" charset="0"/>
              </a:rPr>
              <a:t>50% looked forward to a tutorial, but 10% felt anxious beforehand</a:t>
            </a:r>
          </a:p>
          <a:p>
            <a:pPr marL="742939" lvl="1" indent="-285750">
              <a:buFont typeface="Arial" panose="020B0604020202020204" pitchFamily="34" charset="0"/>
              <a:buChar char="•"/>
            </a:pPr>
            <a:endParaRPr lang="en-GB" sz="1800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r>
              <a:rPr lang="en-GB" sz="1800" dirty="0">
                <a:solidFill>
                  <a:schemeClr val="accent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Associate Lecturer survey</a:t>
            </a:r>
          </a:p>
          <a:p>
            <a:pPr marL="742939" lvl="1" indent="-285750">
              <a:buFont typeface="Arial" panose="020B0604020202020204" pitchFamily="34" charset="0"/>
              <a:buChar char="•"/>
            </a:pPr>
            <a:r>
              <a:rPr lang="en-GB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197 ALs responded (22% response rate)</a:t>
            </a:r>
          </a:p>
          <a:p>
            <a:pPr marL="742939" lvl="1" indent="-285750">
              <a:buFont typeface="Arial" panose="020B0604020202020204" pitchFamily="34" charset="0"/>
              <a:buChar char="•"/>
            </a:pPr>
            <a:r>
              <a:rPr lang="en-GB" sz="1800" dirty="0">
                <a:latin typeface="Arial" panose="020B0604020202020204" pitchFamily="34" charset="0"/>
                <a:ea typeface="Calibri" panose="020F0502020204030204" pitchFamily="34" charset="0"/>
              </a:rPr>
              <a:t>Numbers of respondents varied by module (from 3 to 27)</a:t>
            </a:r>
          </a:p>
          <a:p>
            <a:pPr marL="742939" lvl="1" indent="-285750">
              <a:buFont typeface="Arial" panose="020B0604020202020204" pitchFamily="34" charset="0"/>
              <a:buChar char="•"/>
            </a:pPr>
            <a:r>
              <a:rPr lang="en-GB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Most </a:t>
            </a:r>
            <a:r>
              <a:rPr lang="en-GB" sz="1800" dirty="0">
                <a:latin typeface="Arial" panose="020B0604020202020204" pitchFamily="34" charset="0"/>
                <a:ea typeface="Calibri" panose="020F0502020204030204" pitchFamily="34" charset="0"/>
              </a:rPr>
              <a:t>were very experienced in running online tutorials</a:t>
            </a:r>
          </a:p>
          <a:p>
            <a:pPr marL="742939" lvl="1" indent="-285750">
              <a:buFont typeface="Arial" panose="020B0604020202020204" pitchFamily="34" charset="0"/>
              <a:buChar char="•"/>
            </a:pPr>
            <a:r>
              <a:rPr lang="en-GB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42% preferred </a:t>
            </a:r>
            <a:r>
              <a:rPr lang="en-GB" sz="1800" dirty="0">
                <a:latin typeface="Arial" panose="020B0604020202020204" pitchFamily="34" charset="0"/>
                <a:ea typeface="Calibri" panose="020F0502020204030204" pitchFamily="34" charset="0"/>
              </a:rPr>
              <a:t>f</a:t>
            </a:r>
            <a:r>
              <a:rPr lang="en-GB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ace-to-face tutorials; 25% preferred online</a:t>
            </a:r>
          </a:p>
          <a:p>
            <a:pPr marL="742939" lvl="1" indent="-285750">
              <a:buFont typeface="Arial" panose="020B0604020202020204" pitchFamily="34" charset="0"/>
              <a:buChar char="•"/>
            </a:pPr>
            <a:r>
              <a:rPr lang="en-GB" sz="1800" dirty="0">
                <a:latin typeface="Arial" panose="020B0604020202020204" pitchFamily="34" charset="0"/>
                <a:ea typeface="Calibri" panose="020F0502020204030204" pitchFamily="34" charset="0"/>
              </a:rPr>
              <a:t>A third run online tutorials with another AL; a third on their own.</a:t>
            </a:r>
          </a:p>
          <a:p>
            <a:pPr marL="742939" lvl="1" indent="-285750">
              <a:buFont typeface="Arial" panose="020B0604020202020204" pitchFamily="34" charset="0"/>
              <a:buChar char="•"/>
            </a:pPr>
            <a:r>
              <a:rPr lang="en-GB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Most design their own tutorial resources; o</a:t>
            </a:r>
            <a:r>
              <a:rPr lang="en-GB" sz="1800" dirty="0">
                <a:latin typeface="Arial" panose="020B0604020202020204" pitchFamily="34" charset="0"/>
                <a:ea typeface="Calibri" panose="020F0502020204030204" pitchFamily="34" charset="0"/>
              </a:rPr>
              <a:t>thers adapt resources from other ALs or the module team</a:t>
            </a:r>
            <a:endParaRPr lang="en-GB" sz="1800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742939" lvl="1" indent="-285750">
              <a:buFont typeface="Arial" panose="020B0604020202020204" pitchFamily="34" charset="0"/>
              <a:buChar char="•"/>
            </a:pPr>
            <a:endParaRPr lang="en-GB" sz="1800" dirty="0"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fontAlgn="base">
              <a:lnSpc>
                <a:spcPct val="107000"/>
              </a:lnSpc>
              <a:spcAft>
                <a:spcPts val="800"/>
              </a:spcAft>
            </a:pPr>
            <a:endParaRPr lang="en-GB" sz="1800" dirty="0">
              <a:solidFill>
                <a:schemeClr val="accent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503178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BCE97593-A759-7448-AFBB-9A266C72D8B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912" y="427289"/>
            <a:ext cx="8008197" cy="61871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27077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11F0DC11-520E-014F-AFAF-9B2E9D04683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7000" y="849968"/>
            <a:ext cx="8890000" cy="5359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11763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3EF75B67-3FC2-274E-87CE-00153E2B06E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4350" y="810062"/>
            <a:ext cx="8115300" cy="5372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79951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AD83EFB0-9177-8240-87BC-0AE063BE1A4C}"/>
              </a:ext>
            </a:extLst>
          </p:cNvPr>
          <p:cNvSpPr/>
          <p:nvPr/>
        </p:nvSpPr>
        <p:spPr>
          <a:xfrm>
            <a:off x="7248089" y="5842932"/>
            <a:ext cx="1895911" cy="101506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chemeClr val="bg1"/>
                </a:solidFill>
              </a:ln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5B527F0-BC96-144F-AB7C-C42BA76C8FE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072" y="108076"/>
            <a:ext cx="9031856" cy="66418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46194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A44DDC1E-0C85-464B-AEFC-5E60E4F4EDC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3600" y="793750"/>
            <a:ext cx="7416800" cy="5270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0441744"/>
      </p:ext>
    </p:extLst>
  </p:cSld>
  <p:clrMapOvr>
    <a:masterClrMapping/>
  </p:clrMapOvr>
</p:sld>
</file>

<file path=ppt/theme/theme1.xml><?xml version="1.0" encoding="utf-8"?>
<a:theme xmlns:a="http://schemas.openxmlformats.org/drawingml/2006/main" name="OU Title">
  <a:themeElements>
    <a:clrScheme name="OU Colours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E4B9B"/>
      </a:accent1>
      <a:accent2>
        <a:srgbClr val="ED2891"/>
      </a:accent2>
      <a:accent3>
        <a:srgbClr val="00B7B2"/>
      </a:accent3>
      <a:accent4>
        <a:srgbClr val="F26522"/>
      </a:accent4>
      <a:accent5>
        <a:srgbClr val="FFD400"/>
      </a:accent5>
      <a:accent6>
        <a:srgbClr val="716FB3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.OU_STANDARD.potx" id="{2DA0E078-245D-4E9B-8A12-43E4C56B78FB}" vid="{76723E47-52BB-4FAA-A05C-2DF49523D5BE}"/>
    </a:ext>
  </a:extLst>
</a:theme>
</file>

<file path=ppt/theme/theme2.xml><?xml version="1.0" encoding="utf-8"?>
<a:theme xmlns:a="http://schemas.openxmlformats.org/drawingml/2006/main" name="OU Section">
  <a:themeElements>
    <a:clrScheme name="OU Colours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E4B9B"/>
      </a:accent1>
      <a:accent2>
        <a:srgbClr val="ED2891"/>
      </a:accent2>
      <a:accent3>
        <a:srgbClr val="00B7B2"/>
      </a:accent3>
      <a:accent4>
        <a:srgbClr val="F26522"/>
      </a:accent4>
      <a:accent5>
        <a:srgbClr val="FFD400"/>
      </a:accent5>
      <a:accent6>
        <a:srgbClr val="716FB3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.OU_STANDARD.potx" id="{2DA0E078-245D-4E9B-8A12-43E4C56B78FB}" vid="{FAE18331-D8CD-423A-9602-E45A08067BF7}"/>
    </a:ext>
  </a:extLst>
</a:theme>
</file>

<file path=ppt/theme/theme3.xml><?xml version="1.0" encoding="utf-8"?>
<a:theme xmlns:a="http://schemas.openxmlformats.org/drawingml/2006/main" name="OU Layouts">
  <a:themeElements>
    <a:clrScheme name="OU Colours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E4B9B"/>
      </a:accent1>
      <a:accent2>
        <a:srgbClr val="ED2891"/>
      </a:accent2>
      <a:accent3>
        <a:srgbClr val="00B7B2"/>
      </a:accent3>
      <a:accent4>
        <a:srgbClr val="F26522"/>
      </a:accent4>
      <a:accent5>
        <a:srgbClr val="FFD400"/>
      </a:accent5>
      <a:accent6>
        <a:srgbClr val="716FB3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.OU_STANDARD.potx" id="{2DA0E078-245D-4E9B-8A12-43E4C56B78FB}" vid="{E71F6A81-7D12-4207-BA77-D48B227BF69D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1C59F755FE356458AE03BE5939C727B" ma:contentTypeVersion="4" ma:contentTypeDescription="Create a new document." ma:contentTypeScope="" ma:versionID="20cae2a7aedbe9f0a1b1ba4bf159dd33">
  <xsd:schema xmlns:xsd="http://www.w3.org/2001/XMLSchema" xmlns:xs="http://www.w3.org/2001/XMLSchema" xmlns:p="http://schemas.microsoft.com/office/2006/metadata/properties" xmlns:ns2="50f53ad1-13b4-4117-b0f7-1d0917daa32b" targetNamespace="http://schemas.microsoft.com/office/2006/metadata/properties" ma:root="true" ma:fieldsID="e2559b34de6a1ec2c63ae0fa66a5e494" ns2:_="">
    <xsd:import namespace="50f53ad1-13b4-4117-b0f7-1d0917daa32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0f53ad1-13b4-4117-b0f7-1d0917daa32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E68B3B6-1852-498D-A771-9DB8CC946884}">
  <ds:schemaRefs>
    <ds:schemaRef ds:uri="http://schemas.microsoft.com/office/2006/metadata/properties"/>
    <ds:schemaRef ds:uri="http://schemas.openxmlformats.org/package/2006/metadata/core-properties"/>
    <ds:schemaRef ds:uri="http://www.w3.org/XML/1998/namespace"/>
    <ds:schemaRef ds:uri="http://purl.org/dc/elements/1.1/"/>
    <ds:schemaRef ds:uri="http://purl.org/dc/terms/"/>
    <ds:schemaRef ds:uri="http://schemas.microsoft.com/office/2006/documentManagement/types"/>
    <ds:schemaRef ds:uri="http://purl.org/dc/dcmitype/"/>
    <ds:schemaRef ds:uri="http://schemas.microsoft.com/office/infopath/2007/PartnerControls"/>
    <ds:schemaRef ds:uri="50f53ad1-13b4-4117-b0f7-1d0917daa32b"/>
  </ds:schemaRefs>
</ds:datastoreItem>
</file>

<file path=customXml/itemProps2.xml><?xml version="1.0" encoding="utf-8"?>
<ds:datastoreItem xmlns:ds="http://schemas.openxmlformats.org/officeDocument/2006/customXml" ds:itemID="{8FB676EF-F38A-4E4B-B92E-0129015091D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913186A-1592-4384-901A-0E471F2558B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0f53ad1-13b4-4117-b0f7-1d0917daa32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OU_STANDARD</Template>
  <TotalTime>354</TotalTime>
  <Words>513</Words>
  <Application>Microsoft Macintosh PowerPoint</Application>
  <PresentationFormat>On-screen Show (4:3)</PresentationFormat>
  <Paragraphs>67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Calibri</vt:lpstr>
      <vt:lpstr>Segoe UI</vt:lpstr>
      <vt:lpstr>OU Title</vt:lpstr>
      <vt:lpstr>OU Section</vt:lpstr>
      <vt:lpstr>OU Layouts</vt:lpstr>
      <vt:lpstr>Synchronous Online Learning: Addressing the Challenges of Student Engagement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THANK YOU  Karen.Kear@open.ac.uk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</dc:title>
  <dc:creator>Diane.Ford</dc:creator>
  <cp:lastModifiedBy>Jon.Rosewell</cp:lastModifiedBy>
  <cp:revision>27</cp:revision>
  <dcterms:created xsi:type="dcterms:W3CDTF">2020-04-06T14:15:50Z</dcterms:created>
  <dcterms:modified xsi:type="dcterms:W3CDTF">2022-05-09T13:06:54Z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0x01010091C59F755FE356458AE03BE5939C727B</vt:lpwstr>
  </property>
</Properties>
</file>