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4"/>
    <p:sldMasterId id="2147483771" r:id="rId5"/>
    <p:sldMasterId id="2147483863" r:id="rId6"/>
    <p:sldMasterId id="2147483817" r:id="rId7"/>
    <p:sldMasterId id="2147483927" r:id="rId8"/>
  </p:sldMasterIdLst>
  <p:notesMasterIdLst>
    <p:notesMasterId r:id="rId30"/>
  </p:notesMasterIdLst>
  <p:handoutMasterIdLst>
    <p:handoutMasterId r:id="rId31"/>
  </p:handoutMasterIdLst>
  <p:sldIdLst>
    <p:sldId id="256" r:id="rId9"/>
    <p:sldId id="262" r:id="rId10"/>
    <p:sldId id="259" r:id="rId11"/>
    <p:sldId id="266" r:id="rId12"/>
    <p:sldId id="258" r:id="rId13"/>
    <p:sldId id="268" r:id="rId14"/>
    <p:sldId id="260" r:id="rId15"/>
    <p:sldId id="269" r:id="rId16"/>
    <p:sldId id="270" r:id="rId17"/>
    <p:sldId id="277" r:id="rId18"/>
    <p:sldId id="278" r:id="rId19"/>
    <p:sldId id="272" r:id="rId20"/>
    <p:sldId id="261" r:id="rId21"/>
    <p:sldId id="274" r:id="rId22"/>
    <p:sldId id="283" r:id="rId23"/>
    <p:sldId id="282" r:id="rId24"/>
    <p:sldId id="285" r:id="rId25"/>
    <p:sldId id="286" r:id="rId26"/>
    <p:sldId id="287" r:id="rId27"/>
    <p:sldId id="288" r:id="rId28"/>
    <p:sldId id="28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0F3"/>
    <a:srgbClr val="FF8A77"/>
    <a:srgbClr val="FFFEED"/>
    <a:srgbClr val="FFF488"/>
    <a:srgbClr val="FFF3FD"/>
    <a:srgbClr val="E8FFF7"/>
    <a:srgbClr val="FFB4FF"/>
    <a:srgbClr val="060645"/>
    <a:srgbClr val="7DFFD3"/>
    <a:srgbClr val="E6FA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7F6123-5CD5-4E3C-8605-3F050017581D}" v="340" dt="2023-04-13T13:59:50.569"/>
    <p1510:client id="{5A3FFCBC-1980-4F19-8FAA-262E94844E50}" v="204" dt="2023-04-05T15:01:56.453"/>
    <p1510:client id="{6AB754B0-7D67-4107-8DF9-2B1C1950A6E8}" v="360" dt="2023-04-13T14:03:45.779"/>
    <p1510:client id="{A1EAE2BA-600D-5396-0A5C-551ECF70DE4E}" v="316" dt="2023-04-13T14:07:59.6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6" d="100"/>
          <a:sy n="56" d="100"/>
        </p:scale>
        <p:origin x="408" y="8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50AFA1-2D98-83E6-6B45-1BA4EFFA09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F292458-5F54-BBF5-A700-E864B64DF8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BE0FF1-B4C8-4A7A-A50B-9837D279A5B3}" type="datetimeFigureOut">
              <a:rPr lang="en-GB" smtClean="0"/>
              <a:t>14/04/2023</a:t>
            </a:fld>
            <a:endParaRPr lang="en-GB"/>
          </a:p>
        </p:txBody>
      </p:sp>
      <p:sp>
        <p:nvSpPr>
          <p:cNvPr id="4" name="Footer Placeholder 3">
            <a:extLst>
              <a:ext uri="{FF2B5EF4-FFF2-40B4-BE49-F238E27FC236}">
                <a16:creationId xmlns:a16="http://schemas.microsoft.com/office/drawing/2014/main" id="{0D685C0A-89EE-3D17-E818-2781A8FCA1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B159F12D-2392-5BCA-470C-1326218C7E5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D0D4E1-3C06-412A-A8F6-CECF698F9984}" type="slidenum">
              <a:rPr lang="en-GB" smtClean="0"/>
              <a:t>‹#›</a:t>
            </a:fld>
            <a:endParaRPr lang="en-GB"/>
          </a:p>
        </p:txBody>
      </p:sp>
    </p:spTree>
    <p:extLst>
      <p:ext uri="{BB962C8B-B14F-4D97-AF65-F5344CB8AC3E}">
        <p14:creationId xmlns:p14="http://schemas.microsoft.com/office/powerpoint/2010/main" val="355981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6C2FE4-2A89-2C48-B077-AF8EE4693F31}" type="datetimeFigureOut">
              <a:rPr lang="en-US" smtClean="0"/>
              <a:t>4/14/2023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D80B4-3417-B74B-BDCD-C7836226A258}" type="slidenum">
              <a:rPr lang="en-US" smtClean="0"/>
              <a:t>‹#›</a:t>
            </a:fld>
            <a:endParaRPr lang="en-US"/>
          </a:p>
        </p:txBody>
      </p:sp>
    </p:spTree>
    <p:extLst>
      <p:ext uri="{BB962C8B-B14F-4D97-AF65-F5344CB8AC3E}">
        <p14:creationId xmlns:p14="http://schemas.microsoft.com/office/powerpoint/2010/main" val="583720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All – motivation </a:t>
            </a:r>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1</a:t>
            </a:fld>
            <a:endParaRPr lang="en-US"/>
          </a:p>
        </p:txBody>
      </p:sp>
    </p:spTree>
    <p:extLst>
      <p:ext uri="{BB962C8B-B14F-4D97-AF65-F5344CB8AC3E}">
        <p14:creationId xmlns:p14="http://schemas.microsoft.com/office/powerpoint/2010/main" val="4008887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Gemma 7 mins</a:t>
            </a:r>
          </a:p>
        </p:txBody>
      </p:sp>
      <p:sp>
        <p:nvSpPr>
          <p:cNvPr id="4" name="Slide Number Placeholder 3"/>
          <p:cNvSpPr>
            <a:spLocks noGrp="1"/>
          </p:cNvSpPr>
          <p:nvPr>
            <p:ph type="sldNum" sz="quarter" idx="5"/>
          </p:nvPr>
        </p:nvSpPr>
        <p:spPr/>
        <p:txBody>
          <a:bodyPr/>
          <a:lstStyle/>
          <a:p>
            <a:fld id="{8CCD80B4-3417-B74B-BDCD-C7836226A258}" type="slidenum">
              <a:rPr lang="en-US" smtClean="0"/>
              <a:t>3</a:t>
            </a:fld>
            <a:endParaRPr lang="en-US"/>
          </a:p>
        </p:txBody>
      </p:sp>
    </p:spTree>
    <p:extLst>
      <p:ext uri="{BB962C8B-B14F-4D97-AF65-F5344CB8AC3E}">
        <p14:creationId xmlns:p14="http://schemas.microsoft.com/office/powerpoint/2010/main" val="3199625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8.3</a:t>
            </a:r>
            <a:r>
              <a:rPr lang="en-GB"/>
              <a:t> - 33% found completing in the time very difficult</a:t>
            </a:r>
          </a:p>
          <a:p>
            <a:r>
              <a:rPr lang="en-GB" b="1"/>
              <a:t>8.6</a:t>
            </a:r>
            <a:r>
              <a:rPr lang="en-GB"/>
              <a:t> – mixed picture. Just over 50% found the experience positive. Around 25% found it very challenging </a:t>
            </a:r>
          </a:p>
        </p:txBody>
      </p:sp>
      <p:sp>
        <p:nvSpPr>
          <p:cNvPr id="4" name="Slide Number Placeholder 3"/>
          <p:cNvSpPr>
            <a:spLocks noGrp="1"/>
          </p:cNvSpPr>
          <p:nvPr>
            <p:ph type="sldNum" sz="quarter" idx="5"/>
          </p:nvPr>
        </p:nvSpPr>
        <p:spPr/>
        <p:txBody>
          <a:bodyPr/>
          <a:lstStyle/>
          <a:p>
            <a:fld id="{8CCD80B4-3417-B74B-BDCD-C7836226A258}" type="slidenum">
              <a:rPr lang="en-US" smtClean="0"/>
              <a:t>10</a:t>
            </a:fld>
            <a:endParaRPr lang="en-US"/>
          </a:p>
        </p:txBody>
      </p:sp>
    </p:spTree>
    <p:extLst>
      <p:ext uri="{BB962C8B-B14F-4D97-AF65-F5344CB8AC3E}">
        <p14:creationId xmlns:p14="http://schemas.microsoft.com/office/powerpoint/2010/main" val="3842533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solidFill>
                  <a:srgbClr val="404040"/>
                </a:solidFill>
                <a:latin typeface="Calibri"/>
                <a:cs typeface="Calibri"/>
              </a:rPr>
              <a:t>We have done some initial analysis of the free text comments.</a:t>
            </a:r>
          </a:p>
          <a:p>
            <a:r>
              <a:rPr lang="en-GB" sz="1200">
                <a:solidFill>
                  <a:srgbClr val="404040"/>
                </a:solidFill>
                <a:latin typeface="Calibri"/>
                <a:cs typeface="Calibri"/>
              </a:rPr>
              <a:t>In response to "Was there anything else that you had wished you had known before going into your exam?" We had the following types of response:</a:t>
            </a:r>
          </a:p>
          <a:p>
            <a:pPr marL="342900" indent="-342900"/>
            <a:r>
              <a:rPr lang="en-GB" sz="1200">
                <a:solidFill>
                  <a:srgbClr val="404040"/>
                </a:solidFill>
                <a:latin typeface="Calibri"/>
                <a:cs typeface="Calibri"/>
              </a:rPr>
              <a:t>That the exam would take longer than they thought</a:t>
            </a:r>
          </a:p>
          <a:p>
            <a:pPr marL="342900" indent="-342900"/>
            <a:r>
              <a:rPr lang="en-GB" sz="1200">
                <a:solidFill>
                  <a:srgbClr val="404040"/>
                </a:solidFill>
                <a:latin typeface="Calibri"/>
                <a:cs typeface="Calibri"/>
              </a:rPr>
              <a:t>That there had been more revision/subject related support</a:t>
            </a:r>
          </a:p>
          <a:p>
            <a:pPr marL="342900" indent="-342900"/>
            <a:r>
              <a:rPr lang="en-GB" sz="1200">
                <a:solidFill>
                  <a:srgbClr val="404040"/>
                </a:solidFill>
                <a:latin typeface="Calibri"/>
                <a:cs typeface="Calibri"/>
              </a:rPr>
              <a:t>That they had known how to access IT/SST support</a:t>
            </a:r>
          </a:p>
          <a:p>
            <a:pPr marL="342900" indent="-342900"/>
            <a:r>
              <a:rPr lang="en-GB" sz="1200">
                <a:solidFill>
                  <a:srgbClr val="404040"/>
                </a:solidFill>
                <a:latin typeface="Calibri"/>
                <a:cs typeface="Calibri"/>
              </a:rPr>
              <a:t>That they had understood the nature of "open book"</a:t>
            </a:r>
          </a:p>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11</a:t>
            </a:fld>
            <a:endParaRPr lang="en-US"/>
          </a:p>
        </p:txBody>
      </p:sp>
    </p:spTree>
    <p:extLst>
      <p:ext uri="{BB962C8B-B14F-4D97-AF65-F5344CB8AC3E}">
        <p14:creationId xmlns:p14="http://schemas.microsoft.com/office/powerpoint/2010/main" val="1120680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shared these findings with MTCs and colleagues in exams. Also shared at a scholarship session in SPS. </a:t>
            </a:r>
          </a:p>
        </p:txBody>
      </p:sp>
      <p:sp>
        <p:nvSpPr>
          <p:cNvPr id="4" name="Slide Number Placeholder 3"/>
          <p:cNvSpPr>
            <a:spLocks noGrp="1"/>
          </p:cNvSpPr>
          <p:nvPr>
            <p:ph type="sldNum" sz="quarter" idx="5"/>
          </p:nvPr>
        </p:nvSpPr>
        <p:spPr/>
        <p:txBody>
          <a:bodyPr/>
          <a:lstStyle/>
          <a:p>
            <a:fld id="{8CCD80B4-3417-B74B-BDCD-C7836226A258}" type="slidenum">
              <a:rPr lang="en-US" smtClean="0"/>
              <a:t>12</a:t>
            </a:fld>
            <a:endParaRPr lang="en-US"/>
          </a:p>
        </p:txBody>
      </p:sp>
    </p:spTree>
    <p:extLst>
      <p:ext uri="{BB962C8B-B14F-4D97-AF65-F5344CB8AC3E}">
        <p14:creationId xmlns:p14="http://schemas.microsoft.com/office/powerpoint/2010/main" val="727722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Becca 4 mins</a:t>
            </a:r>
          </a:p>
        </p:txBody>
      </p:sp>
      <p:sp>
        <p:nvSpPr>
          <p:cNvPr id="4" name="Slide Number Placeholder 3"/>
          <p:cNvSpPr>
            <a:spLocks noGrp="1"/>
          </p:cNvSpPr>
          <p:nvPr>
            <p:ph type="sldNum" sz="quarter" idx="5"/>
          </p:nvPr>
        </p:nvSpPr>
        <p:spPr/>
        <p:txBody>
          <a:bodyPr/>
          <a:lstStyle/>
          <a:p>
            <a:fld id="{8CCD80B4-3417-B74B-BDCD-C7836226A258}" type="slidenum">
              <a:rPr lang="en-US" smtClean="0"/>
              <a:t>13</a:t>
            </a:fld>
            <a:endParaRPr lang="en-US"/>
          </a:p>
        </p:txBody>
      </p:sp>
    </p:spTree>
    <p:extLst>
      <p:ext uri="{BB962C8B-B14F-4D97-AF65-F5344CB8AC3E}">
        <p14:creationId xmlns:p14="http://schemas.microsoft.com/office/powerpoint/2010/main" val="2613212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Fi 4 mins</a:t>
            </a:r>
          </a:p>
        </p:txBody>
      </p:sp>
      <p:sp>
        <p:nvSpPr>
          <p:cNvPr id="4" name="Slide Number Placeholder 3"/>
          <p:cNvSpPr>
            <a:spLocks noGrp="1"/>
          </p:cNvSpPr>
          <p:nvPr>
            <p:ph type="sldNum" sz="quarter" idx="5"/>
          </p:nvPr>
        </p:nvSpPr>
        <p:spPr/>
        <p:txBody>
          <a:bodyPr/>
          <a:lstStyle/>
          <a:p>
            <a:fld id="{8CCD80B4-3417-B74B-BDCD-C7836226A258}" type="slidenum">
              <a:rPr lang="en-US" smtClean="0"/>
              <a:t>18</a:t>
            </a:fld>
            <a:endParaRPr lang="en-US"/>
          </a:p>
        </p:txBody>
      </p:sp>
    </p:spTree>
    <p:extLst>
      <p:ext uri="{BB962C8B-B14F-4D97-AF65-F5344CB8AC3E}">
        <p14:creationId xmlns:p14="http://schemas.microsoft.com/office/powerpoint/2010/main" val="34603994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1">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8" y="0"/>
            <a:ext cx="6098726" cy="3810000"/>
          </a:xfrm>
          <a:custGeom>
            <a:avLst/>
            <a:gdLst>
              <a:gd name="connsiteX0" fmla="*/ 1626032 w 7810500"/>
              <a:gd name="connsiteY0" fmla="*/ 0 h 3810000"/>
              <a:gd name="connsiteX1" fmla="*/ 6184468 w 7810500"/>
              <a:gd name="connsiteY1" fmla="*/ 0 h 3810000"/>
              <a:gd name="connsiteX2" fmla="*/ 7810500 w 7810500"/>
              <a:gd name="connsiteY2" fmla="*/ 1626032 h 3810000"/>
              <a:gd name="connsiteX3" fmla="*/ 7810500 w 7810500"/>
              <a:gd name="connsiteY3" fmla="*/ 3625329 h 3810000"/>
              <a:gd name="connsiteX4" fmla="*/ 7625829 w 7810500"/>
              <a:gd name="connsiteY4" fmla="*/ 3810000 h 3810000"/>
              <a:gd name="connsiteX5" fmla="*/ 184671 w 7810500"/>
              <a:gd name="connsiteY5" fmla="*/ 3810000 h 3810000"/>
              <a:gd name="connsiteX6" fmla="*/ 0 w 7810500"/>
              <a:gd name="connsiteY6" fmla="*/ 3625329 h 3810000"/>
              <a:gd name="connsiteX7" fmla="*/ 0 w 7810500"/>
              <a:gd name="connsiteY7" fmla="*/ 1626032 h 3810000"/>
              <a:gd name="connsiteX8" fmla="*/ 1626032 w 7810500"/>
              <a:gd name="connsiteY8" fmla="*/ 0 h 3810000"/>
              <a:gd name="connsiteX0" fmla="*/ 1626032 w 7810500"/>
              <a:gd name="connsiteY0" fmla="*/ 0 h 3810000"/>
              <a:gd name="connsiteX1" fmla="*/ 6184468 w 7810500"/>
              <a:gd name="connsiteY1" fmla="*/ 0 h 3810000"/>
              <a:gd name="connsiteX2" fmla="*/ 7810500 w 7810500"/>
              <a:gd name="connsiteY2" fmla="*/ 3625329 h 3810000"/>
              <a:gd name="connsiteX3" fmla="*/ 7625829 w 7810500"/>
              <a:gd name="connsiteY3" fmla="*/ 3810000 h 3810000"/>
              <a:gd name="connsiteX4" fmla="*/ 184671 w 7810500"/>
              <a:gd name="connsiteY4" fmla="*/ 3810000 h 3810000"/>
              <a:gd name="connsiteX5" fmla="*/ 0 w 7810500"/>
              <a:gd name="connsiteY5" fmla="*/ 3625329 h 3810000"/>
              <a:gd name="connsiteX6" fmla="*/ 0 w 7810500"/>
              <a:gd name="connsiteY6" fmla="*/ 1626032 h 3810000"/>
              <a:gd name="connsiteX7" fmla="*/ 1626032 w 7810500"/>
              <a:gd name="connsiteY7" fmla="*/ 0 h 3810000"/>
              <a:gd name="connsiteX0" fmla="*/ 1626032 w 7963808"/>
              <a:gd name="connsiteY0" fmla="*/ 0 h 3810000"/>
              <a:gd name="connsiteX1" fmla="*/ 6184468 w 7963808"/>
              <a:gd name="connsiteY1" fmla="*/ 0 h 3810000"/>
              <a:gd name="connsiteX2" fmla="*/ 7625829 w 7963808"/>
              <a:gd name="connsiteY2" fmla="*/ 3810000 h 3810000"/>
              <a:gd name="connsiteX3" fmla="*/ 184671 w 7963808"/>
              <a:gd name="connsiteY3" fmla="*/ 3810000 h 3810000"/>
              <a:gd name="connsiteX4" fmla="*/ 0 w 7963808"/>
              <a:gd name="connsiteY4" fmla="*/ 3625329 h 3810000"/>
              <a:gd name="connsiteX5" fmla="*/ 0 w 7963808"/>
              <a:gd name="connsiteY5" fmla="*/ 1626032 h 3810000"/>
              <a:gd name="connsiteX6" fmla="*/ 1626032 w 7963808"/>
              <a:gd name="connsiteY6" fmla="*/ 0 h 3810000"/>
              <a:gd name="connsiteX0" fmla="*/ 1626032 w 6876799"/>
              <a:gd name="connsiteY0" fmla="*/ 0 h 3810000"/>
              <a:gd name="connsiteX1" fmla="*/ 6184468 w 6876799"/>
              <a:gd name="connsiteY1" fmla="*/ 0 h 3810000"/>
              <a:gd name="connsiteX2" fmla="*/ 6063729 w 6876799"/>
              <a:gd name="connsiteY2" fmla="*/ 3797300 h 3810000"/>
              <a:gd name="connsiteX3" fmla="*/ 184671 w 6876799"/>
              <a:gd name="connsiteY3" fmla="*/ 3810000 h 3810000"/>
              <a:gd name="connsiteX4" fmla="*/ 0 w 6876799"/>
              <a:gd name="connsiteY4" fmla="*/ 3625329 h 3810000"/>
              <a:gd name="connsiteX5" fmla="*/ 0 w 6876799"/>
              <a:gd name="connsiteY5" fmla="*/ 1626032 h 3810000"/>
              <a:gd name="connsiteX6" fmla="*/ 1626032 w 6876799"/>
              <a:gd name="connsiteY6" fmla="*/ 0 h 3810000"/>
              <a:gd name="connsiteX0" fmla="*/ 1626032 w 6601473"/>
              <a:gd name="connsiteY0" fmla="*/ 0 h 3810000"/>
              <a:gd name="connsiteX1" fmla="*/ 6184468 w 6601473"/>
              <a:gd name="connsiteY1" fmla="*/ 0 h 3810000"/>
              <a:gd name="connsiteX2" fmla="*/ 6063729 w 6601473"/>
              <a:gd name="connsiteY2" fmla="*/ 3797300 h 3810000"/>
              <a:gd name="connsiteX3" fmla="*/ 184671 w 6601473"/>
              <a:gd name="connsiteY3" fmla="*/ 3810000 h 3810000"/>
              <a:gd name="connsiteX4" fmla="*/ 0 w 6601473"/>
              <a:gd name="connsiteY4" fmla="*/ 3625329 h 3810000"/>
              <a:gd name="connsiteX5" fmla="*/ 0 w 6601473"/>
              <a:gd name="connsiteY5" fmla="*/ 1626032 h 3810000"/>
              <a:gd name="connsiteX6" fmla="*/ 1626032 w 6601473"/>
              <a:gd name="connsiteY6" fmla="*/ 0 h 3810000"/>
              <a:gd name="connsiteX0" fmla="*/ 1626032 w 6605873"/>
              <a:gd name="connsiteY0" fmla="*/ 0 h 3810000"/>
              <a:gd name="connsiteX1" fmla="*/ 6184468 w 6605873"/>
              <a:gd name="connsiteY1" fmla="*/ 0 h 3810000"/>
              <a:gd name="connsiteX2" fmla="*/ 6082779 w 6605873"/>
              <a:gd name="connsiteY2" fmla="*/ 3802063 h 3810000"/>
              <a:gd name="connsiteX3" fmla="*/ 184671 w 6605873"/>
              <a:gd name="connsiteY3" fmla="*/ 3810000 h 3810000"/>
              <a:gd name="connsiteX4" fmla="*/ 0 w 6605873"/>
              <a:gd name="connsiteY4" fmla="*/ 3625329 h 3810000"/>
              <a:gd name="connsiteX5" fmla="*/ 0 w 6605873"/>
              <a:gd name="connsiteY5" fmla="*/ 1626032 h 3810000"/>
              <a:gd name="connsiteX6" fmla="*/ 1626032 w 6605873"/>
              <a:gd name="connsiteY6" fmla="*/ 0 h 3810000"/>
              <a:gd name="connsiteX0" fmla="*/ 1626032 w 6524678"/>
              <a:gd name="connsiteY0" fmla="*/ 6350 h 3816350"/>
              <a:gd name="connsiteX1" fmla="*/ 6076518 w 6524678"/>
              <a:gd name="connsiteY1" fmla="*/ 0 h 3816350"/>
              <a:gd name="connsiteX2" fmla="*/ 6082779 w 6524678"/>
              <a:gd name="connsiteY2" fmla="*/ 3808413 h 3816350"/>
              <a:gd name="connsiteX3" fmla="*/ 184671 w 6524678"/>
              <a:gd name="connsiteY3" fmla="*/ 3816350 h 3816350"/>
              <a:gd name="connsiteX4" fmla="*/ 0 w 6524678"/>
              <a:gd name="connsiteY4" fmla="*/ 3631679 h 3816350"/>
              <a:gd name="connsiteX5" fmla="*/ 0 w 6524678"/>
              <a:gd name="connsiteY5" fmla="*/ 1632382 h 3816350"/>
              <a:gd name="connsiteX6" fmla="*/ 1626032 w 6524678"/>
              <a:gd name="connsiteY6" fmla="*/ 6350 h 3816350"/>
              <a:gd name="connsiteX0" fmla="*/ 1626032 w 6087407"/>
              <a:gd name="connsiteY0" fmla="*/ 6350 h 3816350"/>
              <a:gd name="connsiteX1" fmla="*/ 6076518 w 6087407"/>
              <a:gd name="connsiteY1" fmla="*/ 0 h 3816350"/>
              <a:gd name="connsiteX2" fmla="*/ 6082779 w 6087407"/>
              <a:gd name="connsiteY2" fmla="*/ 3808413 h 3816350"/>
              <a:gd name="connsiteX3" fmla="*/ 184671 w 6087407"/>
              <a:gd name="connsiteY3" fmla="*/ 3816350 h 3816350"/>
              <a:gd name="connsiteX4" fmla="*/ 0 w 6087407"/>
              <a:gd name="connsiteY4" fmla="*/ 3631679 h 3816350"/>
              <a:gd name="connsiteX5" fmla="*/ 0 w 6087407"/>
              <a:gd name="connsiteY5" fmla="*/ 1632382 h 3816350"/>
              <a:gd name="connsiteX6" fmla="*/ 1626032 w 6087407"/>
              <a:gd name="connsiteY6" fmla="*/ 6350 h 3816350"/>
              <a:gd name="connsiteX0" fmla="*/ 1626032 w 6100891"/>
              <a:gd name="connsiteY0" fmla="*/ 0 h 3810000"/>
              <a:gd name="connsiteX1" fmla="*/ 6097949 w 6100891"/>
              <a:gd name="connsiteY1" fmla="*/ 794 h 3810000"/>
              <a:gd name="connsiteX2" fmla="*/ 6082779 w 6100891"/>
              <a:gd name="connsiteY2" fmla="*/ 3802063 h 3810000"/>
              <a:gd name="connsiteX3" fmla="*/ 184671 w 6100891"/>
              <a:gd name="connsiteY3" fmla="*/ 3810000 h 3810000"/>
              <a:gd name="connsiteX4" fmla="*/ 0 w 6100891"/>
              <a:gd name="connsiteY4" fmla="*/ 3625329 h 3810000"/>
              <a:gd name="connsiteX5" fmla="*/ 0 w 6100891"/>
              <a:gd name="connsiteY5" fmla="*/ 1626032 h 3810000"/>
              <a:gd name="connsiteX6" fmla="*/ 1626032 w 6100891"/>
              <a:gd name="connsiteY6" fmla="*/ 0 h 3810000"/>
              <a:gd name="connsiteX0" fmla="*/ 1626032 w 6098322"/>
              <a:gd name="connsiteY0" fmla="*/ 0 h 3810000"/>
              <a:gd name="connsiteX1" fmla="*/ 6097949 w 6098322"/>
              <a:gd name="connsiteY1" fmla="*/ 794 h 3810000"/>
              <a:gd name="connsiteX2" fmla="*/ 6082779 w 6098322"/>
              <a:gd name="connsiteY2" fmla="*/ 3802063 h 3810000"/>
              <a:gd name="connsiteX3" fmla="*/ 184671 w 6098322"/>
              <a:gd name="connsiteY3" fmla="*/ 3810000 h 3810000"/>
              <a:gd name="connsiteX4" fmla="*/ 0 w 6098322"/>
              <a:gd name="connsiteY4" fmla="*/ 3625329 h 3810000"/>
              <a:gd name="connsiteX5" fmla="*/ 0 w 6098322"/>
              <a:gd name="connsiteY5" fmla="*/ 1626032 h 3810000"/>
              <a:gd name="connsiteX6" fmla="*/ 1626032 w 6098322"/>
              <a:gd name="connsiteY6" fmla="*/ 0 h 3810000"/>
              <a:gd name="connsiteX0" fmla="*/ 1626032 w 6102062"/>
              <a:gd name="connsiteY0" fmla="*/ 0 h 3810000"/>
              <a:gd name="connsiteX1" fmla="*/ 6097949 w 6102062"/>
              <a:gd name="connsiteY1" fmla="*/ 794 h 3810000"/>
              <a:gd name="connsiteX2" fmla="*/ 6097066 w 6102062"/>
              <a:gd name="connsiteY2" fmla="*/ 3806825 h 3810000"/>
              <a:gd name="connsiteX3" fmla="*/ 184671 w 6102062"/>
              <a:gd name="connsiteY3" fmla="*/ 3810000 h 3810000"/>
              <a:gd name="connsiteX4" fmla="*/ 0 w 6102062"/>
              <a:gd name="connsiteY4" fmla="*/ 3625329 h 3810000"/>
              <a:gd name="connsiteX5" fmla="*/ 0 w 6102062"/>
              <a:gd name="connsiteY5" fmla="*/ 1626032 h 3810000"/>
              <a:gd name="connsiteX6" fmla="*/ 1626032 w 6102062"/>
              <a:gd name="connsiteY6" fmla="*/ 0 h 3810000"/>
              <a:gd name="connsiteX0" fmla="*/ 1626032 w 6098726"/>
              <a:gd name="connsiteY0" fmla="*/ 0 h 3810000"/>
              <a:gd name="connsiteX1" fmla="*/ 6097949 w 6098726"/>
              <a:gd name="connsiteY1" fmla="*/ 794 h 3810000"/>
              <a:gd name="connsiteX2" fmla="*/ 6097066 w 6098726"/>
              <a:gd name="connsiteY2" fmla="*/ 3806825 h 3810000"/>
              <a:gd name="connsiteX3" fmla="*/ 184671 w 6098726"/>
              <a:gd name="connsiteY3" fmla="*/ 3810000 h 3810000"/>
              <a:gd name="connsiteX4" fmla="*/ 0 w 6098726"/>
              <a:gd name="connsiteY4" fmla="*/ 3625329 h 3810000"/>
              <a:gd name="connsiteX5" fmla="*/ 0 w 6098726"/>
              <a:gd name="connsiteY5" fmla="*/ 1626032 h 3810000"/>
              <a:gd name="connsiteX6" fmla="*/ 1626032 w 6098726"/>
              <a:gd name="connsiteY6" fmla="*/ 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8726" h="3810000">
                <a:moveTo>
                  <a:pt x="1626032" y="0"/>
                </a:moveTo>
                <a:lnTo>
                  <a:pt x="6097949" y="794"/>
                </a:lnTo>
                <a:cubicBezTo>
                  <a:pt x="6100171" y="1699419"/>
                  <a:pt x="6096907" y="2640806"/>
                  <a:pt x="6097066" y="3806825"/>
                </a:cubicBezTo>
                <a:lnTo>
                  <a:pt x="184671" y="3810000"/>
                </a:lnTo>
                <a:cubicBezTo>
                  <a:pt x="82680" y="3810000"/>
                  <a:pt x="0" y="3727320"/>
                  <a:pt x="0" y="3625329"/>
                </a:cubicBezTo>
                <a:lnTo>
                  <a:pt x="0" y="1626032"/>
                </a:lnTo>
                <a:cubicBezTo>
                  <a:pt x="0" y="727999"/>
                  <a:pt x="727999" y="0"/>
                  <a:pt x="1626032" y="0"/>
                </a:cubicBezTo>
                <a:close/>
              </a:path>
            </a:pathLst>
          </a:custGeom>
        </p:spPr>
        <p:txBody>
          <a:bodyPr>
            <a:normAutofit/>
          </a:bodyPr>
          <a:lstStyle>
            <a:lvl1pPr marL="0" indent="0" algn="r">
              <a:buNone/>
              <a:defRPr sz="1800">
                <a:solidFill>
                  <a:schemeClr val="bg1"/>
                </a:solidFill>
                <a:latin typeface="Poppins" panose="00000500000000000000" pitchFamily="50" charset="0"/>
                <a:cs typeface="Poppins" panose="00000500000000000000" pitchFamily="50" charset="0"/>
              </a:defRPr>
            </a:lvl1pPr>
          </a:lstStyle>
          <a:p>
            <a:r>
              <a:rPr lang="en-US"/>
              <a:t>Click icon to add picture</a:t>
            </a:r>
          </a:p>
        </p:txBody>
      </p:sp>
      <p:pic>
        <p:nvPicPr>
          <p:cNvPr id="10" name="Picture 9" descr="Icon&#10;&#10;Description automatically generated with medium confidence">
            <a:extLst>
              <a:ext uri="{FF2B5EF4-FFF2-40B4-BE49-F238E27FC236}">
                <a16:creationId xmlns:a16="http://schemas.microsoft.com/office/drawing/2014/main" id="{0828ED38-053B-074D-A6A5-1C9374EA7F4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000" y="3810000"/>
            <a:ext cx="6096000" cy="3048000"/>
          </a:xfrm>
          <a:prstGeom prst="rect">
            <a:avLst/>
          </a:prstGeom>
        </p:spPr>
      </p:pic>
      <p:sp>
        <p:nvSpPr>
          <p:cNvPr id="12" name="Text Placeholder 11">
            <a:extLst>
              <a:ext uri="{FF2B5EF4-FFF2-40B4-BE49-F238E27FC236}">
                <a16:creationId xmlns:a16="http://schemas.microsoft.com/office/drawing/2014/main" id="{25F86F0A-6A1A-3248-8370-3930F881013A}"/>
              </a:ext>
            </a:extLst>
          </p:cNvPr>
          <p:cNvSpPr>
            <a:spLocks noGrp="1"/>
          </p:cNvSpPr>
          <p:nvPr>
            <p:ph type="body" sz="quarter" idx="11" hasCustomPrompt="1"/>
          </p:nvPr>
        </p:nvSpPr>
        <p:spPr>
          <a:xfrm>
            <a:off x="408207" y="559121"/>
            <a:ext cx="5557585"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7" name="Text Placeholder 11">
            <a:extLst>
              <a:ext uri="{FF2B5EF4-FFF2-40B4-BE49-F238E27FC236}">
                <a16:creationId xmlns:a16="http://schemas.microsoft.com/office/drawing/2014/main" id="{01B5291B-A0B5-0A34-5C7E-79E2E3F68ACC}"/>
              </a:ext>
            </a:extLst>
          </p:cNvPr>
          <p:cNvSpPr>
            <a:spLocks noGrp="1"/>
          </p:cNvSpPr>
          <p:nvPr>
            <p:ph type="body" sz="quarter" idx="12" hasCustomPrompt="1"/>
          </p:nvPr>
        </p:nvSpPr>
        <p:spPr>
          <a:xfrm>
            <a:off x="408208" y="2431330"/>
            <a:ext cx="5557584" cy="1305402"/>
          </a:xfrm>
        </p:spPr>
        <p:txBody>
          <a:bodyPr>
            <a:noAutofit/>
          </a:bodyPr>
          <a:lstStyle>
            <a:lvl1pPr marL="0" indent="0">
              <a:lnSpc>
                <a:spcPct val="110000"/>
              </a:lnSpc>
              <a:spcBef>
                <a:spcPts val="0"/>
              </a:spcBef>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sp>
        <p:nvSpPr>
          <p:cNvPr id="2" name="Text Placeholder 11">
            <a:extLst>
              <a:ext uri="{FF2B5EF4-FFF2-40B4-BE49-F238E27FC236}">
                <a16:creationId xmlns:a16="http://schemas.microsoft.com/office/drawing/2014/main" id="{8D5457D4-902F-B0A0-0CA3-AB0C3D54F72F}"/>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3" name="Text Placeholder 11">
            <a:extLst>
              <a:ext uri="{FF2B5EF4-FFF2-40B4-BE49-F238E27FC236}">
                <a16:creationId xmlns:a16="http://schemas.microsoft.com/office/drawing/2014/main" id="{14F31047-4864-D68A-2944-4FD900DC0466}"/>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4" name="Text Placeholder 11">
            <a:extLst>
              <a:ext uri="{FF2B5EF4-FFF2-40B4-BE49-F238E27FC236}">
                <a16:creationId xmlns:a16="http://schemas.microsoft.com/office/drawing/2014/main" id="{04D3CA51-9B82-D8B8-96F1-42FE5F9B17AD}"/>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pic>
        <p:nvPicPr>
          <p:cNvPr id="14" name="Picture 13">
            <a:extLst>
              <a:ext uri="{FF2B5EF4-FFF2-40B4-BE49-F238E27FC236}">
                <a16:creationId xmlns:a16="http://schemas.microsoft.com/office/drawing/2014/main" id="{41C1F544-4F91-82A6-00C9-2CD07BD90F6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198485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Title 3">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0" y="0"/>
            <a:ext cx="4380854" cy="6858000"/>
          </a:xfrm>
          <a:prstGeom prst="round2SameRect">
            <a:avLst>
              <a:gd name="adj1" fmla="val 42678"/>
              <a:gd name="adj2" fmla="val 4847"/>
            </a:avLst>
          </a:prstGeom>
        </p:spPr>
        <p:txBody>
          <a:bodyPr>
            <a:noAutofit/>
          </a:bodyPr>
          <a:lstStyle>
            <a:lvl1pPr>
              <a:defRPr>
                <a:solidFill>
                  <a:schemeClr val="bg1"/>
                </a:solidFill>
              </a:defRPr>
            </a:lvl1pPr>
          </a:lstStyle>
          <a:p>
            <a:endParaRPr lang="en-US"/>
          </a:p>
        </p:txBody>
      </p:sp>
      <p:pic>
        <p:nvPicPr>
          <p:cNvPr id="6" name="Picture 5" descr="A picture containing ax, vector graphics&#10;&#10;Description automatically generated">
            <a:extLst>
              <a:ext uri="{FF2B5EF4-FFF2-40B4-BE49-F238E27FC236}">
                <a16:creationId xmlns:a16="http://schemas.microsoft.com/office/drawing/2014/main" id="{19B06383-A6CB-5648-834D-B48F2370576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6200000">
            <a:off x="8761708" y="1715146"/>
            <a:ext cx="5145438" cy="1715146"/>
          </a:xfrm>
          <a:prstGeom prst="rect">
            <a:avLst/>
          </a:prstGeom>
        </p:spPr>
      </p:pic>
      <p:sp>
        <p:nvSpPr>
          <p:cNvPr id="10" name="Text Placeholder 11">
            <a:extLst>
              <a:ext uri="{FF2B5EF4-FFF2-40B4-BE49-F238E27FC236}">
                <a16:creationId xmlns:a16="http://schemas.microsoft.com/office/drawing/2014/main" id="{633B3489-D726-D446-9A29-05672FA50E51}"/>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7" name="Text Placeholder 11">
            <a:extLst>
              <a:ext uri="{FF2B5EF4-FFF2-40B4-BE49-F238E27FC236}">
                <a16:creationId xmlns:a16="http://schemas.microsoft.com/office/drawing/2014/main" id="{6A7E64E4-287C-1FCE-9776-59EE01B2045C}"/>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62966699-83CA-1202-E4B3-09DCD56EA786}"/>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1462953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ter Title 4">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1" y="1"/>
            <a:ext cx="3504968" cy="5119768"/>
          </a:xfrm>
          <a:prstGeom prst="round2SameRect">
            <a:avLst>
              <a:gd name="adj1" fmla="val 42678"/>
              <a:gd name="adj2" fmla="val 4847"/>
            </a:avLst>
          </a:prstGeom>
        </p:spPr>
        <p:txBody>
          <a:bodyPr>
            <a:noAutofit/>
          </a:bodyPr>
          <a:lstStyle>
            <a:lvl1pPr>
              <a:defRPr>
                <a:solidFill>
                  <a:schemeClr val="bg1"/>
                </a:solidFill>
              </a:defRPr>
            </a:lvl1pPr>
          </a:lstStyle>
          <a:p>
            <a:endParaRPr lang="en-US"/>
          </a:p>
        </p:txBody>
      </p:sp>
      <p:pic>
        <p:nvPicPr>
          <p:cNvPr id="15" name="Picture 14" descr="Icon&#10;&#10;Description automatically generated with medium confidence">
            <a:extLst>
              <a:ext uri="{FF2B5EF4-FFF2-40B4-BE49-F238E27FC236}">
                <a16:creationId xmlns:a16="http://schemas.microsoft.com/office/drawing/2014/main" id="{D9A59EDF-990B-8A48-B3FB-ACAE78C6BE6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600969" y="0"/>
            <a:ext cx="2599267" cy="5119769"/>
          </a:xfrm>
          <a:prstGeom prst="rect">
            <a:avLst/>
          </a:prstGeom>
        </p:spPr>
      </p:pic>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33959552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Title 5">
    <p:spTree>
      <p:nvGrpSpPr>
        <p:cNvPr id="1" name=""/>
        <p:cNvGrpSpPr/>
        <p:nvPr/>
      </p:nvGrpSpPr>
      <p:grpSpPr>
        <a:xfrm>
          <a:off x="0" y="0"/>
          <a:ext cx="0" cy="0"/>
          <a:chOff x="0" y="0"/>
          <a:chExt cx="0" cy="0"/>
        </a:xfrm>
      </p:grpSpPr>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408207" y="559121"/>
            <a:ext cx="10774418"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408207" y="2431329"/>
            <a:ext cx="9754968" cy="2439435"/>
          </a:xfrm>
          <a:prstGeom prst="rect">
            <a:avLst/>
          </a:prstGeom>
        </p:spPr>
        <p:txBody>
          <a:bodyPr>
            <a:noAutofit/>
          </a:bodyPr>
          <a:lstStyle>
            <a:lvl1pPr marL="0" indent="0">
              <a:lnSpc>
                <a:spcPct val="110000"/>
              </a:lnSpc>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3705628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 White">
    <p:bg>
      <p:bgRef idx="1001">
        <a:schemeClr val="bg1"/>
      </p:bgRef>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322950F0-F837-3643-8F3C-58187D933A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11">
            <a:extLst>
              <a:ext uri="{FF2B5EF4-FFF2-40B4-BE49-F238E27FC236}">
                <a16:creationId xmlns:a16="http://schemas.microsoft.com/office/drawing/2014/main" id="{14BF4FA5-BC22-05C3-E069-B6D3DBC12083}"/>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3"/>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5" name="Picture 4">
            <a:extLst>
              <a:ext uri="{FF2B5EF4-FFF2-40B4-BE49-F238E27FC236}">
                <a16:creationId xmlns:a16="http://schemas.microsoft.com/office/drawing/2014/main" id="{0B51B024-02F2-5EFA-230E-7EF4CB15844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59996225"/>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nly - Blue">
    <p:bg>
      <p:bgPr>
        <a:blipFill dpi="0" rotWithShape="1">
          <a:blip r:embed="rId2" cstate="hq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322950F0-F837-3643-8F3C-58187D933A4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11">
            <a:extLst>
              <a:ext uri="{FF2B5EF4-FFF2-40B4-BE49-F238E27FC236}">
                <a16:creationId xmlns:a16="http://schemas.microsoft.com/office/drawing/2014/main" id="{272494EA-133C-010F-7F32-98A8422E0656}"/>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5" name="Picture 4">
            <a:extLst>
              <a:ext uri="{FF2B5EF4-FFF2-40B4-BE49-F238E27FC236}">
                <a16:creationId xmlns:a16="http://schemas.microsoft.com/office/drawing/2014/main" id="{5A176635-0D9A-318C-7E7A-70539D9E69F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159154147"/>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 Green">
    <p:bg>
      <p:bgPr>
        <a:blipFill dpi="0" rotWithShape="1">
          <a:blip r:embed="rId2" cstate="hq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1" name="Picture 20" descr="Shape&#10;&#10;Description automatically generated">
            <a:extLst>
              <a:ext uri="{FF2B5EF4-FFF2-40B4-BE49-F238E27FC236}">
                <a16:creationId xmlns:a16="http://schemas.microsoft.com/office/drawing/2014/main" id="{78491E11-C10D-5DDF-F581-B813FF83605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4" name="TextBox 23">
            <a:extLst>
              <a:ext uri="{FF2B5EF4-FFF2-40B4-BE49-F238E27FC236}">
                <a16:creationId xmlns:a16="http://schemas.microsoft.com/office/drawing/2014/main" id="{C2A98FA0-A729-D60A-BCD1-960B3EC6A4F8}"/>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4" name="Text Placeholder 11">
            <a:extLst>
              <a:ext uri="{FF2B5EF4-FFF2-40B4-BE49-F238E27FC236}">
                <a16:creationId xmlns:a16="http://schemas.microsoft.com/office/drawing/2014/main" id="{C48CE6A7-7BB7-C947-6B53-6E5F78A862DA}"/>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63BDB31C-E836-A87A-D9AE-75FF184B4FAC}"/>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F720CE49-261A-B18A-CA8E-F12BDA30674B}"/>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F708842F-A283-9136-4756-08A1AAC018B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3908543F-39C8-3FDA-CBB3-84FC94206A03}"/>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4" name="Picture 3">
            <a:extLst>
              <a:ext uri="{FF2B5EF4-FFF2-40B4-BE49-F238E27FC236}">
                <a16:creationId xmlns:a16="http://schemas.microsoft.com/office/drawing/2014/main" id="{5B4B1BE7-2571-2635-2BAE-7919281B9E0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736677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 Pink">
    <p:bg>
      <p:bgPr>
        <a:blipFill dpi="0" rotWithShape="1">
          <a:blip r:embed="rId2" cstate="hq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Picture 19" descr="Shape&#10;&#10;Description automatically generated">
            <a:extLst>
              <a:ext uri="{FF2B5EF4-FFF2-40B4-BE49-F238E27FC236}">
                <a16:creationId xmlns:a16="http://schemas.microsoft.com/office/drawing/2014/main" id="{DC83551F-5FB0-9945-E01E-6CB9436CE2E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4" name="TextBox 23">
            <a:extLst>
              <a:ext uri="{FF2B5EF4-FFF2-40B4-BE49-F238E27FC236}">
                <a16:creationId xmlns:a16="http://schemas.microsoft.com/office/drawing/2014/main" id="{0E748C8D-C469-D474-1D97-BF5F569F543B}"/>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8" name="Text Placeholder 11">
            <a:extLst>
              <a:ext uri="{FF2B5EF4-FFF2-40B4-BE49-F238E27FC236}">
                <a16:creationId xmlns:a16="http://schemas.microsoft.com/office/drawing/2014/main" id="{81611A53-2566-911B-758A-BB85811FD9E2}"/>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9" name="Text Placeholder 11">
            <a:extLst>
              <a:ext uri="{FF2B5EF4-FFF2-40B4-BE49-F238E27FC236}">
                <a16:creationId xmlns:a16="http://schemas.microsoft.com/office/drawing/2014/main" id="{BDAAA47C-344B-A081-7D83-D9FAAD75EBF1}"/>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19787C0D-6642-0E1D-6AD0-4C7F5CDD7E4A}"/>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FE70F6A9-1F2C-B996-D2AA-A91C91158BA7}"/>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1C6BB43E-7657-B36B-FF0A-F805A2FB9958}"/>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7" name="Picture 6">
            <a:extLst>
              <a:ext uri="{FF2B5EF4-FFF2-40B4-BE49-F238E27FC236}">
                <a16:creationId xmlns:a16="http://schemas.microsoft.com/office/drawing/2014/main" id="{317DA136-F775-4E4C-35DB-866AF036B4E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539330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Only - Yellow">
    <p:bg>
      <p:bgPr>
        <a:blipFill dpi="0" rotWithShape="1">
          <a:blip r:embed="rId2" cstate="hqprint">
            <a:alphaModFix amt="69965"/>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8" name="Picture 27" descr="Shape&#10;&#10;Description automatically generated">
            <a:extLst>
              <a:ext uri="{FF2B5EF4-FFF2-40B4-BE49-F238E27FC236}">
                <a16:creationId xmlns:a16="http://schemas.microsoft.com/office/drawing/2014/main" id="{C0329EC4-43A1-4C93-CC9C-F8056BDA6D4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6" name="TextBox 15">
            <a:extLst>
              <a:ext uri="{FF2B5EF4-FFF2-40B4-BE49-F238E27FC236}">
                <a16:creationId xmlns:a16="http://schemas.microsoft.com/office/drawing/2014/main" id="{2711EE3C-D327-2D36-872A-6FFDFE494240}"/>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9" name="Text Placeholder 11">
            <a:extLst>
              <a:ext uri="{FF2B5EF4-FFF2-40B4-BE49-F238E27FC236}">
                <a16:creationId xmlns:a16="http://schemas.microsoft.com/office/drawing/2014/main" id="{A411FBA2-250A-1C91-4112-94C1448712B6}"/>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9D923CE2-295F-167C-F03F-85610416A092}"/>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6EE845F2-FF2D-A9D4-3ED4-93E968473C2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DC990BB7-CAE3-E4DB-4F60-3FD7EA815A47}"/>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BC92E1EE-0986-AEDC-C202-DFA17E618684}"/>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4" name="Picture 3">
            <a:extLst>
              <a:ext uri="{FF2B5EF4-FFF2-40B4-BE49-F238E27FC236}">
                <a16:creationId xmlns:a16="http://schemas.microsoft.com/office/drawing/2014/main" id="{C5C24151-A80D-7D37-B014-1E2D90CE3D1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1382277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 List - Blu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322950F0-F837-3643-8F3C-58187D933A4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31" name="TextBox 30">
            <a:extLst>
              <a:ext uri="{FF2B5EF4-FFF2-40B4-BE49-F238E27FC236}">
                <a16:creationId xmlns:a16="http://schemas.microsoft.com/office/drawing/2014/main" id="{994F0EA2-EF9D-F005-352F-0ED7ED3B654A}"/>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32" name="Text Placeholder 11">
            <a:extLst>
              <a:ext uri="{FF2B5EF4-FFF2-40B4-BE49-F238E27FC236}">
                <a16:creationId xmlns:a16="http://schemas.microsoft.com/office/drawing/2014/main" id="{67088FD3-2668-7B24-DF83-94C7E0A31C21}"/>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33" name="Text Placeholder 11">
            <a:extLst>
              <a:ext uri="{FF2B5EF4-FFF2-40B4-BE49-F238E27FC236}">
                <a16:creationId xmlns:a16="http://schemas.microsoft.com/office/drawing/2014/main" id="{C4507D10-D757-85E8-DCAB-5DE27031CB58}"/>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10" name="Text Placeholder 4">
            <a:extLst>
              <a:ext uri="{FF2B5EF4-FFF2-40B4-BE49-F238E27FC236}">
                <a16:creationId xmlns:a16="http://schemas.microsoft.com/office/drawing/2014/main" id="{613AA83D-6834-E464-0BBA-BB0EAC8C2612}"/>
              </a:ext>
            </a:extLst>
          </p:cNvPr>
          <p:cNvSpPr>
            <a:spLocks noGrp="1"/>
          </p:cNvSpPr>
          <p:nvPr>
            <p:ph type="body" sz="quarter" idx="27" hasCustomPrompt="1"/>
          </p:nvPr>
        </p:nvSpPr>
        <p:spPr>
          <a:xfrm>
            <a:off x="3286746" y="1562445"/>
            <a:ext cx="7739063" cy="742950"/>
          </a:xfrm>
          <a:prstGeom prst="rect">
            <a:avLst/>
          </a:prstGeom>
          <a:solidFill>
            <a:srgbClr val="E6FAFF"/>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4" name="Text Placeholder 11">
            <a:extLst>
              <a:ext uri="{FF2B5EF4-FFF2-40B4-BE49-F238E27FC236}">
                <a16:creationId xmlns:a16="http://schemas.microsoft.com/office/drawing/2014/main" id="{1217A9CF-DA6B-5003-7AB7-83F7002BC2F6}"/>
              </a:ext>
            </a:extLst>
          </p:cNvPr>
          <p:cNvSpPr>
            <a:spLocks noGrp="1"/>
          </p:cNvSpPr>
          <p:nvPr>
            <p:ph type="body" sz="quarter" idx="12" hasCustomPrompt="1"/>
          </p:nvPr>
        </p:nvSpPr>
        <p:spPr>
          <a:xfrm>
            <a:off x="887895" y="155887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1" name="Text Placeholder 4">
            <a:extLst>
              <a:ext uri="{FF2B5EF4-FFF2-40B4-BE49-F238E27FC236}">
                <a16:creationId xmlns:a16="http://schemas.microsoft.com/office/drawing/2014/main" id="{AF8B6BF6-2B20-BAE1-496B-4CE3AF22F71F}"/>
              </a:ext>
            </a:extLst>
          </p:cNvPr>
          <p:cNvSpPr>
            <a:spLocks noGrp="1"/>
          </p:cNvSpPr>
          <p:nvPr>
            <p:ph type="body" sz="quarter" idx="28" hasCustomPrompt="1"/>
          </p:nvPr>
        </p:nvSpPr>
        <p:spPr>
          <a:xfrm>
            <a:off x="3286746" y="2459335"/>
            <a:ext cx="7739063" cy="742950"/>
          </a:xfrm>
          <a:prstGeom prst="rect">
            <a:avLst/>
          </a:prstGeom>
          <a:solidFill>
            <a:srgbClr val="E6FAFF"/>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2" name="Text Placeholder 11">
            <a:extLst>
              <a:ext uri="{FF2B5EF4-FFF2-40B4-BE49-F238E27FC236}">
                <a16:creationId xmlns:a16="http://schemas.microsoft.com/office/drawing/2014/main" id="{82DA06FF-3584-5C18-7680-957EB66DCC1E}"/>
              </a:ext>
            </a:extLst>
          </p:cNvPr>
          <p:cNvSpPr>
            <a:spLocks noGrp="1"/>
          </p:cNvSpPr>
          <p:nvPr>
            <p:ph type="body" sz="quarter" idx="29" hasCustomPrompt="1"/>
          </p:nvPr>
        </p:nvSpPr>
        <p:spPr>
          <a:xfrm>
            <a:off x="887895" y="245576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3" name="Text Placeholder 4">
            <a:extLst>
              <a:ext uri="{FF2B5EF4-FFF2-40B4-BE49-F238E27FC236}">
                <a16:creationId xmlns:a16="http://schemas.microsoft.com/office/drawing/2014/main" id="{F18DBC1E-2F93-2120-01F2-76667F7A3598}"/>
              </a:ext>
            </a:extLst>
          </p:cNvPr>
          <p:cNvSpPr>
            <a:spLocks noGrp="1"/>
          </p:cNvSpPr>
          <p:nvPr>
            <p:ph type="body" sz="quarter" idx="30" hasCustomPrompt="1"/>
          </p:nvPr>
        </p:nvSpPr>
        <p:spPr>
          <a:xfrm>
            <a:off x="3286746" y="3356225"/>
            <a:ext cx="7739063" cy="742950"/>
          </a:xfrm>
          <a:prstGeom prst="rect">
            <a:avLst/>
          </a:prstGeom>
          <a:solidFill>
            <a:srgbClr val="E6FAFF"/>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5" name="Text Placeholder 11">
            <a:extLst>
              <a:ext uri="{FF2B5EF4-FFF2-40B4-BE49-F238E27FC236}">
                <a16:creationId xmlns:a16="http://schemas.microsoft.com/office/drawing/2014/main" id="{019B98AE-BA3F-CCAE-E04C-B8169D9363F3}"/>
              </a:ext>
            </a:extLst>
          </p:cNvPr>
          <p:cNvSpPr>
            <a:spLocks noGrp="1"/>
          </p:cNvSpPr>
          <p:nvPr>
            <p:ph type="body" sz="quarter" idx="31" hasCustomPrompt="1"/>
          </p:nvPr>
        </p:nvSpPr>
        <p:spPr>
          <a:xfrm>
            <a:off x="887895" y="335265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6" name="Text Placeholder 4">
            <a:extLst>
              <a:ext uri="{FF2B5EF4-FFF2-40B4-BE49-F238E27FC236}">
                <a16:creationId xmlns:a16="http://schemas.microsoft.com/office/drawing/2014/main" id="{7C8CB63D-4300-E62A-F48C-630CF6B95474}"/>
              </a:ext>
            </a:extLst>
          </p:cNvPr>
          <p:cNvSpPr>
            <a:spLocks noGrp="1"/>
          </p:cNvSpPr>
          <p:nvPr>
            <p:ph type="body" sz="quarter" idx="32" hasCustomPrompt="1"/>
          </p:nvPr>
        </p:nvSpPr>
        <p:spPr>
          <a:xfrm>
            <a:off x="3286746" y="4249549"/>
            <a:ext cx="7739063" cy="742950"/>
          </a:xfrm>
          <a:prstGeom prst="rect">
            <a:avLst/>
          </a:prstGeom>
          <a:solidFill>
            <a:srgbClr val="E6FAFF"/>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7" name="Text Placeholder 11">
            <a:extLst>
              <a:ext uri="{FF2B5EF4-FFF2-40B4-BE49-F238E27FC236}">
                <a16:creationId xmlns:a16="http://schemas.microsoft.com/office/drawing/2014/main" id="{4490E080-95F7-C04E-1506-EAC0EB4C5187}"/>
              </a:ext>
            </a:extLst>
          </p:cNvPr>
          <p:cNvSpPr>
            <a:spLocks noGrp="1"/>
          </p:cNvSpPr>
          <p:nvPr>
            <p:ph type="body" sz="quarter" idx="33" hasCustomPrompt="1"/>
          </p:nvPr>
        </p:nvSpPr>
        <p:spPr>
          <a:xfrm>
            <a:off x="887895" y="4245983"/>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2" name="Picture 1">
            <a:extLst>
              <a:ext uri="{FF2B5EF4-FFF2-40B4-BE49-F238E27FC236}">
                <a16:creationId xmlns:a16="http://schemas.microsoft.com/office/drawing/2014/main" id="{052FB48F-821A-CA54-A34E-E55E101C6CC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989407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 List - Green">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6" name="Picture 45" descr="Shape&#10;&#10;Description automatically generated">
            <a:extLst>
              <a:ext uri="{FF2B5EF4-FFF2-40B4-BE49-F238E27FC236}">
                <a16:creationId xmlns:a16="http://schemas.microsoft.com/office/drawing/2014/main" id="{D0C3721D-6354-0D00-0D29-E1A27C93E6F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7" name="TextBox 26">
            <a:extLst>
              <a:ext uri="{FF2B5EF4-FFF2-40B4-BE49-F238E27FC236}">
                <a16:creationId xmlns:a16="http://schemas.microsoft.com/office/drawing/2014/main" id="{35565AC2-DB77-DCDB-808B-BF51C9FFA89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28" name="Text Placeholder 11">
            <a:extLst>
              <a:ext uri="{FF2B5EF4-FFF2-40B4-BE49-F238E27FC236}">
                <a16:creationId xmlns:a16="http://schemas.microsoft.com/office/drawing/2014/main" id="{04A903AE-E2D6-5F9D-50A4-1473F9218254}"/>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9" name="Text Placeholder 11">
            <a:extLst>
              <a:ext uri="{FF2B5EF4-FFF2-40B4-BE49-F238E27FC236}">
                <a16:creationId xmlns:a16="http://schemas.microsoft.com/office/drawing/2014/main" id="{CE01E99E-260A-2E00-5A10-B640DA7C8C9E}"/>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8" name="Text Placeholder 4">
            <a:extLst>
              <a:ext uri="{FF2B5EF4-FFF2-40B4-BE49-F238E27FC236}">
                <a16:creationId xmlns:a16="http://schemas.microsoft.com/office/drawing/2014/main" id="{816DAC74-8EE3-1746-99BA-A5E8DA7424EA}"/>
              </a:ext>
            </a:extLst>
          </p:cNvPr>
          <p:cNvSpPr>
            <a:spLocks noGrp="1"/>
          </p:cNvSpPr>
          <p:nvPr>
            <p:ph type="body" sz="quarter" idx="27" hasCustomPrompt="1"/>
          </p:nvPr>
        </p:nvSpPr>
        <p:spPr>
          <a:xfrm>
            <a:off x="3286746" y="1562445"/>
            <a:ext cx="7739063" cy="742950"/>
          </a:xfrm>
          <a:prstGeom prst="rect">
            <a:avLst/>
          </a:prstGeom>
          <a:solidFill>
            <a:srgbClr val="E8FFF7"/>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9" name="Text Placeholder 11">
            <a:extLst>
              <a:ext uri="{FF2B5EF4-FFF2-40B4-BE49-F238E27FC236}">
                <a16:creationId xmlns:a16="http://schemas.microsoft.com/office/drawing/2014/main" id="{D626BEB0-893F-DB77-7783-7CC66EADF597}"/>
              </a:ext>
            </a:extLst>
          </p:cNvPr>
          <p:cNvSpPr>
            <a:spLocks noGrp="1"/>
          </p:cNvSpPr>
          <p:nvPr>
            <p:ph type="body" sz="quarter" idx="12" hasCustomPrompt="1"/>
          </p:nvPr>
        </p:nvSpPr>
        <p:spPr>
          <a:xfrm>
            <a:off x="887895" y="1562445"/>
            <a:ext cx="2313071" cy="746515"/>
          </a:xfrm>
          <a:prstGeom prst="rect">
            <a:avLst/>
          </a:prstGeom>
          <a:solidFill>
            <a:srgbClr val="7DFFD3"/>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0" name="Text Placeholder 4">
            <a:extLst>
              <a:ext uri="{FF2B5EF4-FFF2-40B4-BE49-F238E27FC236}">
                <a16:creationId xmlns:a16="http://schemas.microsoft.com/office/drawing/2014/main" id="{034433D2-285A-2138-B801-9350BFC7DFBE}"/>
              </a:ext>
            </a:extLst>
          </p:cNvPr>
          <p:cNvSpPr>
            <a:spLocks noGrp="1"/>
          </p:cNvSpPr>
          <p:nvPr>
            <p:ph type="body" sz="quarter" idx="28" hasCustomPrompt="1"/>
          </p:nvPr>
        </p:nvSpPr>
        <p:spPr>
          <a:xfrm>
            <a:off x="3286746" y="2459335"/>
            <a:ext cx="7739063" cy="742950"/>
          </a:xfrm>
          <a:prstGeom prst="rect">
            <a:avLst/>
          </a:prstGeom>
          <a:solidFill>
            <a:srgbClr val="E8FFF7"/>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1" name="Text Placeholder 11">
            <a:extLst>
              <a:ext uri="{FF2B5EF4-FFF2-40B4-BE49-F238E27FC236}">
                <a16:creationId xmlns:a16="http://schemas.microsoft.com/office/drawing/2014/main" id="{2B0C5214-C8B5-BB5C-400E-6D335A90D847}"/>
              </a:ext>
            </a:extLst>
          </p:cNvPr>
          <p:cNvSpPr>
            <a:spLocks noGrp="1"/>
          </p:cNvSpPr>
          <p:nvPr>
            <p:ph type="body" sz="quarter" idx="29" hasCustomPrompt="1"/>
          </p:nvPr>
        </p:nvSpPr>
        <p:spPr>
          <a:xfrm>
            <a:off x="887895" y="2459335"/>
            <a:ext cx="2313071" cy="746515"/>
          </a:xfrm>
          <a:prstGeom prst="rect">
            <a:avLst/>
          </a:prstGeom>
          <a:solidFill>
            <a:srgbClr val="7DFFD3"/>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2" name="Text Placeholder 4">
            <a:extLst>
              <a:ext uri="{FF2B5EF4-FFF2-40B4-BE49-F238E27FC236}">
                <a16:creationId xmlns:a16="http://schemas.microsoft.com/office/drawing/2014/main" id="{08C2F145-D295-DD87-F65F-5B20EF149970}"/>
              </a:ext>
            </a:extLst>
          </p:cNvPr>
          <p:cNvSpPr>
            <a:spLocks noGrp="1"/>
          </p:cNvSpPr>
          <p:nvPr>
            <p:ph type="body" sz="quarter" idx="30" hasCustomPrompt="1"/>
          </p:nvPr>
        </p:nvSpPr>
        <p:spPr>
          <a:xfrm>
            <a:off x="3286746" y="3356225"/>
            <a:ext cx="7739063" cy="742950"/>
          </a:xfrm>
          <a:prstGeom prst="rect">
            <a:avLst/>
          </a:prstGeom>
          <a:solidFill>
            <a:srgbClr val="E8FFF7"/>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3" name="Text Placeholder 11">
            <a:extLst>
              <a:ext uri="{FF2B5EF4-FFF2-40B4-BE49-F238E27FC236}">
                <a16:creationId xmlns:a16="http://schemas.microsoft.com/office/drawing/2014/main" id="{F7C453FF-E315-37FD-0D9E-C09E04B12F7A}"/>
              </a:ext>
            </a:extLst>
          </p:cNvPr>
          <p:cNvSpPr>
            <a:spLocks noGrp="1"/>
          </p:cNvSpPr>
          <p:nvPr>
            <p:ph type="body" sz="quarter" idx="31" hasCustomPrompt="1"/>
          </p:nvPr>
        </p:nvSpPr>
        <p:spPr>
          <a:xfrm>
            <a:off x="887895" y="3356225"/>
            <a:ext cx="2313071" cy="746515"/>
          </a:xfrm>
          <a:prstGeom prst="rect">
            <a:avLst/>
          </a:prstGeom>
          <a:solidFill>
            <a:srgbClr val="7DFFD3"/>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4" name="Text Placeholder 4">
            <a:extLst>
              <a:ext uri="{FF2B5EF4-FFF2-40B4-BE49-F238E27FC236}">
                <a16:creationId xmlns:a16="http://schemas.microsoft.com/office/drawing/2014/main" id="{F8F9FC77-DF8B-FDB1-2221-949F35B1E2DE}"/>
              </a:ext>
            </a:extLst>
          </p:cNvPr>
          <p:cNvSpPr>
            <a:spLocks noGrp="1"/>
          </p:cNvSpPr>
          <p:nvPr>
            <p:ph type="body" sz="quarter" idx="32" hasCustomPrompt="1"/>
          </p:nvPr>
        </p:nvSpPr>
        <p:spPr>
          <a:xfrm>
            <a:off x="3286746" y="4249549"/>
            <a:ext cx="7739063" cy="742950"/>
          </a:xfrm>
          <a:prstGeom prst="rect">
            <a:avLst/>
          </a:prstGeom>
          <a:solidFill>
            <a:srgbClr val="E8FFF7"/>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6" name="Text Placeholder 11">
            <a:extLst>
              <a:ext uri="{FF2B5EF4-FFF2-40B4-BE49-F238E27FC236}">
                <a16:creationId xmlns:a16="http://schemas.microsoft.com/office/drawing/2014/main" id="{F2515635-1F1A-5EC5-9397-A7584981B605}"/>
              </a:ext>
            </a:extLst>
          </p:cNvPr>
          <p:cNvSpPr>
            <a:spLocks noGrp="1"/>
          </p:cNvSpPr>
          <p:nvPr>
            <p:ph type="body" sz="quarter" idx="33" hasCustomPrompt="1"/>
          </p:nvPr>
        </p:nvSpPr>
        <p:spPr>
          <a:xfrm>
            <a:off x="887895" y="4249549"/>
            <a:ext cx="2313071" cy="746515"/>
          </a:xfrm>
          <a:prstGeom prst="rect">
            <a:avLst/>
          </a:prstGeom>
          <a:solidFill>
            <a:srgbClr val="7DFFD3"/>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2" name="Picture 1">
            <a:extLst>
              <a:ext uri="{FF2B5EF4-FFF2-40B4-BE49-F238E27FC236}">
                <a16:creationId xmlns:a16="http://schemas.microsoft.com/office/drawing/2014/main" id="{1D819EE6-532E-7816-0325-42D8941AE6A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6567519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 Cover 2">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6096001" cy="5334000"/>
          </a:xfrm>
          <a:prstGeom prst="round2SameRect">
            <a:avLst>
              <a:gd name="adj1" fmla="val 42678"/>
              <a:gd name="adj2" fmla="val 4847"/>
            </a:avLst>
          </a:prstGeom>
        </p:spPr>
        <p:txBody>
          <a:bodyPr/>
          <a:lstStyle>
            <a:lvl1pPr marL="0" indent="0" algn="ctr">
              <a:buNone/>
              <a:defRPr>
                <a:solidFill>
                  <a:schemeClr val="bg1"/>
                </a:solidFill>
                <a:latin typeface="Poppins" panose="00000500000000000000" pitchFamily="50" charset="0"/>
                <a:cs typeface="Poppins" panose="00000500000000000000" pitchFamily="50" charset="0"/>
              </a:defRPr>
            </a:lvl1pPr>
          </a:lstStyle>
          <a:p>
            <a:r>
              <a:rPr lang="en-US"/>
              <a:t>Click icon to add picture</a:t>
            </a:r>
          </a:p>
        </p:txBody>
      </p:sp>
      <p:pic>
        <p:nvPicPr>
          <p:cNvPr id="4" name="Picture 3" descr="Icon&#10;&#10;Description automatically generated">
            <a:extLst>
              <a:ext uri="{FF2B5EF4-FFF2-40B4-BE49-F238E27FC236}">
                <a16:creationId xmlns:a16="http://schemas.microsoft.com/office/drawing/2014/main" id="{6ED31C04-0A53-3A47-8287-081AE26B8A3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000" y="5334000"/>
            <a:ext cx="6096000" cy="1524000"/>
          </a:xfrm>
          <a:prstGeom prst="rect">
            <a:avLst/>
          </a:prstGeom>
        </p:spPr>
      </p:pic>
      <p:sp>
        <p:nvSpPr>
          <p:cNvPr id="9" name="Text Placeholder 11">
            <a:extLst>
              <a:ext uri="{FF2B5EF4-FFF2-40B4-BE49-F238E27FC236}">
                <a16:creationId xmlns:a16="http://schemas.microsoft.com/office/drawing/2014/main" id="{E28EB488-1C80-0E67-1A53-022688EC4609}"/>
              </a:ext>
            </a:extLst>
          </p:cNvPr>
          <p:cNvSpPr>
            <a:spLocks noGrp="1"/>
          </p:cNvSpPr>
          <p:nvPr>
            <p:ph type="body" sz="quarter" idx="11" hasCustomPrompt="1"/>
          </p:nvPr>
        </p:nvSpPr>
        <p:spPr>
          <a:xfrm>
            <a:off x="408207" y="559121"/>
            <a:ext cx="5557585"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2" name="Text Placeholder 11">
            <a:extLst>
              <a:ext uri="{FF2B5EF4-FFF2-40B4-BE49-F238E27FC236}">
                <a16:creationId xmlns:a16="http://schemas.microsoft.com/office/drawing/2014/main" id="{9E9177B3-5DDF-C49A-F04A-F97D821D76FD}"/>
              </a:ext>
            </a:extLst>
          </p:cNvPr>
          <p:cNvSpPr>
            <a:spLocks noGrp="1"/>
          </p:cNvSpPr>
          <p:nvPr>
            <p:ph type="body" sz="quarter" idx="12" hasCustomPrompt="1"/>
          </p:nvPr>
        </p:nvSpPr>
        <p:spPr>
          <a:xfrm>
            <a:off x="408208" y="2431330"/>
            <a:ext cx="5557584" cy="1305402"/>
          </a:xfrm>
        </p:spPr>
        <p:txBody>
          <a:bodyPr>
            <a:noAutofit/>
          </a:bodyPr>
          <a:lstStyle>
            <a:lvl1pPr marL="0" indent="0">
              <a:lnSpc>
                <a:spcPct val="110000"/>
              </a:lnSpc>
              <a:spcBef>
                <a:spcPts val="0"/>
              </a:spcBef>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sp>
        <p:nvSpPr>
          <p:cNvPr id="3" name="Text Placeholder 11">
            <a:extLst>
              <a:ext uri="{FF2B5EF4-FFF2-40B4-BE49-F238E27FC236}">
                <a16:creationId xmlns:a16="http://schemas.microsoft.com/office/drawing/2014/main" id="{D3418B85-C84C-B824-D28F-BA79F5E04CAD}"/>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5" name="Text Placeholder 11">
            <a:extLst>
              <a:ext uri="{FF2B5EF4-FFF2-40B4-BE49-F238E27FC236}">
                <a16:creationId xmlns:a16="http://schemas.microsoft.com/office/drawing/2014/main" id="{AE5F6774-8098-996B-DB40-EA611D348D2A}"/>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6" name="Text Placeholder 11">
            <a:extLst>
              <a:ext uri="{FF2B5EF4-FFF2-40B4-BE49-F238E27FC236}">
                <a16:creationId xmlns:a16="http://schemas.microsoft.com/office/drawing/2014/main" id="{02518C58-E2DB-02D3-8708-B87996A9E5BC}"/>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pic>
        <p:nvPicPr>
          <p:cNvPr id="15" name="Picture 14">
            <a:extLst>
              <a:ext uri="{FF2B5EF4-FFF2-40B4-BE49-F238E27FC236}">
                <a16:creationId xmlns:a16="http://schemas.microsoft.com/office/drawing/2014/main" id="{95ADE654-C78D-7069-71BF-CB8E04298DE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21765947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 / List - Pink">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CAEB22FC-8717-3ACD-B1AA-0DDD82CD2BF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36" name="TextBox 35">
            <a:extLst>
              <a:ext uri="{FF2B5EF4-FFF2-40B4-BE49-F238E27FC236}">
                <a16:creationId xmlns:a16="http://schemas.microsoft.com/office/drawing/2014/main" id="{4A74F5EC-4A0A-EE9E-CEEC-0C8B1DEDD4A6}"/>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24" name="Text Placeholder 11">
            <a:extLst>
              <a:ext uri="{FF2B5EF4-FFF2-40B4-BE49-F238E27FC236}">
                <a16:creationId xmlns:a16="http://schemas.microsoft.com/office/drawing/2014/main" id="{9EC74F6E-3E12-4CC9-3CF9-A0A016ADF3D3}"/>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8" name="Text Placeholder 11">
            <a:extLst>
              <a:ext uri="{FF2B5EF4-FFF2-40B4-BE49-F238E27FC236}">
                <a16:creationId xmlns:a16="http://schemas.microsoft.com/office/drawing/2014/main" id="{DAC45FAB-EC84-4094-4E00-5D39E06DC8EF}"/>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4">
            <a:extLst>
              <a:ext uri="{FF2B5EF4-FFF2-40B4-BE49-F238E27FC236}">
                <a16:creationId xmlns:a16="http://schemas.microsoft.com/office/drawing/2014/main" id="{7971CCC8-8887-2D6D-F859-840625714F85}"/>
              </a:ext>
            </a:extLst>
          </p:cNvPr>
          <p:cNvSpPr>
            <a:spLocks noGrp="1"/>
          </p:cNvSpPr>
          <p:nvPr>
            <p:ph type="body" sz="quarter" idx="27" hasCustomPrompt="1"/>
          </p:nvPr>
        </p:nvSpPr>
        <p:spPr>
          <a:xfrm>
            <a:off x="3286746" y="1562445"/>
            <a:ext cx="7739063" cy="742950"/>
          </a:xfrm>
          <a:prstGeom prst="rect">
            <a:avLst/>
          </a:prstGeom>
          <a:solidFill>
            <a:srgbClr val="FFF3F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5" name="Text Placeholder 11">
            <a:extLst>
              <a:ext uri="{FF2B5EF4-FFF2-40B4-BE49-F238E27FC236}">
                <a16:creationId xmlns:a16="http://schemas.microsoft.com/office/drawing/2014/main" id="{93C70281-93BC-78B1-39A7-6A9CC94228F5}"/>
              </a:ext>
            </a:extLst>
          </p:cNvPr>
          <p:cNvSpPr>
            <a:spLocks noGrp="1"/>
          </p:cNvSpPr>
          <p:nvPr>
            <p:ph type="body" sz="quarter" idx="12" hasCustomPrompt="1"/>
          </p:nvPr>
        </p:nvSpPr>
        <p:spPr>
          <a:xfrm>
            <a:off x="887895" y="1562445"/>
            <a:ext cx="2313071" cy="746515"/>
          </a:xfrm>
          <a:prstGeom prst="rect">
            <a:avLst/>
          </a:prstGeom>
          <a:solidFill>
            <a:srgbClr val="FFB4FF"/>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6" name="Text Placeholder 4">
            <a:extLst>
              <a:ext uri="{FF2B5EF4-FFF2-40B4-BE49-F238E27FC236}">
                <a16:creationId xmlns:a16="http://schemas.microsoft.com/office/drawing/2014/main" id="{41913BF3-8DA6-86CE-9297-CF7440C214D0}"/>
              </a:ext>
            </a:extLst>
          </p:cNvPr>
          <p:cNvSpPr>
            <a:spLocks noGrp="1"/>
          </p:cNvSpPr>
          <p:nvPr>
            <p:ph type="body" sz="quarter" idx="28" hasCustomPrompt="1"/>
          </p:nvPr>
        </p:nvSpPr>
        <p:spPr>
          <a:xfrm>
            <a:off x="3286746" y="2459335"/>
            <a:ext cx="7739063" cy="742950"/>
          </a:xfrm>
          <a:prstGeom prst="rect">
            <a:avLst/>
          </a:prstGeom>
          <a:solidFill>
            <a:srgbClr val="FFF3F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9" name="Text Placeholder 11">
            <a:extLst>
              <a:ext uri="{FF2B5EF4-FFF2-40B4-BE49-F238E27FC236}">
                <a16:creationId xmlns:a16="http://schemas.microsoft.com/office/drawing/2014/main" id="{F6994FB5-5FB6-3649-0B5C-0DE7371587EE}"/>
              </a:ext>
            </a:extLst>
          </p:cNvPr>
          <p:cNvSpPr>
            <a:spLocks noGrp="1"/>
          </p:cNvSpPr>
          <p:nvPr>
            <p:ph type="body" sz="quarter" idx="29" hasCustomPrompt="1"/>
          </p:nvPr>
        </p:nvSpPr>
        <p:spPr>
          <a:xfrm>
            <a:off x="887895" y="2459335"/>
            <a:ext cx="2313071" cy="746515"/>
          </a:xfrm>
          <a:prstGeom prst="rect">
            <a:avLst/>
          </a:prstGeom>
          <a:solidFill>
            <a:srgbClr val="FFB4FF"/>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20" name="Text Placeholder 4">
            <a:extLst>
              <a:ext uri="{FF2B5EF4-FFF2-40B4-BE49-F238E27FC236}">
                <a16:creationId xmlns:a16="http://schemas.microsoft.com/office/drawing/2014/main" id="{480BC2B6-2F32-2B89-2F65-DEDFE06C5F29}"/>
              </a:ext>
            </a:extLst>
          </p:cNvPr>
          <p:cNvSpPr>
            <a:spLocks noGrp="1"/>
          </p:cNvSpPr>
          <p:nvPr>
            <p:ph type="body" sz="quarter" idx="30" hasCustomPrompt="1"/>
          </p:nvPr>
        </p:nvSpPr>
        <p:spPr>
          <a:xfrm>
            <a:off x="3286746" y="3356225"/>
            <a:ext cx="7739063" cy="742950"/>
          </a:xfrm>
          <a:prstGeom prst="rect">
            <a:avLst/>
          </a:prstGeom>
          <a:solidFill>
            <a:srgbClr val="FFF3F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3" name="Text Placeholder 11">
            <a:extLst>
              <a:ext uri="{FF2B5EF4-FFF2-40B4-BE49-F238E27FC236}">
                <a16:creationId xmlns:a16="http://schemas.microsoft.com/office/drawing/2014/main" id="{EF834E28-71E5-8B57-FCC7-46E2FEE233DD}"/>
              </a:ext>
            </a:extLst>
          </p:cNvPr>
          <p:cNvSpPr>
            <a:spLocks noGrp="1"/>
          </p:cNvSpPr>
          <p:nvPr>
            <p:ph type="body" sz="quarter" idx="31" hasCustomPrompt="1"/>
          </p:nvPr>
        </p:nvSpPr>
        <p:spPr>
          <a:xfrm>
            <a:off x="887895" y="3356225"/>
            <a:ext cx="2313071" cy="746515"/>
          </a:xfrm>
          <a:prstGeom prst="rect">
            <a:avLst/>
          </a:prstGeom>
          <a:solidFill>
            <a:srgbClr val="FFB4FF"/>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27" name="Text Placeholder 4">
            <a:extLst>
              <a:ext uri="{FF2B5EF4-FFF2-40B4-BE49-F238E27FC236}">
                <a16:creationId xmlns:a16="http://schemas.microsoft.com/office/drawing/2014/main" id="{1984B553-0CF7-BBE3-8247-C11CDDCFA73B}"/>
              </a:ext>
            </a:extLst>
          </p:cNvPr>
          <p:cNvSpPr>
            <a:spLocks noGrp="1"/>
          </p:cNvSpPr>
          <p:nvPr>
            <p:ph type="body" sz="quarter" idx="32" hasCustomPrompt="1"/>
          </p:nvPr>
        </p:nvSpPr>
        <p:spPr>
          <a:xfrm>
            <a:off x="3286746" y="4249549"/>
            <a:ext cx="7739063" cy="742950"/>
          </a:xfrm>
          <a:prstGeom prst="rect">
            <a:avLst/>
          </a:prstGeom>
          <a:solidFill>
            <a:srgbClr val="FFF3F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9" name="Text Placeholder 11">
            <a:extLst>
              <a:ext uri="{FF2B5EF4-FFF2-40B4-BE49-F238E27FC236}">
                <a16:creationId xmlns:a16="http://schemas.microsoft.com/office/drawing/2014/main" id="{01AC7231-C3AA-8DB0-7055-96197A3F30DA}"/>
              </a:ext>
            </a:extLst>
          </p:cNvPr>
          <p:cNvSpPr>
            <a:spLocks noGrp="1"/>
          </p:cNvSpPr>
          <p:nvPr>
            <p:ph type="body" sz="quarter" idx="33" hasCustomPrompt="1"/>
          </p:nvPr>
        </p:nvSpPr>
        <p:spPr>
          <a:xfrm>
            <a:off x="887895" y="4249549"/>
            <a:ext cx="2313071" cy="746515"/>
          </a:xfrm>
          <a:prstGeom prst="rect">
            <a:avLst/>
          </a:prstGeom>
          <a:solidFill>
            <a:srgbClr val="FFB4FF"/>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7" name="Picture 6">
            <a:extLst>
              <a:ext uri="{FF2B5EF4-FFF2-40B4-BE49-F238E27FC236}">
                <a16:creationId xmlns:a16="http://schemas.microsoft.com/office/drawing/2014/main" id="{5D266997-B6CA-C429-0D2C-74E70FBC7A3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6473928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 List - Yellow">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2" name="Picture 41" descr="Shape&#10;&#10;Description automatically generated">
            <a:extLst>
              <a:ext uri="{FF2B5EF4-FFF2-40B4-BE49-F238E27FC236}">
                <a16:creationId xmlns:a16="http://schemas.microsoft.com/office/drawing/2014/main" id="{1E32E92A-D60B-13B9-30ED-6BA5F1EDCED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57" name="TextBox 56">
            <a:extLst>
              <a:ext uri="{FF2B5EF4-FFF2-40B4-BE49-F238E27FC236}">
                <a16:creationId xmlns:a16="http://schemas.microsoft.com/office/drawing/2014/main" id="{D09E5BE0-09DA-15C3-2ADE-E1DB04ED1C1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23" name="Text Placeholder 11">
            <a:extLst>
              <a:ext uri="{FF2B5EF4-FFF2-40B4-BE49-F238E27FC236}">
                <a16:creationId xmlns:a16="http://schemas.microsoft.com/office/drawing/2014/main" id="{AA34D264-D08C-0201-6BF1-636745F0544D}"/>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4" name="Text Placeholder 11">
            <a:extLst>
              <a:ext uri="{FF2B5EF4-FFF2-40B4-BE49-F238E27FC236}">
                <a16:creationId xmlns:a16="http://schemas.microsoft.com/office/drawing/2014/main" id="{230135D4-803B-4DF5-9DDF-8CFC64C30466}"/>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4">
            <a:extLst>
              <a:ext uri="{FF2B5EF4-FFF2-40B4-BE49-F238E27FC236}">
                <a16:creationId xmlns:a16="http://schemas.microsoft.com/office/drawing/2014/main" id="{2C9476F1-805D-12F6-C40A-921E21A365D0}"/>
              </a:ext>
            </a:extLst>
          </p:cNvPr>
          <p:cNvSpPr>
            <a:spLocks noGrp="1"/>
          </p:cNvSpPr>
          <p:nvPr>
            <p:ph type="body" sz="quarter" idx="27" hasCustomPrompt="1"/>
          </p:nvPr>
        </p:nvSpPr>
        <p:spPr>
          <a:xfrm>
            <a:off x="3286746" y="1562445"/>
            <a:ext cx="7739063" cy="742950"/>
          </a:xfrm>
          <a:prstGeom prst="rect">
            <a:avLst/>
          </a:prstGeom>
          <a:solidFill>
            <a:srgbClr val="FFFEE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5" name="Text Placeholder 11">
            <a:extLst>
              <a:ext uri="{FF2B5EF4-FFF2-40B4-BE49-F238E27FC236}">
                <a16:creationId xmlns:a16="http://schemas.microsoft.com/office/drawing/2014/main" id="{F1B542CF-469A-BF23-4EF9-B73FE940A59B}"/>
              </a:ext>
            </a:extLst>
          </p:cNvPr>
          <p:cNvSpPr>
            <a:spLocks noGrp="1"/>
          </p:cNvSpPr>
          <p:nvPr>
            <p:ph type="body" sz="quarter" idx="12" hasCustomPrompt="1"/>
          </p:nvPr>
        </p:nvSpPr>
        <p:spPr>
          <a:xfrm>
            <a:off x="887895" y="1562445"/>
            <a:ext cx="2313071" cy="746515"/>
          </a:xfrm>
          <a:prstGeom prst="rect">
            <a:avLst/>
          </a:prstGeom>
          <a:solidFill>
            <a:srgbClr val="FFF488"/>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6" name="Text Placeholder 4">
            <a:extLst>
              <a:ext uri="{FF2B5EF4-FFF2-40B4-BE49-F238E27FC236}">
                <a16:creationId xmlns:a16="http://schemas.microsoft.com/office/drawing/2014/main" id="{AC7EF676-AF43-70E8-FB03-904CA94EC6E6}"/>
              </a:ext>
            </a:extLst>
          </p:cNvPr>
          <p:cNvSpPr>
            <a:spLocks noGrp="1"/>
          </p:cNvSpPr>
          <p:nvPr>
            <p:ph type="body" sz="quarter" idx="28" hasCustomPrompt="1"/>
          </p:nvPr>
        </p:nvSpPr>
        <p:spPr>
          <a:xfrm>
            <a:off x="3286746" y="2459335"/>
            <a:ext cx="7739063" cy="742950"/>
          </a:xfrm>
          <a:prstGeom prst="rect">
            <a:avLst/>
          </a:prstGeom>
          <a:solidFill>
            <a:srgbClr val="FFFEE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6" name="Text Placeholder 11">
            <a:extLst>
              <a:ext uri="{FF2B5EF4-FFF2-40B4-BE49-F238E27FC236}">
                <a16:creationId xmlns:a16="http://schemas.microsoft.com/office/drawing/2014/main" id="{A31A30F3-E0AB-4333-FC27-1CA81121A4A7}"/>
              </a:ext>
            </a:extLst>
          </p:cNvPr>
          <p:cNvSpPr>
            <a:spLocks noGrp="1"/>
          </p:cNvSpPr>
          <p:nvPr>
            <p:ph type="body" sz="quarter" idx="29" hasCustomPrompt="1"/>
          </p:nvPr>
        </p:nvSpPr>
        <p:spPr>
          <a:xfrm>
            <a:off x="887895" y="2459335"/>
            <a:ext cx="2313071" cy="746515"/>
          </a:xfrm>
          <a:prstGeom prst="rect">
            <a:avLst/>
          </a:prstGeom>
          <a:solidFill>
            <a:srgbClr val="FFF488"/>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9" name="Text Placeholder 4">
            <a:extLst>
              <a:ext uri="{FF2B5EF4-FFF2-40B4-BE49-F238E27FC236}">
                <a16:creationId xmlns:a16="http://schemas.microsoft.com/office/drawing/2014/main" id="{CC6F3B42-12FA-AB16-C752-2D3AA399C58E}"/>
              </a:ext>
            </a:extLst>
          </p:cNvPr>
          <p:cNvSpPr>
            <a:spLocks noGrp="1"/>
          </p:cNvSpPr>
          <p:nvPr>
            <p:ph type="body" sz="quarter" idx="30" hasCustomPrompt="1"/>
          </p:nvPr>
        </p:nvSpPr>
        <p:spPr>
          <a:xfrm>
            <a:off x="3286746" y="3356225"/>
            <a:ext cx="7739063" cy="742950"/>
          </a:xfrm>
          <a:prstGeom prst="rect">
            <a:avLst/>
          </a:prstGeom>
          <a:solidFill>
            <a:srgbClr val="FFFEE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0" name="Text Placeholder 11">
            <a:extLst>
              <a:ext uri="{FF2B5EF4-FFF2-40B4-BE49-F238E27FC236}">
                <a16:creationId xmlns:a16="http://schemas.microsoft.com/office/drawing/2014/main" id="{3CBCFE3C-98F5-4CBE-B476-7DA12DB92E19}"/>
              </a:ext>
            </a:extLst>
          </p:cNvPr>
          <p:cNvSpPr>
            <a:spLocks noGrp="1"/>
          </p:cNvSpPr>
          <p:nvPr>
            <p:ph type="body" sz="quarter" idx="31" hasCustomPrompt="1"/>
          </p:nvPr>
        </p:nvSpPr>
        <p:spPr>
          <a:xfrm>
            <a:off x="887895" y="3356225"/>
            <a:ext cx="2313071" cy="746515"/>
          </a:xfrm>
          <a:prstGeom prst="rect">
            <a:avLst/>
          </a:prstGeom>
          <a:solidFill>
            <a:srgbClr val="FFF488"/>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27" name="Text Placeholder 4">
            <a:extLst>
              <a:ext uri="{FF2B5EF4-FFF2-40B4-BE49-F238E27FC236}">
                <a16:creationId xmlns:a16="http://schemas.microsoft.com/office/drawing/2014/main" id="{BBBEC787-2362-ECDC-D4F9-5B3386B2171D}"/>
              </a:ext>
            </a:extLst>
          </p:cNvPr>
          <p:cNvSpPr>
            <a:spLocks noGrp="1"/>
          </p:cNvSpPr>
          <p:nvPr>
            <p:ph type="body" sz="quarter" idx="32" hasCustomPrompt="1"/>
          </p:nvPr>
        </p:nvSpPr>
        <p:spPr>
          <a:xfrm>
            <a:off x="3286746" y="4249549"/>
            <a:ext cx="7739063" cy="742950"/>
          </a:xfrm>
          <a:prstGeom prst="rect">
            <a:avLst/>
          </a:prstGeom>
          <a:solidFill>
            <a:srgbClr val="FFFEE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8" name="Text Placeholder 11">
            <a:extLst>
              <a:ext uri="{FF2B5EF4-FFF2-40B4-BE49-F238E27FC236}">
                <a16:creationId xmlns:a16="http://schemas.microsoft.com/office/drawing/2014/main" id="{5316AE4E-85A5-6332-E3F9-F94D35286018}"/>
              </a:ext>
            </a:extLst>
          </p:cNvPr>
          <p:cNvSpPr>
            <a:spLocks noGrp="1"/>
          </p:cNvSpPr>
          <p:nvPr>
            <p:ph type="body" sz="quarter" idx="33" hasCustomPrompt="1"/>
          </p:nvPr>
        </p:nvSpPr>
        <p:spPr>
          <a:xfrm>
            <a:off x="887895" y="4249549"/>
            <a:ext cx="2313071" cy="746515"/>
          </a:xfrm>
          <a:prstGeom prst="rect">
            <a:avLst/>
          </a:prstGeom>
          <a:solidFill>
            <a:srgbClr val="FFF488"/>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2" name="Picture 1">
            <a:extLst>
              <a:ext uri="{FF2B5EF4-FFF2-40B4-BE49-F238E27FC236}">
                <a16:creationId xmlns:a16="http://schemas.microsoft.com/office/drawing/2014/main" id="{6C3E81DC-D1F7-D057-AEF0-4BBDAFA3003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5272886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 / List - Orang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2" name="Picture 41" descr="Shape&#10;&#10;Description automatically generated">
            <a:extLst>
              <a:ext uri="{FF2B5EF4-FFF2-40B4-BE49-F238E27FC236}">
                <a16:creationId xmlns:a16="http://schemas.microsoft.com/office/drawing/2014/main" id="{C107E3E2-7CA3-497F-C4E8-4ECE3460E5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57" name="TextBox 56">
            <a:extLst>
              <a:ext uri="{FF2B5EF4-FFF2-40B4-BE49-F238E27FC236}">
                <a16:creationId xmlns:a16="http://schemas.microsoft.com/office/drawing/2014/main" id="{87568DA1-20C9-8598-44C7-76FE257E9D7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23" name="Text Placeholder 11">
            <a:extLst>
              <a:ext uri="{FF2B5EF4-FFF2-40B4-BE49-F238E27FC236}">
                <a16:creationId xmlns:a16="http://schemas.microsoft.com/office/drawing/2014/main" id="{79B5BDD1-EF18-E4A2-DE79-A8B3B7FCED91}"/>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4" name="Text Placeholder 11">
            <a:extLst>
              <a:ext uri="{FF2B5EF4-FFF2-40B4-BE49-F238E27FC236}">
                <a16:creationId xmlns:a16="http://schemas.microsoft.com/office/drawing/2014/main" id="{A8F030FA-FAE8-B846-F0B1-F69F3B3AB75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4">
            <a:extLst>
              <a:ext uri="{FF2B5EF4-FFF2-40B4-BE49-F238E27FC236}">
                <a16:creationId xmlns:a16="http://schemas.microsoft.com/office/drawing/2014/main" id="{269C5B20-B0D8-1392-83E8-B19EE7BA6B29}"/>
              </a:ext>
            </a:extLst>
          </p:cNvPr>
          <p:cNvSpPr>
            <a:spLocks noGrp="1"/>
          </p:cNvSpPr>
          <p:nvPr>
            <p:ph type="body" sz="quarter" idx="27" hasCustomPrompt="1"/>
          </p:nvPr>
        </p:nvSpPr>
        <p:spPr>
          <a:xfrm>
            <a:off x="3286746" y="1562445"/>
            <a:ext cx="7739063" cy="742950"/>
          </a:xfrm>
          <a:prstGeom prst="rect">
            <a:avLst/>
          </a:prstGeom>
          <a:solidFill>
            <a:srgbClr val="FFF0F3"/>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5" name="Text Placeholder 11">
            <a:extLst>
              <a:ext uri="{FF2B5EF4-FFF2-40B4-BE49-F238E27FC236}">
                <a16:creationId xmlns:a16="http://schemas.microsoft.com/office/drawing/2014/main" id="{1450AA39-F87C-B61C-59F0-76575DE5CCFB}"/>
              </a:ext>
            </a:extLst>
          </p:cNvPr>
          <p:cNvSpPr>
            <a:spLocks noGrp="1"/>
          </p:cNvSpPr>
          <p:nvPr>
            <p:ph type="body" sz="quarter" idx="12" hasCustomPrompt="1"/>
          </p:nvPr>
        </p:nvSpPr>
        <p:spPr>
          <a:xfrm>
            <a:off x="887895" y="156244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6" name="Text Placeholder 4">
            <a:extLst>
              <a:ext uri="{FF2B5EF4-FFF2-40B4-BE49-F238E27FC236}">
                <a16:creationId xmlns:a16="http://schemas.microsoft.com/office/drawing/2014/main" id="{58D84559-6512-8243-0E68-926840CCE5EA}"/>
              </a:ext>
            </a:extLst>
          </p:cNvPr>
          <p:cNvSpPr>
            <a:spLocks noGrp="1"/>
          </p:cNvSpPr>
          <p:nvPr>
            <p:ph type="body" sz="quarter" idx="28" hasCustomPrompt="1"/>
          </p:nvPr>
        </p:nvSpPr>
        <p:spPr>
          <a:xfrm>
            <a:off x="3286746" y="2459335"/>
            <a:ext cx="7739063" cy="742950"/>
          </a:xfrm>
          <a:prstGeom prst="rect">
            <a:avLst/>
          </a:prstGeom>
          <a:solidFill>
            <a:srgbClr val="FFF0F3"/>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6" name="Text Placeholder 11">
            <a:extLst>
              <a:ext uri="{FF2B5EF4-FFF2-40B4-BE49-F238E27FC236}">
                <a16:creationId xmlns:a16="http://schemas.microsoft.com/office/drawing/2014/main" id="{3CA98CFD-BEE6-B7D0-940B-408558AE3B97}"/>
              </a:ext>
            </a:extLst>
          </p:cNvPr>
          <p:cNvSpPr>
            <a:spLocks noGrp="1"/>
          </p:cNvSpPr>
          <p:nvPr>
            <p:ph type="body" sz="quarter" idx="29" hasCustomPrompt="1"/>
          </p:nvPr>
        </p:nvSpPr>
        <p:spPr>
          <a:xfrm>
            <a:off x="887895" y="245933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9" name="Text Placeholder 4">
            <a:extLst>
              <a:ext uri="{FF2B5EF4-FFF2-40B4-BE49-F238E27FC236}">
                <a16:creationId xmlns:a16="http://schemas.microsoft.com/office/drawing/2014/main" id="{73173B8F-4A38-6A7C-3840-1B6791B615E9}"/>
              </a:ext>
            </a:extLst>
          </p:cNvPr>
          <p:cNvSpPr>
            <a:spLocks noGrp="1"/>
          </p:cNvSpPr>
          <p:nvPr>
            <p:ph type="body" sz="quarter" idx="30" hasCustomPrompt="1"/>
          </p:nvPr>
        </p:nvSpPr>
        <p:spPr>
          <a:xfrm>
            <a:off x="3286746" y="3356225"/>
            <a:ext cx="7739063" cy="742950"/>
          </a:xfrm>
          <a:prstGeom prst="rect">
            <a:avLst/>
          </a:prstGeom>
          <a:solidFill>
            <a:srgbClr val="FFF0F3"/>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0" name="Text Placeholder 11">
            <a:extLst>
              <a:ext uri="{FF2B5EF4-FFF2-40B4-BE49-F238E27FC236}">
                <a16:creationId xmlns:a16="http://schemas.microsoft.com/office/drawing/2014/main" id="{1258A6A1-7C96-27AC-C908-3BA13CCF1F6E}"/>
              </a:ext>
            </a:extLst>
          </p:cNvPr>
          <p:cNvSpPr>
            <a:spLocks noGrp="1"/>
          </p:cNvSpPr>
          <p:nvPr>
            <p:ph type="body" sz="quarter" idx="31" hasCustomPrompt="1"/>
          </p:nvPr>
        </p:nvSpPr>
        <p:spPr>
          <a:xfrm>
            <a:off x="887895" y="335622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27" name="Text Placeholder 4">
            <a:extLst>
              <a:ext uri="{FF2B5EF4-FFF2-40B4-BE49-F238E27FC236}">
                <a16:creationId xmlns:a16="http://schemas.microsoft.com/office/drawing/2014/main" id="{80D1A29E-8F23-E9BF-AE02-BAA15FD20AA3}"/>
              </a:ext>
            </a:extLst>
          </p:cNvPr>
          <p:cNvSpPr>
            <a:spLocks noGrp="1"/>
          </p:cNvSpPr>
          <p:nvPr>
            <p:ph type="body" sz="quarter" idx="32" hasCustomPrompt="1"/>
          </p:nvPr>
        </p:nvSpPr>
        <p:spPr>
          <a:xfrm>
            <a:off x="3286746" y="4249549"/>
            <a:ext cx="7739063" cy="742950"/>
          </a:xfrm>
          <a:prstGeom prst="rect">
            <a:avLst/>
          </a:prstGeom>
          <a:solidFill>
            <a:srgbClr val="FFF0F3"/>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8" name="Text Placeholder 11">
            <a:extLst>
              <a:ext uri="{FF2B5EF4-FFF2-40B4-BE49-F238E27FC236}">
                <a16:creationId xmlns:a16="http://schemas.microsoft.com/office/drawing/2014/main" id="{DB928D05-8855-2639-E843-A1F7DC27F6EC}"/>
              </a:ext>
            </a:extLst>
          </p:cNvPr>
          <p:cNvSpPr>
            <a:spLocks noGrp="1"/>
          </p:cNvSpPr>
          <p:nvPr>
            <p:ph type="body" sz="quarter" idx="33" hasCustomPrompt="1"/>
          </p:nvPr>
        </p:nvSpPr>
        <p:spPr>
          <a:xfrm>
            <a:off x="887895" y="4249549"/>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2" name="Picture 1">
            <a:extLst>
              <a:ext uri="{FF2B5EF4-FFF2-40B4-BE49-F238E27FC236}">
                <a16:creationId xmlns:a16="http://schemas.microsoft.com/office/drawing/2014/main" id="{5AD93BCC-9ABA-3DB6-4ED6-2BD13246CBC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022713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ts 2 Column">
    <p:bg>
      <p:bgPr>
        <a:solidFill>
          <a:schemeClr val="bg1"/>
        </a:solidFill>
        <a:effectLst/>
      </p:bgPr>
    </p:bg>
    <p:spTree>
      <p:nvGrpSpPr>
        <p:cNvPr id="1" name=""/>
        <p:cNvGrpSpPr/>
        <p:nvPr/>
      </p:nvGrpSpPr>
      <p:grpSpPr>
        <a:xfrm>
          <a:off x="0" y="0"/>
          <a:ext cx="0" cy="0"/>
          <a:chOff x="0" y="0"/>
          <a:chExt cx="0" cy="0"/>
        </a:xfrm>
      </p:grpSpPr>
      <p:pic>
        <p:nvPicPr>
          <p:cNvPr id="33" name="Picture 32" descr="Shape&#10;&#10;Description automatically generated">
            <a:extLst>
              <a:ext uri="{FF2B5EF4-FFF2-40B4-BE49-F238E27FC236}">
                <a16:creationId xmlns:a16="http://schemas.microsoft.com/office/drawing/2014/main" id="{5BD7FBF3-7226-2149-BBD3-09818517326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910" y="0"/>
            <a:ext cx="12197909" cy="1551256"/>
          </a:xfrm>
          <a:prstGeom prst="rect">
            <a:avLst/>
          </a:prstGeom>
        </p:spPr>
      </p:pic>
      <p:sp>
        <p:nvSpPr>
          <p:cNvPr id="30" name="Text Placeholder 11">
            <a:extLst>
              <a:ext uri="{FF2B5EF4-FFF2-40B4-BE49-F238E27FC236}">
                <a16:creationId xmlns:a16="http://schemas.microsoft.com/office/drawing/2014/main" id="{609CABD5-CEF8-7D40-AB55-829D55FD314B}"/>
              </a:ext>
            </a:extLst>
          </p:cNvPr>
          <p:cNvSpPr>
            <a:spLocks noGrp="1"/>
          </p:cNvSpPr>
          <p:nvPr>
            <p:ph type="body" sz="quarter" idx="14" hasCustomPrompt="1"/>
          </p:nvPr>
        </p:nvSpPr>
        <p:spPr>
          <a:xfrm>
            <a:off x="1001105" y="17561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Box 12">
            <a:extLst>
              <a:ext uri="{FF2B5EF4-FFF2-40B4-BE49-F238E27FC236}">
                <a16:creationId xmlns:a16="http://schemas.microsoft.com/office/drawing/2014/main" id="{9931521C-CAF9-B57E-A59F-40B74F59492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9" name="Text Placeholder 11">
            <a:extLst>
              <a:ext uri="{FF2B5EF4-FFF2-40B4-BE49-F238E27FC236}">
                <a16:creationId xmlns:a16="http://schemas.microsoft.com/office/drawing/2014/main" id="{4DAAB76E-1BCE-CA53-ACE8-77F42754E17D}"/>
              </a:ext>
            </a:extLst>
          </p:cNvPr>
          <p:cNvSpPr>
            <a:spLocks noGrp="1"/>
          </p:cNvSpPr>
          <p:nvPr>
            <p:ph type="body" sz="quarter" idx="21" hasCustomPrompt="1"/>
          </p:nvPr>
        </p:nvSpPr>
        <p:spPr>
          <a:xfrm>
            <a:off x="413915" y="326028"/>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0" name="Text Placeholder 11">
            <a:extLst>
              <a:ext uri="{FF2B5EF4-FFF2-40B4-BE49-F238E27FC236}">
                <a16:creationId xmlns:a16="http://schemas.microsoft.com/office/drawing/2014/main" id="{FC210018-BF10-8707-6A21-CCCE83C373C4}"/>
              </a:ext>
            </a:extLst>
          </p:cNvPr>
          <p:cNvSpPr>
            <a:spLocks noGrp="1"/>
          </p:cNvSpPr>
          <p:nvPr>
            <p:ph type="body" sz="quarter" idx="22" hasCustomPrompt="1"/>
          </p:nvPr>
        </p:nvSpPr>
        <p:spPr>
          <a:xfrm>
            <a:off x="413915" y="833532"/>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Tree>
    <p:extLst>
      <p:ext uri="{BB962C8B-B14F-4D97-AF65-F5344CB8AC3E}">
        <p14:creationId xmlns:p14="http://schemas.microsoft.com/office/powerpoint/2010/main" val="8421257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s &amp; Copy">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025CC09-2BCF-3A4D-87E4-590716EC0718}"/>
              </a:ext>
            </a:extLst>
          </p:cNvPr>
          <p:cNvSpPr>
            <a:spLocks noGrp="1"/>
          </p:cNvSpPr>
          <p:nvPr>
            <p:ph type="body" sz="quarter" idx="18" hasCustomPrompt="1"/>
          </p:nvPr>
        </p:nvSpPr>
        <p:spPr>
          <a:xfrm>
            <a:off x="6493565" y="2856109"/>
            <a:ext cx="4687053" cy="3221029"/>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aliquip</a:t>
            </a:r>
            <a:r>
              <a:rPr lang="en-GB"/>
              <a:t> ex </a:t>
            </a:r>
            <a:r>
              <a:rPr lang="en-GB" err="1"/>
              <a:t>ea</a:t>
            </a:r>
            <a:r>
              <a:rPr lang="en-GB"/>
              <a:t> </a:t>
            </a:r>
            <a:r>
              <a:rPr lang="en-GB" err="1"/>
              <a:t>commodo</a:t>
            </a:r>
            <a:r>
              <a:rPr lang="en-GB"/>
              <a:t> consequat.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r>
              <a:rPr lang="en-GB" err="1"/>
              <a:t>sint</a:t>
            </a:r>
            <a:r>
              <a:rPr lang="en-GB"/>
              <a:t> </a:t>
            </a:r>
            <a:r>
              <a:rPr lang="en-GB" err="1"/>
              <a:t>occaecat</a:t>
            </a:r>
            <a:r>
              <a:rPr lang="en-GB"/>
              <a:t> </a:t>
            </a:r>
            <a:r>
              <a:rPr lang="en-GB" err="1"/>
              <a:t>cupidatat</a:t>
            </a:r>
            <a:r>
              <a:rPr lang="en-GB"/>
              <a:t> non </a:t>
            </a:r>
            <a:r>
              <a:rPr lang="en-GB" err="1"/>
              <a:t>proident</a:t>
            </a:r>
            <a:r>
              <a:rPr lang="en-GB"/>
              <a:t>, sunt in culpa qui </a:t>
            </a:r>
            <a:r>
              <a:rPr lang="en-GB" err="1"/>
              <a:t>officia</a:t>
            </a:r>
            <a:r>
              <a:rPr lang="en-GB"/>
              <a:t> </a:t>
            </a:r>
            <a:r>
              <a:rPr lang="en-GB" err="1"/>
              <a:t>deserunt</a:t>
            </a:r>
            <a:r>
              <a:rPr lang="en-GB"/>
              <a:t> </a:t>
            </a:r>
            <a:r>
              <a:rPr lang="en-GB" err="1"/>
              <a:t>mollit</a:t>
            </a:r>
            <a:r>
              <a:rPr lang="en-GB"/>
              <a:t> </a:t>
            </a:r>
            <a:r>
              <a:rPr lang="en-GB" err="1"/>
              <a:t>anim</a:t>
            </a:r>
            <a:r>
              <a:rPr lang="en-GB"/>
              <a:t> id </a:t>
            </a:r>
            <a:r>
              <a:rPr lang="en-GB" err="1"/>
              <a:t>est</a:t>
            </a:r>
            <a:r>
              <a:rPr lang="en-GB"/>
              <a:t> </a:t>
            </a:r>
            <a:r>
              <a:rPr lang="en-GB" err="1"/>
              <a:t>laborum</a:t>
            </a:r>
            <a:r>
              <a:rPr lang="en-GB"/>
              <a:t>.</a:t>
            </a:r>
          </a:p>
        </p:txBody>
      </p:sp>
      <p:pic>
        <p:nvPicPr>
          <p:cNvPr id="11" name="Picture 10" descr="Shape&#10;&#10;Description automatically generated">
            <a:extLst>
              <a:ext uri="{FF2B5EF4-FFF2-40B4-BE49-F238E27FC236}">
                <a16:creationId xmlns:a16="http://schemas.microsoft.com/office/drawing/2014/main" id="{0CDFCC4E-7800-CD8E-7918-FDBF10EDE74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910" y="0"/>
            <a:ext cx="12197909" cy="1551256"/>
          </a:xfrm>
          <a:prstGeom prst="rect">
            <a:avLst/>
          </a:prstGeom>
        </p:spPr>
      </p:pic>
      <p:sp>
        <p:nvSpPr>
          <p:cNvPr id="17" name="Text Placeholder 11">
            <a:extLst>
              <a:ext uri="{FF2B5EF4-FFF2-40B4-BE49-F238E27FC236}">
                <a16:creationId xmlns:a16="http://schemas.microsoft.com/office/drawing/2014/main" id="{7161B3BB-13A6-8F07-69F3-28C1C681F2FF}"/>
              </a:ext>
            </a:extLst>
          </p:cNvPr>
          <p:cNvSpPr>
            <a:spLocks noGrp="1"/>
          </p:cNvSpPr>
          <p:nvPr>
            <p:ph type="body" sz="quarter" idx="14" hasCustomPrompt="1"/>
          </p:nvPr>
        </p:nvSpPr>
        <p:spPr>
          <a:xfrm>
            <a:off x="1001105" y="17561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6" name="TextBox 15">
            <a:extLst>
              <a:ext uri="{FF2B5EF4-FFF2-40B4-BE49-F238E27FC236}">
                <a16:creationId xmlns:a16="http://schemas.microsoft.com/office/drawing/2014/main" id="{475C6AF3-6B1E-0375-7D2A-5FD1C92321F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2" name="Text Placeholder 11">
            <a:extLst>
              <a:ext uri="{FF2B5EF4-FFF2-40B4-BE49-F238E27FC236}">
                <a16:creationId xmlns:a16="http://schemas.microsoft.com/office/drawing/2014/main" id="{A1FEAA9C-D9C5-C7E7-E834-0245869B2C7F}"/>
              </a:ext>
            </a:extLst>
          </p:cNvPr>
          <p:cNvSpPr>
            <a:spLocks noGrp="1"/>
          </p:cNvSpPr>
          <p:nvPr>
            <p:ph type="body" sz="quarter" idx="21" hasCustomPrompt="1"/>
          </p:nvPr>
        </p:nvSpPr>
        <p:spPr>
          <a:xfrm>
            <a:off x="413915" y="326028"/>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3" name="Text Placeholder 11">
            <a:extLst>
              <a:ext uri="{FF2B5EF4-FFF2-40B4-BE49-F238E27FC236}">
                <a16:creationId xmlns:a16="http://schemas.microsoft.com/office/drawing/2014/main" id="{AA7150EB-D92B-C450-9558-0D39CD35C849}"/>
              </a:ext>
            </a:extLst>
          </p:cNvPr>
          <p:cNvSpPr>
            <a:spLocks noGrp="1"/>
          </p:cNvSpPr>
          <p:nvPr>
            <p:ph type="body" sz="quarter" idx="22" hasCustomPrompt="1"/>
          </p:nvPr>
        </p:nvSpPr>
        <p:spPr>
          <a:xfrm>
            <a:off x="413915" y="833532"/>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Tree>
    <p:extLst>
      <p:ext uri="{BB962C8B-B14F-4D97-AF65-F5344CB8AC3E}">
        <p14:creationId xmlns:p14="http://schemas.microsoft.com/office/powerpoint/2010/main" val="303935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e Chart &amp; Copy - Whit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p>
        </p:txBody>
      </p:sp>
      <p:sp>
        <p:nvSpPr>
          <p:cNvPr id="16" name="Text Placeholder 11">
            <a:extLst>
              <a:ext uri="{FF2B5EF4-FFF2-40B4-BE49-F238E27FC236}">
                <a16:creationId xmlns:a16="http://schemas.microsoft.com/office/drawing/2014/main" id="{481C071C-5A64-4146-A308-DE2C7FB11B85}"/>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460542D6-22F5-6141-8C6F-6937620487FD}"/>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2" name="TextBox 21">
            <a:extLst>
              <a:ext uri="{FF2B5EF4-FFF2-40B4-BE49-F238E27FC236}">
                <a16:creationId xmlns:a16="http://schemas.microsoft.com/office/drawing/2014/main" id="{EAD9D407-A97D-E17E-DBFA-25ABF15C9A31}"/>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DEF331A0-8630-D550-918D-B67681D6E481}"/>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2E1D5FB1-6523-35BC-D888-0047E262787E}"/>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FBA357D1-B85B-5E43-48BE-75FF66F9019B}"/>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3"/>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4" name="Picture 3">
            <a:extLst>
              <a:ext uri="{FF2B5EF4-FFF2-40B4-BE49-F238E27FC236}">
                <a16:creationId xmlns:a16="http://schemas.microsoft.com/office/drawing/2014/main" id="{AE34CE98-E3B1-6061-EDE1-1BE86846C71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92633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e Chart &amp; Copy - Blu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3" name="Picture 22" descr="Background pattern&#10;&#10;Description automatically generated">
            <a:extLst>
              <a:ext uri="{FF2B5EF4-FFF2-40B4-BE49-F238E27FC236}">
                <a16:creationId xmlns:a16="http://schemas.microsoft.com/office/drawing/2014/main" id="{C4C01CCF-0DB7-F246-ABF2-EC18516A0FB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p>
        </p:txBody>
      </p:sp>
      <p:sp>
        <p:nvSpPr>
          <p:cNvPr id="16" name="Text Placeholder 11">
            <a:extLst>
              <a:ext uri="{FF2B5EF4-FFF2-40B4-BE49-F238E27FC236}">
                <a16:creationId xmlns:a16="http://schemas.microsoft.com/office/drawing/2014/main" id="{481C071C-5A64-4146-A308-DE2C7FB11B85}"/>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460542D6-22F5-6141-8C6F-6937620487FD}"/>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2" name="TextBox 21">
            <a:extLst>
              <a:ext uri="{FF2B5EF4-FFF2-40B4-BE49-F238E27FC236}">
                <a16:creationId xmlns:a16="http://schemas.microsoft.com/office/drawing/2014/main" id="{EAD9D407-A97D-E17E-DBFA-25ABF15C9A31}"/>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DEF331A0-8630-D550-918D-B67681D6E481}"/>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2E1D5FB1-6523-35BC-D888-0047E262787E}"/>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93273484-F508-2B81-CCEE-DC47E2E8AA65}"/>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4" name="Picture 3">
            <a:extLst>
              <a:ext uri="{FF2B5EF4-FFF2-40B4-BE49-F238E27FC236}">
                <a16:creationId xmlns:a16="http://schemas.microsoft.com/office/drawing/2014/main" id="{5C790601-4580-5ADA-F52F-147800921BD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0714178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e Chart &amp; Copy - Green">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F2C2B24-B59D-4045-B95F-60BA9A016951}"/>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15" name="Round Single Corner of Rectangle 6">
            <a:extLst>
              <a:ext uri="{FF2B5EF4-FFF2-40B4-BE49-F238E27FC236}">
                <a16:creationId xmlns:a16="http://schemas.microsoft.com/office/drawing/2014/main" id="{52BFE576-A66B-7FC2-2AF8-D9E087E5F717}"/>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p>
        </p:txBody>
      </p:sp>
      <p:sp>
        <p:nvSpPr>
          <p:cNvPr id="28" name="Text Placeholder 11">
            <a:extLst>
              <a:ext uri="{FF2B5EF4-FFF2-40B4-BE49-F238E27FC236}">
                <a16:creationId xmlns:a16="http://schemas.microsoft.com/office/drawing/2014/main" id="{D86881BD-54AC-7487-0941-5BB9151601CA}"/>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9" name="Text Placeholder 11">
            <a:extLst>
              <a:ext uri="{FF2B5EF4-FFF2-40B4-BE49-F238E27FC236}">
                <a16:creationId xmlns:a16="http://schemas.microsoft.com/office/drawing/2014/main" id="{4D97A87F-8E6A-F78D-2518-1700657A7FBA}"/>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3" name="TextBox 32">
            <a:extLst>
              <a:ext uri="{FF2B5EF4-FFF2-40B4-BE49-F238E27FC236}">
                <a16:creationId xmlns:a16="http://schemas.microsoft.com/office/drawing/2014/main" id="{02B87BCE-4110-4945-8965-86EF471BD5CF}"/>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45EC8079-8BCF-9E9A-455F-1A5CAC815545}"/>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FE5E9D17-411D-CACE-6EE7-57DAEF36B315}"/>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618EF7DC-1E5C-B9D3-A788-F0B8F2A68CC1}"/>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4" name="Picture 3">
            <a:extLst>
              <a:ext uri="{FF2B5EF4-FFF2-40B4-BE49-F238E27FC236}">
                <a16:creationId xmlns:a16="http://schemas.microsoft.com/office/drawing/2014/main" id="{BB586181-7C71-E362-374D-D81E521D3DF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40344674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e Chart &amp; Copy - Purpl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770BCA8-BFE1-BD4C-8A2B-F873ACAEF21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38895" r="11053"/>
          <a:stretch/>
        </p:blipFill>
        <p:spPr>
          <a:xfrm>
            <a:off x="0" y="0"/>
            <a:ext cx="6096000" cy="6858000"/>
          </a:xfrm>
          <a:prstGeom prst="rect">
            <a:avLst/>
          </a:prstGeom>
        </p:spPr>
      </p:pic>
      <p:sp>
        <p:nvSpPr>
          <p:cNvPr id="14" name="Round Single Corner of Rectangle 6">
            <a:extLst>
              <a:ext uri="{FF2B5EF4-FFF2-40B4-BE49-F238E27FC236}">
                <a16:creationId xmlns:a16="http://schemas.microsoft.com/office/drawing/2014/main" id="{5EE03332-6A33-A4DC-1B53-C8E0ED83CF34}"/>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p>
        </p:txBody>
      </p:sp>
      <p:sp>
        <p:nvSpPr>
          <p:cNvPr id="28" name="Text Placeholder 11">
            <a:extLst>
              <a:ext uri="{FF2B5EF4-FFF2-40B4-BE49-F238E27FC236}">
                <a16:creationId xmlns:a16="http://schemas.microsoft.com/office/drawing/2014/main" id="{92594254-34B5-3D2F-8C9E-B4CF5619E4EB}"/>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9" name="Text Placeholder 11">
            <a:extLst>
              <a:ext uri="{FF2B5EF4-FFF2-40B4-BE49-F238E27FC236}">
                <a16:creationId xmlns:a16="http://schemas.microsoft.com/office/drawing/2014/main" id="{61CFF534-4266-FB7E-ECB3-915EBA7E4778}"/>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3" name="TextBox 32">
            <a:extLst>
              <a:ext uri="{FF2B5EF4-FFF2-40B4-BE49-F238E27FC236}">
                <a16:creationId xmlns:a16="http://schemas.microsoft.com/office/drawing/2014/main" id="{8C870DDD-0474-0E67-8EE1-F6A7B942272B}"/>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AE9ED43E-DEDD-8388-30B6-DA88176A2417}"/>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C195E836-04B5-EA96-187B-20C706FCC954}"/>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AABAC910-D562-B43B-D4A6-4369B25191CE}"/>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4" name="Picture 3">
            <a:extLst>
              <a:ext uri="{FF2B5EF4-FFF2-40B4-BE49-F238E27FC236}">
                <a16:creationId xmlns:a16="http://schemas.microsoft.com/office/drawing/2014/main" id="{8A8F8D57-D7F0-C0BA-B1AB-FA27880A45B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7490109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e Chart &amp; Copy - Yellow">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B697FB0-A487-634A-AFFC-B0FA0F107723}"/>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15" name="Round Single Corner of Rectangle 6">
            <a:extLst>
              <a:ext uri="{FF2B5EF4-FFF2-40B4-BE49-F238E27FC236}">
                <a16:creationId xmlns:a16="http://schemas.microsoft.com/office/drawing/2014/main" id="{F81D5E62-54E8-91C1-B1DC-3631E16FFAEC}"/>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p>
        </p:txBody>
      </p:sp>
      <p:sp>
        <p:nvSpPr>
          <p:cNvPr id="28" name="Text Placeholder 11">
            <a:extLst>
              <a:ext uri="{FF2B5EF4-FFF2-40B4-BE49-F238E27FC236}">
                <a16:creationId xmlns:a16="http://schemas.microsoft.com/office/drawing/2014/main" id="{0AD0970C-6421-A42E-0F95-DCB033DB9EB2}"/>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9" name="Text Placeholder 11">
            <a:extLst>
              <a:ext uri="{FF2B5EF4-FFF2-40B4-BE49-F238E27FC236}">
                <a16:creationId xmlns:a16="http://schemas.microsoft.com/office/drawing/2014/main" id="{66478310-0DF0-9183-8E4A-BBB12EE20402}"/>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3" name="TextBox 32">
            <a:extLst>
              <a:ext uri="{FF2B5EF4-FFF2-40B4-BE49-F238E27FC236}">
                <a16:creationId xmlns:a16="http://schemas.microsoft.com/office/drawing/2014/main" id="{05CD6409-287B-3038-1114-7628DCD1F30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67A0FF1C-9422-2209-7C7A-E0A2D747B0D6}"/>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8F9F0D77-12CE-8ADC-96D3-AC1745EFF62B}"/>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1B19F31F-971E-506B-20EB-7212F8B76305}"/>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4" name="Picture 3">
            <a:extLst>
              <a:ext uri="{FF2B5EF4-FFF2-40B4-BE49-F238E27FC236}">
                <a16:creationId xmlns:a16="http://schemas.microsoft.com/office/drawing/2014/main" id="{C75E0C39-A58A-88F5-7763-881132BDF9A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2048710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ont Cover 3">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E28EB488-1C80-0E67-1A53-022688EC4609}"/>
              </a:ext>
            </a:extLst>
          </p:cNvPr>
          <p:cNvSpPr>
            <a:spLocks noGrp="1"/>
          </p:cNvSpPr>
          <p:nvPr>
            <p:ph type="body" sz="quarter" idx="11" hasCustomPrompt="1"/>
          </p:nvPr>
        </p:nvSpPr>
        <p:spPr>
          <a:xfrm>
            <a:off x="408207" y="559121"/>
            <a:ext cx="10740439"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2" name="Text Placeholder 11">
            <a:extLst>
              <a:ext uri="{FF2B5EF4-FFF2-40B4-BE49-F238E27FC236}">
                <a16:creationId xmlns:a16="http://schemas.microsoft.com/office/drawing/2014/main" id="{ACA2EAA2-94E2-6FA0-C059-2C890F869226}"/>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3" name="Text Placeholder 11">
            <a:extLst>
              <a:ext uri="{FF2B5EF4-FFF2-40B4-BE49-F238E27FC236}">
                <a16:creationId xmlns:a16="http://schemas.microsoft.com/office/drawing/2014/main" id="{96034E2F-27F1-1CF2-367B-4204B15ECE78}"/>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4" name="Text Placeholder 11">
            <a:extLst>
              <a:ext uri="{FF2B5EF4-FFF2-40B4-BE49-F238E27FC236}">
                <a16:creationId xmlns:a16="http://schemas.microsoft.com/office/drawing/2014/main" id="{1276E79C-EF9C-9014-0C08-C31EE127DC52}"/>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sp>
        <p:nvSpPr>
          <p:cNvPr id="5" name="Text Placeholder 11">
            <a:extLst>
              <a:ext uri="{FF2B5EF4-FFF2-40B4-BE49-F238E27FC236}">
                <a16:creationId xmlns:a16="http://schemas.microsoft.com/office/drawing/2014/main" id="{98D122DE-5974-E6F7-5A07-1674D7445444}"/>
              </a:ext>
            </a:extLst>
          </p:cNvPr>
          <p:cNvSpPr>
            <a:spLocks noGrp="1"/>
          </p:cNvSpPr>
          <p:nvPr>
            <p:ph type="body" sz="quarter" idx="16" hasCustomPrompt="1"/>
          </p:nvPr>
        </p:nvSpPr>
        <p:spPr>
          <a:xfrm>
            <a:off x="408208" y="2431330"/>
            <a:ext cx="10740438" cy="1305402"/>
          </a:xfrm>
        </p:spPr>
        <p:txBody>
          <a:bodyPr>
            <a:noAutofit/>
          </a:bodyPr>
          <a:lstStyle>
            <a:lvl1pPr marL="0" indent="0">
              <a:lnSpc>
                <a:spcPct val="110000"/>
              </a:lnSpc>
              <a:spcBef>
                <a:spcPts val="0"/>
              </a:spcBef>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pic>
        <p:nvPicPr>
          <p:cNvPr id="8" name="Picture 7">
            <a:extLst>
              <a:ext uri="{FF2B5EF4-FFF2-40B4-BE49-F238E27FC236}">
                <a16:creationId xmlns:a16="http://schemas.microsoft.com/office/drawing/2014/main" id="{80C98C54-E3BB-6758-54CF-5A28F76F670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33572059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e Chart &amp; Copy - Blue Light Mod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3" name="Picture 22" descr="Background pattern&#10;&#10;Description automatically generated">
            <a:extLst>
              <a:ext uri="{FF2B5EF4-FFF2-40B4-BE49-F238E27FC236}">
                <a16:creationId xmlns:a16="http://schemas.microsoft.com/office/drawing/2014/main" id="{C4C01CCF-0DB7-F246-ABF2-EC18516A0FB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AE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Aft>
                <a:spcPts val="600"/>
              </a:spcAft>
            </a:pPr>
            <a:endParaRPr lang="en-US"/>
          </a:p>
        </p:txBody>
      </p:sp>
      <p:sp>
        <p:nvSpPr>
          <p:cNvPr id="31" name="Text Placeholder 11">
            <a:extLst>
              <a:ext uri="{FF2B5EF4-FFF2-40B4-BE49-F238E27FC236}">
                <a16:creationId xmlns:a16="http://schemas.microsoft.com/office/drawing/2014/main" id="{441112C6-9F31-50D1-7D73-6298CB7F2E81}"/>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2" name="Text Placeholder 11">
            <a:extLst>
              <a:ext uri="{FF2B5EF4-FFF2-40B4-BE49-F238E27FC236}">
                <a16:creationId xmlns:a16="http://schemas.microsoft.com/office/drawing/2014/main" id="{C32AB5CB-C8A8-C7B0-84CC-CEA164037036}"/>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4" name="TextBox 13">
            <a:extLst>
              <a:ext uri="{FF2B5EF4-FFF2-40B4-BE49-F238E27FC236}">
                <a16:creationId xmlns:a16="http://schemas.microsoft.com/office/drawing/2014/main" id="{F8F44462-549C-8EC7-19AB-A506B51C3E6A}"/>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5" name="Text Placeholder 11">
            <a:extLst>
              <a:ext uri="{FF2B5EF4-FFF2-40B4-BE49-F238E27FC236}">
                <a16:creationId xmlns:a16="http://schemas.microsoft.com/office/drawing/2014/main" id="{EB2C4ECE-5A58-924D-D8E6-C4AE68AD8C78}"/>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6" name="Text Placeholder 11">
            <a:extLst>
              <a:ext uri="{FF2B5EF4-FFF2-40B4-BE49-F238E27FC236}">
                <a16:creationId xmlns:a16="http://schemas.microsoft.com/office/drawing/2014/main" id="{DDC83B33-527D-290B-B1B2-1DEADA31AE05}"/>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5C71BB06-BC2B-503D-C100-C1D7CF6061BD}"/>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4" name="Picture 3">
            <a:extLst>
              <a:ext uri="{FF2B5EF4-FFF2-40B4-BE49-F238E27FC236}">
                <a16:creationId xmlns:a16="http://schemas.microsoft.com/office/drawing/2014/main" id="{CC59290A-21C8-252A-8F81-5329E41ECF3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9686853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e Chart &amp; Copy - Green Light Mod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D1F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2" name="Text Placeholder 11">
            <a:extLst>
              <a:ext uri="{FF2B5EF4-FFF2-40B4-BE49-F238E27FC236}">
                <a16:creationId xmlns:a16="http://schemas.microsoft.com/office/drawing/2014/main" id="{F66FAE19-7B52-BB59-E57B-29D522C6BDE9}"/>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3" name="Text Placeholder 11">
            <a:extLst>
              <a:ext uri="{FF2B5EF4-FFF2-40B4-BE49-F238E27FC236}">
                <a16:creationId xmlns:a16="http://schemas.microsoft.com/office/drawing/2014/main" id="{F77B454A-E504-0EE7-A8CA-E5D9EEC2F495}"/>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7" name="TextBox 36">
            <a:extLst>
              <a:ext uri="{FF2B5EF4-FFF2-40B4-BE49-F238E27FC236}">
                <a16:creationId xmlns:a16="http://schemas.microsoft.com/office/drawing/2014/main" id="{C4228A78-C513-C604-6CB6-28BAE7604C7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21EAD907-96B1-968B-D6C2-A05E0A48B049}"/>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DA310DCE-936B-7A91-931F-F8940F242D38}"/>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4C03919D-ED94-85DD-1324-53A7CAE381DD}"/>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4" name="Picture 3">
            <a:extLst>
              <a:ext uri="{FF2B5EF4-FFF2-40B4-BE49-F238E27FC236}">
                <a16:creationId xmlns:a16="http://schemas.microsoft.com/office/drawing/2014/main" id="{CACB3074-1854-E7EC-F48F-3A436A9ECE7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5946435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e Chart &amp; Copy - Pink Light Mod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38895" r="11053"/>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FFE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5" name="Text Placeholder 11">
            <a:extLst>
              <a:ext uri="{FF2B5EF4-FFF2-40B4-BE49-F238E27FC236}">
                <a16:creationId xmlns:a16="http://schemas.microsoft.com/office/drawing/2014/main" id="{02A26A26-C4B5-4D8E-73A4-981818756D94}"/>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6" name="Text Placeholder 11">
            <a:extLst>
              <a:ext uri="{FF2B5EF4-FFF2-40B4-BE49-F238E27FC236}">
                <a16:creationId xmlns:a16="http://schemas.microsoft.com/office/drawing/2014/main" id="{F8328C9E-9DA1-DF63-59C8-5F540DB4BB7E}"/>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2" name="TextBox 31">
            <a:extLst>
              <a:ext uri="{FF2B5EF4-FFF2-40B4-BE49-F238E27FC236}">
                <a16:creationId xmlns:a16="http://schemas.microsoft.com/office/drawing/2014/main" id="{4E1A6B9E-E779-E0D7-BC86-EA660E98400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F46F34F4-9E99-01A0-2C06-1C0C5E776290}"/>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77341710-98F6-F41B-8C50-352203DF2B2A}"/>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BC1EA7DC-B02A-FE29-687A-390579C75F8C}"/>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4" name="Picture 3">
            <a:extLst>
              <a:ext uri="{FF2B5EF4-FFF2-40B4-BE49-F238E27FC236}">
                <a16:creationId xmlns:a16="http://schemas.microsoft.com/office/drawing/2014/main" id="{DB69A77A-2865-2800-84A5-23627231AA4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40785534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e Chart &amp; Copy - Yellow Light Mod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FFF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5" name="Text Placeholder 11">
            <a:extLst>
              <a:ext uri="{FF2B5EF4-FFF2-40B4-BE49-F238E27FC236}">
                <a16:creationId xmlns:a16="http://schemas.microsoft.com/office/drawing/2014/main" id="{AE055DE8-0C87-1B8E-B033-C6AACEF7E883}"/>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6" name="Text Placeholder 11">
            <a:extLst>
              <a:ext uri="{FF2B5EF4-FFF2-40B4-BE49-F238E27FC236}">
                <a16:creationId xmlns:a16="http://schemas.microsoft.com/office/drawing/2014/main" id="{A7B175B1-4990-DB78-B09A-5CABDC6E0946}"/>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2" name="TextBox 31">
            <a:extLst>
              <a:ext uri="{FF2B5EF4-FFF2-40B4-BE49-F238E27FC236}">
                <a16:creationId xmlns:a16="http://schemas.microsoft.com/office/drawing/2014/main" id="{D5C357FA-846B-A0EC-644D-8C00E0D073E6}"/>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091828A5-E0F9-F12F-D6E9-03BB177B08C8}"/>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19CF92BA-CA8F-0DC8-7240-3FE5CDE3317F}"/>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0FC3A49A-8F27-4ABD-3E82-D19FBB8B20B8}"/>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4" name="Picture 3">
            <a:extLst>
              <a:ext uri="{FF2B5EF4-FFF2-40B4-BE49-F238E27FC236}">
                <a16:creationId xmlns:a16="http://schemas.microsoft.com/office/drawing/2014/main" id="{06AF88F0-EB3C-10FF-135B-7E354D928A2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4605756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mp; Media - Blue">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pic>
        <p:nvPicPr>
          <p:cNvPr id="12" name="Picture 11" descr="Shape&#10;&#10;Description automatically generated">
            <a:extLst>
              <a:ext uri="{FF2B5EF4-FFF2-40B4-BE49-F238E27FC236}">
                <a16:creationId xmlns:a16="http://schemas.microsoft.com/office/drawing/2014/main" id="{07E50EC8-E5C7-AD40-90E5-430C56B16F7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4" name="Text Placeholder 11">
            <a:extLst>
              <a:ext uri="{FF2B5EF4-FFF2-40B4-BE49-F238E27FC236}">
                <a16:creationId xmlns:a16="http://schemas.microsoft.com/office/drawing/2014/main" id="{9A20ABB2-4946-8543-8051-832C526BDE70}"/>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5" name="Text Placeholder 11">
            <a:extLst>
              <a:ext uri="{FF2B5EF4-FFF2-40B4-BE49-F238E27FC236}">
                <a16:creationId xmlns:a16="http://schemas.microsoft.com/office/drawing/2014/main" id="{05F2301F-306F-F745-8E98-23873CA63381}"/>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7" name="Text Placeholder 11">
            <a:extLst>
              <a:ext uri="{FF2B5EF4-FFF2-40B4-BE49-F238E27FC236}">
                <a16:creationId xmlns:a16="http://schemas.microsoft.com/office/drawing/2014/main" id="{C560DF7B-AF74-3B4B-9618-C8D97385E9C0}"/>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116DB742-7748-6B47-8825-E1F742F7A393}"/>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9" name="Text Placeholder 11">
            <a:extLst>
              <a:ext uri="{FF2B5EF4-FFF2-40B4-BE49-F238E27FC236}">
                <a16:creationId xmlns:a16="http://schemas.microsoft.com/office/drawing/2014/main" id="{4D9318EE-FBC8-5864-3CD0-AE0098E538F7}"/>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E84F7B52-8D5A-AF1A-29EE-E205DB0920A2}"/>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4" name="TextBox 23">
            <a:extLst>
              <a:ext uri="{FF2B5EF4-FFF2-40B4-BE49-F238E27FC236}">
                <a16:creationId xmlns:a16="http://schemas.microsoft.com/office/drawing/2014/main" id="{522A1E28-041A-B3F5-D5FB-EABC446DAE3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3" name="Content Placeholder 3">
            <a:extLst>
              <a:ext uri="{FF2B5EF4-FFF2-40B4-BE49-F238E27FC236}">
                <a16:creationId xmlns:a16="http://schemas.microsoft.com/office/drawing/2014/main" id="{7D29F004-17E9-56AE-60BE-6AF7E9D45C7F}"/>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3">
            <a:extLst>
              <a:ext uri="{FF2B5EF4-FFF2-40B4-BE49-F238E27FC236}">
                <a16:creationId xmlns:a16="http://schemas.microsoft.com/office/drawing/2014/main" id="{EEA18CF2-7030-5F92-17DA-C816F4E6622B}"/>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a:extLst>
              <a:ext uri="{FF2B5EF4-FFF2-40B4-BE49-F238E27FC236}">
                <a16:creationId xmlns:a16="http://schemas.microsoft.com/office/drawing/2014/main" id="{3B847471-0055-301D-46FD-68020323DA5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2360226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mp; Media - Green">
    <p:bg>
      <p:bgPr>
        <a:blipFill dpi="0" rotWithShape="1">
          <a:blip r:embed="rId2">
            <a:alphaModFix amt="66000"/>
            <a:lum/>
          </a:blip>
          <a:srcRect/>
          <a:stretch>
            <a:fillRect/>
          </a:stretch>
        </a:blipFill>
        <a:effectLst/>
      </p:bgPr>
    </p:bg>
    <p:spTree>
      <p:nvGrpSpPr>
        <p:cNvPr id="1" name=""/>
        <p:cNvGrpSpPr/>
        <p:nvPr/>
      </p:nvGrpSpPr>
      <p:grpSpPr>
        <a:xfrm>
          <a:off x="0" y="0"/>
          <a:ext cx="0" cy="0"/>
          <a:chOff x="0" y="0"/>
          <a:chExt cx="0" cy="0"/>
        </a:xfrm>
      </p:grpSpPr>
      <p:pic>
        <p:nvPicPr>
          <p:cNvPr id="15" name="Picture 14" descr="Shape&#10;&#10;Description automatically generated">
            <a:extLst>
              <a:ext uri="{FF2B5EF4-FFF2-40B4-BE49-F238E27FC236}">
                <a16:creationId xmlns:a16="http://schemas.microsoft.com/office/drawing/2014/main" id="{229558BF-A54E-47FA-68A6-97DFAB2933C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7" name="Text Placeholder 11">
            <a:extLst>
              <a:ext uri="{FF2B5EF4-FFF2-40B4-BE49-F238E27FC236}">
                <a16:creationId xmlns:a16="http://schemas.microsoft.com/office/drawing/2014/main" id="{C2A4FC37-64F1-B22C-8E38-7A3C90DBFD8E}"/>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0ABC2298-01AB-ED2E-6E05-CA32FACF9EBE}"/>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8FAAEB2F-DEF2-71DD-AF98-C0A446D1229F}"/>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8EA9D7F9-BC14-C206-DFF8-5ABCD5E6E7A5}"/>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7" name="TextBox 26">
            <a:extLst>
              <a:ext uri="{FF2B5EF4-FFF2-40B4-BE49-F238E27FC236}">
                <a16:creationId xmlns:a16="http://schemas.microsoft.com/office/drawing/2014/main" id="{888213F3-4453-A554-A2A2-1E2477D6A250}"/>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3" name="Text Placeholder 11">
            <a:extLst>
              <a:ext uri="{FF2B5EF4-FFF2-40B4-BE49-F238E27FC236}">
                <a16:creationId xmlns:a16="http://schemas.microsoft.com/office/drawing/2014/main" id="{1C2A8E84-605E-EB25-4A36-3D3984B92A31}"/>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96C642D6-66F1-8A0A-CDDC-2EBC92AF862D}"/>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CA09EE3C-F0CF-8B96-88AA-6DE36F7A6CBC}"/>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9391E2F5-B870-1650-36DA-566F186BE6B9}"/>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a:extLst>
              <a:ext uri="{FF2B5EF4-FFF2-40B4-BE49-F238E27FC236}">
                <a16:creationId xmlns:a16="http://schemas.microsoft.com/office/drawing/2014/main" id="{E3E81F7C-61DD-D358-4A52-ABFFD0542AF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727310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mp; Media - Pink">
    <p:bg>
      <p:bgPr>
        <a:blipFill dpi="0" rotWithShape="1">
          <a:blip r:embed="rId2">
            <a:alphaModFix amt="55000"/>
            <a:lum/>
          </a:blip>
          <a:srcRect/>
          <a:stretch>
            <a:fillRect/>
          </a:stretch>
        </a:blipFill>
        <a:effectLst/>
      </p:bgPr>
    </p:bg>
    <p:spTree>
      <p:nvGrpSpPr>
        <p:cNvPr id="1" name=""/>
        <p:cNvGrpSpPr/>
        <p:nvPr/>
      </p:nvGrpSpPr>
      <p:grpSpPr>
        <a:xfrm>
          <a:off x="0" y="0"/>
          <a:ext cx="0" cy="0"/>
          <a:chOff x="0" y="0"/>
          <a:chExt cx="0" cy="0"/>
        </a:xfrm>
      </p:grpSpPr>
      <p:pic>
        <p:nvPicPr>
          <p:cNvPr id="15" name="Picture 14" descr="Shape&#10;&#10;Description automatically generated">
            <a:extLst>
              <a:ext uri="{FF2B5EF4-FFF2-40B4-BE49-F238E27FC236}">
                <a16:creationId xmlns:a16="http://schemas.microsoft.com/office/drawing/2014/main" id="{9DCE3FF2-F47F-EF71-B12F-36613C1F63D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7" name="Text Placeholder 11">
            <a:extLst>
              <a:ext uri="{FF2B5EF4-FFF2-40B4-BE49-F238E27FC236}">
                <a16:creationId xmlns:a16="http://schemas.microsoft.com/office/drawing/2014/main" id="{DDA1F39E-370E-9BF5-101D-A0A5D784F8FC}"/>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DFB8AF0D-6CCE-C411-DB47-6E723C872006}"/>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77B68DC7-43A5-C3AB-0F02-A24CE21AC048}"/>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998BAA85-672C-2406-1402-92D7361EB722}"/>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7" name="TextBox 26">
            <a:extLst>
              <a:ext uri="{FF2B5EF4-FFF2-40B4-BE49-F238E27FC236}">
                <a16:creationId xmlns:a16="http://schemas.microsoft.com/office/drawing/2014/main" id="{228F1C98-6D29-CDD1-9F34-084D00E4780D}"/>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3" name="Text Placeholder 11">
            <a:extLst>
              <a:ext uri="{FF2B5EF4-FFF2-40B4-BE49-F238E27FC236}">
                <a16:creationId xmlns:a16="http://schemas.microsoft.com/office/drawing/2014/main" id="{4114C635-6BF1-6FFE-A4DB-8BB78F696D88}"/>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FC530D6A-EBB8-CD26-B104-C0F70BBC946E}"/>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3E24F392-DCB7-9BFE-802F-2C3A475EA0F3}"/>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C48C1F3A-E328-D7D8-0A81-F997F4F944DC}"/>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a:extLst>
              <a:ext uri="{FF2B5EF4-FFF2-40B4-BE49-F238E27FC236}">
                <a16:creationId xmlns:a16="http://schemas.microsoft.com/office/drawing/2014/main" id="{E057109C-F92E-0D50-7E20-FC588E76B0B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197737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amp; Media - Yellow">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pic>
        <p:nvPicPr>
          <p:cNvPr id="15" name="Picture 14" descr="Shape&#10;&#10;Description automatically generated">
            <a:extLst>
              <a:ext uri="{FF2B5EF4-FFF2-40B4-BE49-F238E27FC236}">
                <a16:creationId xmlns:a16="http://schemas.microsoft.com/office/drawing/2014/main" id="{C8EEEF07-1889-D507-89A8-BB2EE63EB0B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7" name="Text Placeholder 11">
            <a:extLst>
              <a:ext uri="{FF2B5EF4-FFF2-40B4-BE49-F238E27FC236}">
                <a16:creationId xmlns:a16="http://schemas.microsoft.com/office/drawing/2014/main" id="{8BEC0FC6-0311-3559-C180-50FE399D9CC5}"/>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D1F924AA-0E70-3369-B99A-AAFFD470F461}"/>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F87F5EB3-C62D-D57D-1AAE-737B9D43A07A}"/>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1FD2D1B6-81BB-517B-130B-5D9202C4FAAB}"/>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5" name="TextBox 24">
            <a:extLst>
              <a:ext uri="{FF2B5EF4-FFF2-40B4-BE49-F238E27FC236}">
                <a16:creationId xmlns:a16="http://schemas.microsoft.com/office/drawing/2014/main" id="{2DFA7EF7-2594-397E-B832-BCDBA1E0520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3" name="Text Placeholder 11">
            <a:extLst>
              <a:ext uri="{FF2B5EF4-FFF2-40B4-BE49-F238E27FC236}">
                <a16:creationId xmlns:a16="http://schemas.microsoft.com/office/drawing/2014/main" id="{C2BD26A5-F2B2-8F17-EF04-893F3851265E}"/>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FA620FFB-407F-A512-2C9D-569EEBC1E883}"/>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3F65C4A6-90EE-54F5-1CA2-BBB24F562C52}"/>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801F7FFA-E94E-A280-B1B5-ACAC603AC4BB}"/>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a:extLst>
              <a:ext uri="{FF2B5EF4-FFF2-40B4-BE49-F238E27FC236}">
                <a16:creationId xmlns:a16="http://schemas.microsoft.com/office/drawing/2014/main" id="{517B80B5-A611-770D-A4A5-4985E7825C1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4429783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d Slid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4DD4F8-C9DA-CD10-7F0A-98A2826C79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9676" y="5829301"/>
            <a:ext cx="1709990" cy="584195"/>
          </a:xfrm>
          <a:prstGeom prst="rect">
            <a:avLst/>
          </a:prstGeom>
        </p:spPr>
      </p:pic>
      <p:sp>
        <p:nvSpPr>
          <p:cNvPr id="8" name="Text Placeholder 6">
            <a:extLst>
              <a:ext uri="{FF2B5EF4-FFF2-40B4-BE49-F238E27FC236}">
                <a16:creationId xmlns:a16="http://schemas.microsoft.com/office/drawing/2014/main" id="{D467C06D-0BA0-E66A-1254-70AFC158713D}"/>
              </a:ext>
            </a:extLst>
          </p:cNvPr>
          <p:cNvSpPr>
            <a:spLocks noGrp="1"/>
          </p:cNvSpPr>
          <p:nvPr>
            <p:ph type="body" sz="quarter" idx="10" hasCustomPrompt="1"/>
          </p:nvPr>
        </p:nvSpPr>
        <p:spPr>
          <a:xfrm>
            <a:off x="340167" y="3124517"/>
            <a:ext cx="7500938" cy="608965"/>
          </a:xfrm>
          <a:prstGeom prst="rect">
            <a:avLst/>
          </a:prstGeom>
        </p:spPr>
        <p:txBody>
          <a:bodyPr/>
          <a:lstStyle>
            <a:lvl1pPr marL="0" indent="0">
              <a:buNone/>
              <a:defRPr sz="4400" b="1">
                <a:solidFill>
                  <a:schemeClr val="bg1"/>
                </a:solidFill>
                <a:latin typeface="Poppins SemiBold" panose="00000700000000000000" pitchFamily="50" charset="0"/>
                <a:cs typeface="Poppins SemiBold" panose="00000700000000000000" pitchFamily="50"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GB"/>
              <a:t>Type your message here</a:t>
            </a:r>
          </a:p>
        </p:txBody>
      </p:sp>
    </p:spTree>
    <p:extLst>
      <p:ext uri="{BB962C8B-B14F-4D97-AF65-F5344CB8AC3E}">
        <p14:creationId xmlns:p14="http://schemas.microsoft.com/office/powerpoint/2010/main" val="21612600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88F0E0-0334-005F-5AE6-97F8EFADF0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74299" y="2622093"/>
            <a:ext cx="6043402" cy="2021693"/>
          </a:xfrm>
          <a:prstGeom prst="rect">
            <a:avLst/>
          </a:prstGeom>
        </p:spPr>
      </p:pic>
    </p:spTree>
    <p:extLst>
      <p:ext uri="{BB962C8B-B14F-4D97-AF65-F5344CB8AC3E}">
        <p14:creationId xmlns:p14="http://schemas.microsoft.com/office/powerpoint/2010/main" val="3776294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7C4D0DBB-988A-6342-8902-0563E9803CEA}"/>
              </a:ext>
            </a:extLst>
          </p:cNvPr>
          <p:cNvSpPr>
            <a:spLocks noGrp="1"/>
          </p:cNvSpPr>
          <p:nvPr>
            <p:ph type="body" sz="quarter" idx="11" hasCustomPrompt="1"/>
          </p:nvPr>
        </p:nvSpPr>
        <p:spPr>
          <a:xfrm>
            <a:off x="5275119" y="404664"/>
            <a:ext cx="4715313" cy="497161"/>
          </a:xfrm>
          <a:prstGeom prst="rect">
            <a:avLst/>
          </a:prstGeom>
        </p:spPr>
        <p:txBody>
          <a:bodyPr>
            <a:noAutofit/>
          </a:bodyPr>
          <a:lstStyle>
            <a:lvl1pPr marL="0" indent="0">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 Title </a:t>
            </a:r>
          </a:p>
        </p:txBody>
      </p:sp>
      <p:sp>
        <p:nvSpPr>
          <p:cNvPr id="11" name="Text Placeholder 11">
            <a:extLst>
              <a:ext uri="{FF2B5EF4-FFF2-40B4-BE49-F238E27FC236}">
                <a16:creationId xmlns:a16="http://schemas.microsoft.com/office/drawing/2014/main" id="{BAD27DD2-BE62-DA40-8EBD-559298C56286}"/>
              </a:ext>
            </a:extLst>
          </p:cNvPr>
          <p:cNvSpPr>
            <a:spLocks noGrp="1"/>
          </p:cNvSpPr>
          <p:nvPr>
            <p:ph type="body" sz="quarter" idx="12" hasCustomPrompt="1"/>
          </p:nvPr>
        </p:nvSpPr>
        <p:spPr>
          <a:xfrm>
            <a:off x="6012873" y="1539489"/>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21" name="Text Placeholder 11">
            <a:extLst>
              <a:ext uri="{FF2B5EF4-FFF2-40B4-BE49-F238E27FC236}">
                <a16:creationId xmlns:a16="http://schemas.microsoft.com/office/drawing/2014/main" id="{1254454E-2B5C-B046-98EC-9A0A923749AA}"/>
              </a:ext>
            </a:extLst>
          </p:cNvPr>
          <p:cNvSpPr>
            <a:spLocks noGrp="1"/>
          </p:cNvSpPr>
          <p:nvPr>
            <p:ph type="body" sz="quarter" idx="15" hasCustomPrompt="1"/>
          </p:nvPr>
        </p:nvSpPr>
        <p:spPr>
          <a:xfrm>
            <a:off x="6012873" y="2882868"/>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45" name="Text Placeholder 11">
            <a:extLst>
              <a:ext uri="{FF2B5EF4-FFF2-40B4-BE49-F238E27FC236}">
                <a16:creationId xmlns:a16="http://schemas.microsoft.com/office/drawing/2014/main" id="{AB826CD5-5C92-B242-BB8B-DD1F5772801E}"/>
              </a:ext>
            </a:extLst>
          </p:cNvPr>
          <p:cNvSpPr>
            <a:spLocks noGrp="1"/>
          </p:cNvSpPr>
          <p:nvPr>
            <p:ph type="body" sz="quarter" idx="26" hasCustomPrompt="1"/>
          </p:nvPr>
        </p:nvSpPr>
        <p:spPr>
          <a:xfrm>
            <a:off x="5275119" y="153948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46" name="Text Placeholder 11">
            <a:extLst>
              <a:ext uri="{FF2B5EF4-FFF2-40B4-BE49-F238E27FC236}">
                <a16:creationId xmlns:a16="http://schemas.microsoft.com/office/drawing/2014/main" id="{9A813DF2-0556-7B4C-A30B-8A7253CE587F}"/>
              </a:ext>
            </a:extLst>
          </p:cNvPr>
          <p:cNvSpPr>
            <a:spLocks noGrp="1"/>
          </p:cNvSpPr>
          <p:nvPr>
            <p:ph type="body" sz="quarter" idx="27" hasCustomPrompt="1"/>
          </p:nvPr>
        </p:nvSpPr>
        <p:spPr>
          <a:xfrm>
            <a:off x="5275119" y="288183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02</a:t>
            </a:r>
          </a:p>
        </p:txBody>
      </p:sp>
      <p:pic>
        <p:nvPicPr>
          <p:cNvPr id="10" name="Picture 9" descr="Icon&#10;&#10;Description automatically generated with medium confidence">
            <a:extLst>
              <a:ext uri="{FF2B5EF4-FFF2-40B4-BE49-F238E27FC236}">
                <a16:creationId xmlns:a16="http://schemas.microsoft.com/office/drawing/2014/main" id="{C3B3B649-1EB8-9846-A24F-3002667E74D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4551118"/>
            <a:ext cx="4613762" cy="2306881"/>
          </a:xfrm>
          <a:prstGeom prst="rect">
            <a:avLst/>
          </a:prstGeom>
        </p:spPr>
      </p:pic>
      <p:sp>
        <p:nvSpPr>
          <p:cNvPr id="12" name="Text Placeholder 11">
            <a:extLst>
              <a:ext uri="{FF2B5EF4-FFF2-40B4-BE49-F238E27FC236}">
                <a16:creationId xmlns:a16="http://schemas.microsoft.com/office/drawing/2014/main" id="{23BBE70E-03E7-644A-BA5E-E3A0B913118F}"/>
              </a:ext>
            </a:extLst>
          </p:cNvPr>
          <p:cNvSpPr>
            <a:spLocks noGrp="1"/>
          </p:cNvSpPr>
          <p:nvPr>
            <p:ph type="body" sz="quarter" idx="14" hasCustomPrompt="1"/>
          </p:nvPr>
        </p:nvSpPr>
        <p:spPr>
          <a:xfrm>
            <a:off x="6022170" y="1896175"/>
            <a:ext cx="3118585" cy="810811"/>
          </a:xfrm>
          <a:prstGeom prst="rect">
            <a:avLst/>
          </a:prstGeom>
        </p:spPr>
        <p:txBody>
          <a:bodyPr>
            <a:noAutofit/>
          </a:bodyPr>
          <a:lstStyle>
            <a:lvl1pPr marL="285750" indent="-285750">
              <a:lnSpc>
                <a:spcPct val="110000"/>
              </a:lnSpc>
              <a:spcBef>
                <a:spcPts val="0"/>
              </a:spcBef>
              <a:buFontTx/>
              <a:buBlip>
                <a:blip r:embed="rId3"/>
              </a:buBlip>
              <a:defRPr sz="15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Sub-Content 01</a:t>
            </a:r>
          </a:p>
          <a:p>
            <a:pPr lvl="0"/>
            <a:r>
              <a:rPr lang="en-GB"/>
              <a:t>Sub-Content 02</a:t>
            </a:r>
          </a:p>
          <a:p>
            <a:pPr lvl="0"/>
            <a:r>
              <a:rPr lang="en-GB"/>
              <a:t>Sub-Content 03</a:t>
            </a:r>
          </a:p>
        </p:txBody>
      </p:sp>
      <p:sp>
        <p:nvSpPr>
          <p:cNvPr id="13" name="Picture Placeholder 14">
            <a:extLst>
              <a:ext uri="{FF2B5EF4-FFF2-40B4-BE49-F238E27FC236}">
                <a16:creationId xmlns:a16="http://schemas.microsoft.com/office/drawing/2014/main" id="{B1D217B3-A93E-1105-52D4-A2BC7A46BC3C}"/>
              </a:ext>
            </a:extLst>
          </p:cNvPr>
          <p:cNvSpPr>
            <a:spLocks noGrp="1"/>
          </p:cNvSpPr>
          <p:nvPr>
            <p:ph type="pic" sz="quarter" idx="10"/>
          </p:nvPr>
        </p:nvSpPr>
        <p:spPr>
          <a:xfrm>
            <a:off x="2301" y="1"/>
            <a:ext cx="4611462" cy="4551117"/>
          </a:xfrm>
          <a:custGeom>
            <a:avLst/>
            <a:gdLst>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0 w 9061155"/>
              <a:gd name="connsiteY7" fmla="*/ 19423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5191279"/>
              <a:gd name="connsiteX1" fmla="*/ 7118829 w 9061155"/>
              <a:gd name="connsiteY1" fmla="*/ 0 h 5191279"/>
              <a:gd name="connsiteX2" fmla="*/ 9061155 w 9061155"/>
              <a:gd name="connsiteY2" fmla="*/ 1942326 h 5191279"/>
              <a:gd name="connsiteX3" fmla="*/ 9061155 w 9061155"/>
              <a:gd name="connsiteY3" fmla="*/ 4330524 h 5191279"/>
              <a:gd name="connsiteX4" fmla="*/ 8840562 w 9061155"/>
              <a:gd name="connsiteY4" fmla="*/ 4551117 h 5191279"/>
              <a:gd name="connsiteX5" fmla="*/ 4449693 w 9061155"/>
              <a:gd name="connsiteY5" fmla="*/ 4538417 h 5191279"/>
              <a:gd name="connsiteX6" fmla="*/ 0 w 9061155"/>
              <a:gd name="connsiteY6" fmla="*/ 4330524 h 5191279"/>
              <a:gd name="connsiteX7" fmla="*/ 1905000 w 9061155"/>
              <a:gd name="connsiteY7" fmla="*/ 1955026 h 5191279"/>
              <a:gd name="connsiteX8" fmla="*/ 1942326 w 9061155"/>
              <a:gd name="connsiteY8" fmla="*/ 0 h 5191279"/>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9669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9669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3481566 w 8085795"/>
              <a:gd name="connsiteY7" fmla="*/ 0 h 4551117"/>
              <a:gd name="connsiteX0" fmla="*/ 451391 w 5055620"/>
              <a:gd name="connsiteY0" fmla="*/ 0 h 4551117"/>
              <a:gd name="connsiteX1" fmla="*/ 3113294 w 5055620"/>
              <a:gd name="connsiteY1" fmla="*/ 0 h 4551117"/>
              <a:gd name="connsiteX2" fmla="*/ 5055620 w 5055620"/>
              <a:gd name="connsiteY2" fmla="*/ 1942326 h 4551117"/>
              <a:gd name="connsiteX3" fmla="*/ 5055620 w 5055620"/>
              <a:gd name="connsiteY3" fmla="*/ 4330524 h 4551117"/>
              <a:gd name="connsiteX4" fmla="*/ 4835027 w 5055620"/>
              <a:gd name="connsiteY4" fmla="*/ 4551117 h 4551117"/>
              <a:gd name="connsiteX5" fmla="*/ 444158 w 5055620"/>
              <a:gd name="connsiteY5" fmla="*/ 4538417 h 4551117"/>
              <a:gd name="connsiteX6" fmla="*/ 451391 w 5055620"/>
              <a:gd name="connsiteY6" fmla="*/ 0 h 4551117"/>
              <a:gd name="connsiteX0" fmla="*/ 330721 w 4934950"/>
              <a:gd name="connsiteY0" fmla="*/ 0 h 4551117"/>
              <a:gd name="connsiteX1" fmla="*/ 2992624 w 4934950"/>
              <a:gd name="connsiteY1" fmla="*/ 0 h 4551117"/>
              <a:gd name="connsiteX2" fmla="*/ 4934950 w 4934950"/>
              <a:gd name="connsiteY2" fmla="*/ 1942326 h 4551117"/>
              <a:gd name="connsiteX3" fmla="*/ 4934950 w 4934950"/>
              <a:gd name="connsiteY3" fmla="*/ 4330524 h 4551117"/>
              <a:gd name="connsiteX4" fmla="*/ 4714357 w 4934950"/>
              <a:gd name="connsiteY4" fmla="*/ 4551117 h 4551117"/>
              <a:gd name="connsiteX5" fmla="*/ 323488 w 4934950"/>
              <a:gd name="connsiteY5" fmla="*/ 4538417 h 4551117"/>
              <a:gd name="connsiteX6" fmla="*/ 330721 w 4934950"/>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1462" h="4551117">
                <a:moveTo>
                  <a:pt x="7233" y="0"/>
                </a:moveTo>
                <a:lnTo>
                  <a:pt x="2669136" y="0"/>
                </a:lnTo>
                <a:cubicBezTo>
                  <a:pt x="3741853" y="0"/>
                  <a:pt x="4611462" y="869609"/>
                  <a:pt x="4611462" y="1942326"/>
                </a:cubicBezTo>
                <a:lnTo>
                  <a:pt x="4611462" y="4330524"/>
                </a:lnTo>
                <a:cubicBezTo>
                  <a:pt x="4611462" y="4452354"/>
                  <a:pt x="4512699" y="4551117"/>
                  <a:pt x="4390869" y="4551117"/>
                </a:cubicBezTo>
                <a:lnTo>
                  <a:pt x="0" y="4538417"/>
                </a:lnTo>
                <a:cubicBezTo>
                  <a:pt x="8534" y="3642738"/>
                  <a:pt x="4337" y="1106923"/>
                  <a:pt x="7233" y="0"/>
                </a:cubicBezTo>
                <a:close/>
              </a:path>
            </a:pathLst>
          </a:custGeom>
        </p:spPr>
        <p:txBody>
          <a:bodyPr>
            <a:normAutofit/>
          </a:bodyPr>
          <a:lstStyle>
            <a:lvl1pPr marL="0" indent="0" algn="l">
              <a:buNone/>
              <a:defRPr sz="1800">
                <a:solidFill>
                  <a:schemeClr val="bg1"/>
                </a:solidFill>
                <a:latin typeface="Poppins" panose="00000500000000000000" pitchFamily="50" charset="0"/>
                <a:cs typeface="Poppins" panose="00000500000000000000" pitchFamily="50" charset="0"/>
              </a:defRPr>
            </a:lvl1pPr>
          </a:lstStyle>
          <a:p>
            <a:endParaRPr lang="en-US"/>
          </a:p>
        </p:txBody>
      </p:sp>
    </p:spTree>
    <p:extLst>
      <p:ext uri="{BB962C8B-B14F-4D97-AF65-F5344CB8AC3E}">
        <p14:creationId xmlns:p14="http://schemas.microsoft.com/office/powerpoint/2010/main" val="8209313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7C4D0DBB-988A-6342-8902-0563E9803CEA}"/>
              </a:ext>
            </a:extLst>
          </p:cNvPr>
          <p:cNvSpPr>
            <a:spLocks noGrp="1"/>
          </p:cNvSpPr>
          <p:nvPr>
            <p:ph type="body" sz="quarter" idx="11" hasCustomPrompt="1"/>
          </p:nvPr>
        </p:nvSpPr>
        <p:spPr>
          <a:xfrm>
            <a:off x="5275119" y="404664"/>
            <a:ext cx="4715313" cy="497161"/>
          </a:xfrm>
          <a:prstGeom prst="rect">
            <a:avLst/>
          </a:prstGeom>
        </p:spPr>
        <p:txBody>
          <a:bodyPr>
            <a:noAutofit/>
          </a:bodyPr>
          <a:lstStyle>
            <a:lvl1pPr marL="0" indent="0">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 Title </a:t>
            </a:r>
          </a:p>
        </p:txBody>
      </p:sp>
      <p:sp>
        <p:nvSpPr>
          <p:cNvPr id="11" name="Text Placeholder 11">
            <a:extLst>
              <a:ext uri="{FF2B5EF4-FFF2-40B4-BE49-F238E27FC236}">
                <a16:creationId xmlns:a16="http://schemas.microsoft.com/office/drawing/2014/main" id="{BAD27DD2-BE62-DA40-8EBD-559298C56286}"/>
              </a:ext>
            </a:extLst>
          </p:cNvPr>
          <p:cNvSpPr>
            <a:spLocks noGrp="1"/>
          </p:cNvSpPr>
          <p:nvPr>
            <p:ph type="body" sz="quarter" idx="12" hasCustomPrompt="1"/>
          </p:nvPr>
        </p:nvSpPr>
        <p:spPr>
          <a:xfrm>
            <a:off x="6012873" y="1539489"/>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21" name="Text Placeholder 11">
            <a:extLst>
              <a:ext uri="{FF2B5EF4-FFF2-40B4-BE49-F238E27FC236}">
                <a16:creationId xmlns:a16="http://schemas.microsoft.com/office/drawing/2014/main" id="{1254454E-2B5C-B046-98EC-9A0A923749AA}"/>
              </a:ext>
            </a:extLst>
          </p:cNvPr>
          <p:cNvSpPr>
            <a:spLocks noGrp="1"/>
          </p:cNvSpPr>
          <p:nvPr>
            <p:ph type="body" sz="quarter" idx="15" hasCustomPrompt="1"/>
          </p:nvPr>
        </p:nvSpPr>
        <p:spPr>
          <a:xfrm>
            <a:off x="6012873" y="2882868"/>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pic>
        <p:nvPicPr>
          <p:cNvPr id="38" name="Picture 37" descr="Shape&#10;&#10;Description automatically generated with medium confidence">
            <a:extLst>
              <a:ext uri="{FF2B5EF4-FFF2-40B4-BE49-F238E27FC236}">
                <a16:creationId xmlns:a16="http://schemas.microsoft.com/office/drawing/2014/main" id="{2B25C514-5CFA-FD4E-BB21-038E4D8FF81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4436918"/>
            <a:ext cx="4613763" cy="2421083"/>
          </a:xfrm>
          <a:prstGeom prst="rect">
            <a:avLst/>
          </a:prstGeom>
        </p:spPr>
      </p:pic>
      <p:sp>
        <p:nvSpPr>
          <p:cNvPr id="45" name="Text Placeholder 11">
            <a:extLst>
              <a:ext uri="{FF2B5EF4-FFF2-40B4-BE49-F238E27FC236}">
                <a16:creationId xmlns:a16="http://schemas.microsoft.com/office/drawing/2014/main" id="{AB826CD5-5C92-B242-BB8B-DD1F5772801E}"/>
              </a:ext>
            </a:extLst>
          </p:cNvPr>
          <p:cNvSpPr>
            <a:spLocks noGrp="1"/>
          </p:cNvSpPr>
          <p:nvPr>
            <p:ph type="body" sz="quarter" idx="26" hasCustomPrompt="1"/>
          </p:nvPr>
        </p:nvSpPr>
        <p:spPr>
          <a:xfrm>
            <a:off x="5275119" y="153948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46" name="Text Placeholder 11">
            <a:extLst>
              <a:ext uri="{FF2B5EF4-FFF2-40B4-BE49-F238E27FC236}">
                <a16:creationId xmlns:a16="http://schemas.microsoft.com/office/drawing/2014/main" id="{9A813DF2-0556-7B4C-A30B-8A7253CE587F}"/>
              </a:ext>
            </a:extLst>
          </p:cNvPr>
          <p:cNvSpPr>
            <a:spLocks noGrp="1"/>
          </p:cNvSpPr>
          <p:nvPr>
            <p:ph type="body" sz="quarter" idx="27" hasCustomPrompt="1"/>
          </p:nvPr>
        </p:nvSpPr>
        <p:spPr>
          <a:xfrm>
            <a:off x="5275119" y="288183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02</a:t>
            </a:r>
          </a:p>
        </p:txBody>
      </p:sp>
      <p:sp>
        <p:nvSpPr>
          <p:cNvPr id="10" name="Text Placeholder 11">
            <a:extLst>
              <a:ext uri="{FF2B5EF4-FFF2-40B4-BE49-F238E27FC236}">
                <a16:creationId xmlns:a16="http://schemas.microsoft.com/office/drawing/2014/main" id="{55C52EF6-7A1A-948C-942C-0339E091A77F}"/>
              </a:ext>
            </a:extLst>
          </p:cNvPr>
          <p:cNvSpPr>
            <a:spLocks noGrp="1"/>
          </p:cNvSpPr>
          <p:nvPr>
            <p:ph type="body" sz="quarter" idx="14" hasCustomPrompt="1"/>
          </p:nvPr>
        </p:nvSpPr>
        <p:spPr>
          <a:xfrm>
            <a:off x="6022170" y="1896175"/>
            <a:ext cx="3118585" cy="810811"/>
          </a:xfrm>
          <a:prstGeom prst="rect">
            <a:avLst/>
          </a:prstGeom>
        </p:spPr>
        <p:txBody>
          <a:bodyPr>
            <a:noAutofit/>
          </a:bodyPr>
          <a:lstStyle>
            <a:lvl1pPr marL="285750" indent="-285750">
              <a:lnSpc>
                <a:spcPct val="110000"/>
              </a:lnSpc>
              <a:spcBef>
                <a:spcPts val="0"/>
              </a:spcBef>
              <a:buFontTx/>
              <a:buBlip>
                <a:blip r:embed="rId3"/>
              </a:buBlip>
              <a:defRPr sz="15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Sub-Content 01</a:t>
            </a:r>
          </a:p>
          <a:p>
            <a:pPr lvl="0"/>
            <a:r>
              <a:rPr lang="en-GB"/>
              <a:t>Sub-Content 02</a:t>
            </a:r>
          </a:p>
          <a:p>
            <a:pPr lvl="0"/>
            <a:r>
              <a:rPr lang="en-GB"/>
              <a:t>Sub-Content 03</a:t>
            </a:r>
          </a:p>
        </p:txBody>
      </p:sp>
      <p:sp>
        <p:nvSpPr>
          <p:cNvPr id="14" name="Picture Placeholder 14">
            <a:extLst>
              <a:ext uri="{FF2B5EF4-FFF2-40B4-BE49-F238E27FC236}">
                <a16:creationId xmlns:a16="http://schemas.microsoft.com/office/drawing/2014/main" id="{49448C27-4172-973B-4F33-BCE2BB9A8F47}"/>
              </a:ext>
            </a:extLst>
          </p:cNvPr>
          <p:cNvSpPr>
            <a:spLocks noGrp="1"/>
          </p:cNvSpPr>
          <p:nvPr>
            <p:ph type="pic" sz="quarter" idx="10"/>
          </p:nvPr>
        </p:nvSpPr>
        <p:spPr>
          <a:xfrm>
            <a:off x="2301" y="1"/>
            <a:ext cx="4611462" cy="4551117"/>
          </a:xfrm>
          <a:custGeom>
            <a:avLst/>
            <a:gdLst>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0 w 9061155"/>
              <a:gd name="connsiteY7" fmla="*/ 19423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5191279"/>
              <a:gd name="connsiteX1" fmla="*/ 7118829 w 9061155"/>
              <a:gd name="connsiteY1" fmla="*/ 0 h 5191279"/>
              <a:gd name="connsiteX2" fmla="*/ 9061155 w 9061155"/>
              <a:gd name="connsiteY2" fmla="*/ 1942326 h 5191279"/>
              <a:gd name="connsiteX3" fmla="*/ 9061155 w 9061155"/>
              <a:gd name="connsiteY3" fmla="*/ 4330524 h 5191279"/>
              <a:gd name="connsiteX4" fmla="*/ 8840562 w 9061155"/>
              <a:gd name="connsiteY4" fmla="*/ 4551117 h 5191279"/>
              <a:gd name="connsiteX5" fmla="*/ 4449693 w 9061155"/>
              <a:gd name="connsiteY5" fmla="*/ 4538417 h 5191279"/>
              <a:gd name="connsiteX6" fmla="*/ 0 w 9061155"/>
              <a:gd name="connsiteY6" fmla="*/ 4330524 h 5191279"/>
              <a:gd name="connsiteX7" fmla="*/ 1905000 w 9061155"/>
              <a:gd name="connsiteY7" fmla="*/ 1955026 h 5191279"/>
              <a:gd name="connsiteX8" fmla="*/ 1942326 w 9061155"/>
              <a:gd name="connsiteY8" fmla="*/ 0 h 5191279"/>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9669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9669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3481566 w 8085795"/>
              <a:gd name="connsiteY7" fmla="*/ 0 h 4551117"/>
              <a:gd name="connsiteX0" fmla="*/ 451391 w 5055620"/>
              <a:gd name="connsiteY0" fmla="*/ 0 h 4551117"/>
              <a:gd name="connsiteX1" fmla="*/ 3113294 w 5055620"/>
              <a:gd name="connsiteY1" fmla="*/ 0 h 4551117"/>
              <a:gd name="connsiteX2" fmla="*/ 5055620 w 5055620"/>
              <a:gd name="connsiteY2" fmla="*/ 1942326 h 4551117"/>
              <a:gd name="connsiteX3" fmla="*/ 5055620 w 5055620"/>
              <a:gd name="connsiteY3" fmla="*/ 4330524 h 4551117"/>
              <a:gd name="connsiteX4" fmla="*/ 4835027 w 5055620"/>
              <a:gd name="connsiteY4" fmla="*/ 4551117 h 4551117"/>
              <a:gd name="connsiteX5" fmla="*/ 444158 w 5055620"/>
              <a:gd name="connsiteY5" fmla="*/ 4538417 h 4551117"/>
              <a:gd name="connsiteX6" fmla="*/ 451391 w 5055620"/>
              <a:gd name="connsiteY6" fmla="*/ 0 h 4551117"/>
              <a:gd name="connsiteX0" fmla="*/ 330721 w 4934950"/>
              <a:gd name="connsiteY0" fmla="*/ 0 h 4551117"/>
              <a:gd name="connsiteX1" fmla="*/ 2992624 w 4934950"/>
              <a:gd name="connsiteY1" fmla="*/ 0 h 4551117"/>
              <a:gd name="connsiteX2" fmla="*/ 4934950 w 4934950"/>
              <a:gd name="connsiteY2" fmla="*/ 1942326 h 4551117"/>
              <a:gd name="connsiteX3" fmla="*/ 4934950 w 4934950"/>
              <a:gd name="connsiteY3" fmla="*/ 4330524 h 4551117"/>
              <a:gd name="connsiteX4" fmla="*/ 4714357 w 4934950"/>
              <a:gd name="connsiteY4" fmla="*/ 4551117 h 4551117"/>
              <a:gd name="connsiteX5" fmla="*/ 323488 w 4934950"/>
              <a:gd name="connsiteY5" fmla="*/ 4538417 h 4551117"/>
              <a:gd name="connsiteX6" fmla="*/ 330721 w 4934950"/>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1462" h="4551117">
                <a:moveTo>
                  <a:pt x="7233" y="0"/>
                </a:moveTo>
                <a:lnTo>
                  <a:pt x="2669136" y="0"/>
                </a:lnTo>
                <a:cubicBezTo>
                  <a:pt x="3741853" y="0"/>
                  <a:pt x="4611462" y="869609"/>
                  <a:pt x="4611462" y="1942326"/>
                </a:cubicBezTo>
                <a:lnTo>
                  <a:pt x="4611462" y="4330524"/>
                </a:lnTo>
                <a:cubicBezTo>
                  <a:pt x="4611462" y="4452354"/>
                  <a:pt x="4512699" y="4551117"/>
                  <a:pt x="4390869" y="4551117"/>
                </a:cubicBezTo>
                <a:lnTo>
                  <a:pt x="0" y="4538417"/>
                </a:lnTo>
                <a:cubicBezTo>
                  <a:pt x="8534" y="3642738"/>
                  <a:pt x="4337" y="1106923"/>
                  <a:pt x="7233" y="0"/>
                </a:cubicBezTo>
                <a:close/>
              </a:path>
            </a:pathLst>
          </a:custGeom>
        </p:spPr>
        <p:txBody>
          <a:bodyPr>
            <a:normAutofit/>
          </a:bodyPr>
          <a:lstStyle>
            <a:lvl1pPr marL="0" indent="0" algn="l">
              <a:buNone/>
              <a:defRPr sz="1800">
                <a:solidFill>
                  <a:schemeClr val="bg1"/>
                </a:solidFill>
                <a:latin typeface="Poppins" panose="00000500000000000000" pitchFamily="50" charset="0"/>
                <a:cs typeface="Poppins" panose="00000500000000000000" pitchFamily="50" charset="0"/>
              </a:defRPr>
            </a:lvl1pPr>
          </a:lstStyle>
          <a:p>
            <a:endParaRPr lang="en-US"/>
          </a:p>
        </p:txBody>
      </p:sp>
    </p:spTree>
    <p:extLst>
      <p:ext uri="{BB962C8B-B14F-4D97-AF65-F5344CB8AC3E}">
        <p14:creationId xmlns:p14="http://schemas.microsoft.com/office/powerpoint/2010/main" val="2782345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 3">
    <p:bg>
      <p:bgRef idx="1001">
        <a:schemeClr val="bg1"/>
      </p:bgRef>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322950F0-F837-3643-8F3C-58187D933A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1759363"/>
            <a:ext cx="3691545" cy="3173122"/>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name:</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a:t>
            </a:r>
          </a:p>
        </p:txBody>
      </p:sp>
      <p:sp>
        <p:nvSpPr>
          <p:cNvPr id="3" name="Text Placeholder 11">
            <a:extLst>
              <a:ext uri="{FF2B5EF4-FFF2-40B4-BE49-F238E27FC236}">
                <a16:creationId xmlns:a16="http://schemas.microsoft.com/office/drawing/2014/main" id="{672EBB80-A06E-419B-5D88-C52E35F08451}"/>
              </a:ext>
            </a:extLst>
          </p:cNvPr>
          <p:cNvSpPr>
            <a:spLocks noGrp="1"/>
          </p:cNvSpPr>
          <p:nvPr>
            <p:ph type="body" sz="quarter" idx="25" hasCustomPrompt="1"/>
          </p:nvPr>
        </p:nvSpPr>
        <p:spPr>
          <a:xfrm>
            <a:off x="4790591" y="1759363"/>
            <a:ext cx="572718" cy="3173121"/>
          </a:xfrm>
          <a:prstGeom prst="rect">
            <a:avLst/>
          </a:prstGeom>
        </p:spPr>
        <p:txBody>
          <a:bodyPr>
            <a:noAutofit/>
          </a:bodyPr>
          <a:lstStyle>
            <a:lvl1pPr marL="0" indent="0">
              <a:lnSpc>
                <a:spcPct val="110000"/>
              </a:lnSpc>
              <a:spcBef>
                <a:spcPts val="0"/>
              </a:spcBef>
              <a:buFont typeface="Arial" panose="020B0604020202020204" pitchFamily="34" charset="0"/>
              <a:buNone/>
              <a:defRPr sz="1500" b="1" i="0">
                <a:ln>
                  <a:noFill/>
                </a:ln>
                <a:solidFill>
                  <a:srgbClr val="1C46C0"/>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5" name="Text Placeholder 11">
            <a:extLst>
              <a:ext uri="{FF2B5EF4-FFF2-40B4-BE49-F238E27FC236}">
                <a16:creationId xmlns:a16="http://schemas.microsoft.com/office/drawing/2014/main" id="{EBE89543-A931-7E7D-70F4-0895930BED8C}"/>
              </a:ext>
            </a:extLst>
          </p:cNvPr>
          <p:cNvSpPr>
            <a:spLocks noGrp="1"/>
          </p:cNvSpPr>
          <p:nvPr>
            <p:ph type="body" sz="quarter" idx="27" hasCustomPrompt="1"/>
          </p:nvPr>
        </p:nvSpPr>
        <p:spPr>
          <a:xfrm>
            <a:off x="6096000" y="1759363"/>
            <a:ext cx="3691545" cy="3173122"/>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name:</a:t>
            </a:r>
          </a:p>
        </p:txBody>
      </p:sp>
      <p:sp>
        <p:nvSpPr>
          <p:cNvPr id="6" name="Text Placeholder 11">
            <a:extLst>
              <a:ext uri="{FF2B5EF4-FFF2-40B4-BE49-F238E27FC236}">
                <a16:creationId xmlns:a16="http://schemas.microsoft.com/office/drawing/2014/main" id="{B202B306-D134-FDA1-EFFA-1473A26ED448}"/>
              </a:ext>
            </a:extLst>
          </p:cNvPr>
          <p:cNvSpPr>
            <a:spLocks noGrp="1"/>
          </p:cNvSpPr>
          <p:nvPr>
            <p:ph type="body" sz="quarter" idx="28" hasCustomPrompt="1"/>
          </p:nvPr>
        </p:nvSpPr>
        <p:spPr>
          <a:xfrm>
            <a:off x="9885486" y="1759363"/>
            <a:ext cx="572718" cy="3173121"/>
          </a:xfrm>
          <a:prstGeom prst="rect">
            <a:avLst/>
          </a:prstGeom>
        </p:spPr>
        <p:txBody>
          <a:bodyPr>
            <a:noAutofit/>
          </a:bodyPr>
          <a:lstStyle>
            <a:lvl1pPr marL="0" indent="0">
              <a:lnSpc>
                <a:spcPct val="110000"/>
              </a:lnSpc>
              <a:spcBef>
                <a:spcPts val="0"/>
              </a:spcBef>
              <a:buFont typeface="Arial" panose="020B0604020202020204" pitchFamily="34" charset="0"/>
              <a:buNone/>
              <a:defRPr sz="1500" b="1" i="0">
                <a:ln>
                  <a:noFill/>
                </a:ln>
                <a:solidFill>
                  <a:srgbClr val="1C46C0"/>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09</a:t>
            </a:r>
          </a:p>
        </p:txBody>
      </p:sp>
      <p:pic>
        <p:nvPicPr>
          <p:cNvPr id="7" name="Picture 6">
            <a:extLst>
              <a:ext uri="{FF2B5EF4-FFF2-40B4-BE49-F238E27FC236}">
                <a16:creationId xmlns:a16="http://schemas.microsoft.com/office/drawing/2014/main" id="{E4D12D21-2F9E-2846-20E0-F0307CE0821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643036190"/>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 Only - Blue">
    <p:bg>
      <p:bgPr>
        <a:blipFill dpi="0" rotWithShape="1">
          <a:blip r:embed="rId2" cstate="hq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322950F0-F837-3643-8F3C-58187D933A4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11">
            <a:extLst>
              <a:ext uri="{FF2B5EF4-FFF2-40B4-BE49-F238E27FC236}">
                <a16:creationId xmlns:a16="http://schemas.microsoft.com/office/drawing/2014/main" id="{272494EA-133C-010F-7F32-98A8422E0656}"/>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5" name="Picture 4">
            <a:extLst>
              <a:ext uri="{FF2B5EF4-FFF2-40B4-BE49-F238E27FC236}">
                <a16:creationId xmlns:a16="http://schemas.microsoft.com/office/drawing/2014/main" id="{5A176635-0D9A-318C-7E7A-70539D9E69F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548762732"/>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Title 1">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15272609" cy="5097770"/>
          </a:xfrm>
          <a:prstGeom prst="round2SameRect">
            <a:avLst>
              <a:gd name="adj1" fmla="val 42678"/>
              <a:gd name="adj2" fmla="val 4847"/>
            </a:avLst>
          </a:prstGeom>
        </p:spPr>
        <p:txBody>
          <a:bodyPr>
            <a:noAutofit/>
          </a:bodyPr>
          <a:lstStyle>
            <a:lvl1pPr>
              <a:defRPr>
                <a:solidFill>
                  <a:schemeClr val="bg1"/>
                </a:solidFill>
              </a:defRPr>
            </a:lvl1pPr>
          </a:lstStyle>
          <a:p>
            <a:endParaRPr lang="en-US"/>
          </a:p>
        </p:txBody>
      </p:sp>
      <p:pic>
        <p:nvPicPr>
          <p:cNvPr id="3" name="Picture 2" descr="A picture containing ax, tool&#10;&#10;Description automatically generated">
            <a:extLst>
              <a:ext uri="{FF2B5EF4-FFF2-40B4-BE49-F238E27FC236}">
                <a16:creationId xmlns:a16="http://schemas.microsoft.com/office/drawing/2014/main" id="{331C3DB8-28FE-CD4A-AC01-87EE1020C5A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097770"/>
            <a:ext cx="10492353" cy="1760230"/>
          </a:xfrm>
          <a:prstGeom prst="rect">
            <a:avLst/>
          </a:prstGeom>
        </p:spPr>
      </p:pic>
      <p:sp>
        <p:nvSpPr>
          <p:cNvPr id="14" name="Text Placeholder 11">
            <a:extLst>
              <a:ext uri="{FF2B5EF4-FFF2-40B4-BE49-F238E27FC236}">
                <a16:creationId xmlns:a16="http://schemas.microsoft.com/office/drawing/2014/main" id="{43F6853B-E929-F241-91D8-856D67E458D0}"/>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2" name="Text Placeholder 11">
            <a:extLst>
              <a:ext uri="{FF2B5EF4-FFF2-40B4-BE49-F238E27FC236}">
                <a16:creationId xmlns:a16="http://schemas.microsoft.com/office/drawing/2014/main" id="{1E390F52-05CD-A068-38A6-49F5DCC4B278}"/>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3" name="Text Placeholder 11">
            <a:extLst>
              <a:ext uri="{FF2B5EF4-FFF2-40B4-BE49-F238E27FC236}">
                <a16:creationId xmlns:a16="http://schemas.microsoft.com/office/drawing/2014/main" id="{67792215-3EBF-8AFE-D64C-230EB77D342E}"/>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4032754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Title 2">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6096001" cy="5097770"/>
          </a:xfrm>
          <a:prstGeom prst="round2SameRect">
            <a:avLst>
              <a:gd name="adj1" fmla="val 42678"/>
              <a:gd name="adj2" fmla="val 4847"/>
            </a:avLst>
          </a:prstGeom>
        </p:spPr>
        <p:txBody>
          <a:bodyPr>
            <a:noAutofit/>
          </a:bodyPr>
          <a:lstStyle>
            <a:lvl1pPr>
              <a:defRPr>
                <a:solidFill>
                  <a:schemeClr val="bg1"/>
                </a:solidFill>
              </a:defRPr>
            </a:lvl1pPr>
          </a:lstStyle>
          <a:p>
            <a:endParaRPr lang="en-US"/>
          </a:p>
        </p:txBody>
      </p:sp>
      <p:pic>
        <p:nvPicPr>
          <p:cNvPr id="3" name="Picture 2" descr="A picture containing ax, tool, vector graphics&#10;&#10;Description automatically generated">
            <a:extLst>
              <a:ext uri="{FF2B5EF4-FFF2-40B4-BE49-F238E27FC236}">
                <a16:creationId xmlns:a16="http://schemas.microsoft.com/office/drawing/2014/main" id="{044E638D-6AD4-9B4C-B7A9-1F0500BFE0F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5998" y="5097770"/>
            <a:ext cx="4417181" cy="1760230"/>
          </a:xfrm>
          <a:prstGeom prst="rect">
            <a:avLst/>
          </a:prstGeom>
        </p:spPr>
      </p:pic>
      <p:sp>
        <p:nvSpPr>
          <p:cNvPr id="10" name="Text Placeholder 11">
            <a:extLst>
              <a:ext uri="{FF2B5EF4-FFF2-40B4-BE49-F238E27FC236}">
                <a16:creationId xmlns:a16="http://schemas.microsoft.com/office/drawing/2014/main" id="{258BB04F-25F0-024C-BD47-209C74A317C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7" name="Text Placeholder 11">
            <a:extLst>
              <a:ext uri="{FF2B5EF4-FFF2-40B4-BE49-F238E27FC236}">
                <a16:creationId xmlns:a16="http://schemas.microsoft.com/office/drawing/2014/main" id="{E36C6B16-6B0D-9EC9-CB32-E93F0F256054}"/>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5099C368-7E26-527C-B143-BDB1D5B48D60}"/>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18873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theme" Target="../theme/theme4.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BB4780-4959-E441-87C3-B265F63A80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2B00EC-F294-CD4B-BCBA-AF4A8BC262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ED8D8-BEBD-1B42-B387-F27F84E37D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AA8F9F-42A8-344E-BFDB-6B187AAC9728}" type="datetimeFigureOut">
              <a:rPr lang="en-US" smtClean="0"/>
              <a:t>4/14/2023</a:t>
            </a:fld>
            <a:endParaRPr lang="en-US"/>
          </a:p>
        </p:txBody>
      </p:sp>
      <p:sp>
        <p:nvSpPr>
          <p:cNvPr id="5" name="Footer Placeholder 4">
            <a:extLst>
              <a:ext uri="{FF2B5EF4-FFF2-40B4-BE49-F238E27FC236}">
                <a16:creationId xmlns:a16="http://schemas.microsoft.com/office/drawing/2014/main" id="{16D480C4-4982-D141-B7F4-847D6255AB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A1986B-A33C-FB46-96C5-A7D0198BBA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BAE0D0-DB37-5740-9BD9-F5C7BF39F16E}" type="slidenum">
              <a:rPr lang="en-US" smtClean="0"/>
              <a:t>‹#›</a:t>
            </a:fld>
            <a:endParaRPr lang="en-US"/>
          </a:p>
        </p:txBody>
      </p:sp>
    </p:spTree>
    <p:extLst>
      <p:ext uri="{BB962C8B-B14F-4D97-AF65-F5344CB8AC3E}">
        <p14:creationId xmlns:p14="http://schemas.microsoft.com/office/powerpoint/2010/main" val="2172755302"/>
      </p:ext>
    </p:extLst>
  </p:cSld>
  <p:clrMap bg1="lt1" tx1="dk1" bg2="lt2" tx2="dk2" accent1="accent1" accent2="accent2" accent3="accent3" accent4="accent4" accent5="accent5" accent6="accent6" hlink="hlink" folHlink="folHlink"/>
  <p:sldLayoutIdLst>
    <p:sldLayoutId id="2147483726" r:id="rId1"/>
    <p:sldLayoutId id="2147483730" r:id="rId2"/>
    <p:sldLayoutId id="214748391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3932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922" r:id="rId3"/>
    <p:sldLayoutId id="214748393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391125"/>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92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28211"/>
      </p:ext>
    </p:extLst>
  </p:cSld>
  <p:clrMap bg1="lt1" tx1="dk1" bg2="lt2" tx2="dk2" accent1="accent1" accent2="accent2" accent3="accent3" accent4="accent4" accent5="accent5" accent6="accent6" hlink="hlink" folHlink="folHlink"/>
  <p:sldLayoutIdLst>
    <p:sldLayoutId id="2147483827" r:id="rId1"/>
    <p:sldLayoutId id="2147483919"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9" r:id="rId12"/>
    <p:sldLayoutId id="2147483842" r:id="rId13"/>
    <p:sldLayoutId id="2147483918" r:id="rId14"/>
    <p:sldLayoutId id="2147483843" r:id="rId15"/>
    <p:sldLayoutId id="2147483844" r:id="rId16"/>
    <p:sldLayoutId id="2147483845" r:id="rId17"/>
    <p:sldLayoutId id="2147483846" r:id="rId18"/>
    <p:sldLayoutId id="2147483847" r:id="rId19"/>
    <p:sldLayoutId id="2147483848" r:id="rId20"/>
    <p:sldLayoutId id="2147483849" r:id="rId21"/>
    <p:sldLayoutId id="2147483850" r:id="rId22"/>
    <p:sldLayoutId id="2147483851" r:id="rId23"/>
    <p:sldLayoutId id="2147483852" r:id="rId24"/>
    <p:sldLayoutId id="2147483853"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140755"/>
      </p:ext>
    </p:extLst>
  </p:cSld>
  <p:clrMap bg1="lt1" tx1="dk1" bg2="lt2" tx2="dk2" accent1="accent1" accent2="accent2" accent3="accent3" accent4="accent4" accent5="accent5" accent6="accent6" hlink="hlink" folHlink="folHlink"/>
  <p:sldLayoutIdLst>
    <p:sldLayoutId id="2147483933" r:id="rId1"/>
    <p:sldLayoutId id="214748393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hyperlink" Target="https://creativecommons.org/licenses/by-nc-sa/3.0/" TargetMode="External"/><Relationship Id="rId4" Type="http://schemas.openxmlformats.org/officeDocument/2006/relationships/hyperlink" Target="https://www.peoplematters.in/news/employee-engagement/nine-in-10-employees-report-some-level-of-anxiety-from-the-pandemic-survey-25879"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hyperlink" Target="https://creativecommons.org/licenses/by-nc-sa/3.0/" TargetMode="External"/><Relationship Id="rId4" Type="http://schemas.openxmlformats.org/officeDocument/2006/relationships/hyperlink" Target="https://technofaq.org/posts/2017/03/everything-you-should-know-about-successful-online-employee-trainin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6.xml"/><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Diagram&#10;&#10;Description automatically generated">
            <a:extLst>
              <a:ext uri="{FF2B5EF4-FFF2-40B4-BE49-F238E27FC236}">
                <a16:creationId xmlns:a16="http://schemas.microsoft.com/office/drawing/2014/main" id="{F6227D2D-196B-483D-9CE4-80513CD14C56}"/>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857" r="17857"/>
          <a:stretch/>
        </p:blipFill>
        <p:spPr/>
      </p:pic>
      <p:sp>
        <p:nvSpPr>
          <p:cNvPr id="14" name="Text Placeholder 13">
            <a:extLst>
              <a:ext uri="{FF2B5EF4-FFF2-40B4-BE49-F238E27FC236}">
                <a16:creationId xmlns:a16="http://schemas.microsoft.com/office/drawing/2014/main" id="{BCD67DD9-3DAA-313B-8305-6C266ED950EB}"/>
              </a:ext>
            </a:extLst>
          </p:cNvPr>
          <p:cNvSpPr>
            <a:spLocks noGrp="1"/>
          </p:cNvSpPr>
          <p:nvPr>
            <p:ph type="body" sz="quarter" idx="11"/>
          </p:nvPr>
        </p:nvSpPr>
        <p:spPr>
          <a:xfrm>
            <a:off x="408207" y="559121"/>
            <a:ext cx="5557585" cy="2511250"/>
          </a:xfrm>
        </p:spPr>
        <p:txBody>
          <a:bodyPr/>
          <a:lstStyle/>
          <a:p>
            <a:r>
              <a:rPr lang="en-GB" sz="3600">
                <a:latin typeface="+mj-lt"/>
                <a:ea typeface="Calibri" panose="020F0502020204030204" pitchFamily="34" charset="0"/>
                <a:cs typeface="Arial" panose="020B0604020202020204" pitchFamily="34" charset="0"/>
              </a:rPr>
              <a:t>Can we reduce anxiety of students sitting online exams? Sharing best practice between SPS and LHCS.</a:t>
            </a:r>
            <a:endParaRPr lang="en-GB" sz="3600">
              <a:latin typeface="+mj-lt"/>
            </a:endParaRPr>
          </a:p>
        </p:txBody>
      </p:sp>
      <p:sp>
        <p:nvSpPr>
          <p:cNvPr id="19" name="Text Placeholder 18">
            <a:extLst>
              <a:ext uri="{FF2B5EF4-FFF2-40B4-BE49-F238E27FC236}">
                <a16:creationId xmlns:a16="http://schemas.microsoft.com/office/drawing/2014/main" id="{1BB76042-EFD8-49BF-921A-C014CDB31EAF}"/>
              </a:ext>
            </a:extLst>
          </p:cNvPr>
          <p:cNvSpPr>
            <a:spLocks noGrp="1"/>
          </p:cNvSpPr>
          <p:nvPr>
            <p:ph type="body" sz="quarter" idx="12"/>
          </p:nvPr>
        </p:nvSpPr>
        <p:spPr>
          <a:xfrm>
            <a:off x="408208" y="3390576"/>
            <a:ext cx="5557584" cy="1305402"/>
          </a:xfrm>
        </p:spPr>
        <p:txBody>
          <a:bodyPr/>
          <a:lstStyle/>
          <a:p>
            <a:r>
              <a:rPr lang="en-GB" sz="2400"/>
              <a:t>Fiona Moorman, Gemma Warriner and Becca Whitehead</a:t>
            </a:r>
          </a:p>
          <a:p>
            <a:endParaRPr lang="en-GB"/>
          </a:p>
        </p:txBody>
      </p:sp>
      <p:sp>
        <p:nvSpPr>
          <p:cNvPr id="12" name="Title 4">
            <a:extLst>
              <a:ext uri="{FF2B5EF4-FFF2-40B4-BE49-F238E27FC236}">
                <a16:creationId xmlns:a16="http://schemas.microsoft.com/office/drawing/2014/main" id="{846CBF74-7AED-681F-0721-D3F36CD73025}"/>
              </a:ext>
            </a:extLst>
          </p:cNvPr>
          <p:cNvSpPr txBox="1">
            <a:spLocks/>
          </p:cNvSpPr>
          <p:nvPr/>
        </p:nvSpPr>
        <p:spPr>
          <a:xfrm>
            <a:off x="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a:latin typeface="Poppins SemiBold" panose="00000700000000000000" pitchFamily="2" charset="0"/>
                <a:cs typeface="Poppins SemiBold" panose="00000700000000000000" pitchFamily="2" charset="0"/>
              </a:rPr>
              <a:t>Front Cover Title 1 </a:t>
            </a:r>
          </a:p>
        </p:txBody>
      </p:sp>
      <p:sp>
        <p:nvSpPr>
          <p:cNvPr id="5" name="TextBox 4">
            <a:extLst>
              <a:ext uri="{FF2B5EF4-FFF2-40B4-BE49-F238E27FC236}">
                <a16:creationId xmlns:a16="http://schemas.microsoft.com/office/drawing/2014/main" id="{6BD929FE-6146-4F7C-99B5-09FDE79998E7}"/>
              </a:ext>
            </a:extLst>
          </p:cNvPr>
          <p:cNvSpPr txBox="1"/>
          <p:nvPr/>
        </p:nvSpPr>
        <p:spPr>
          <a:xfrm>
            <a:off x="8595916" y="5133945"/>
            <a:ext cx="4124589" cy="200055"/>
          </a:xfrm>
          <a:prstGeom prst="rect">
            <a:avLst/>
          </a:prstGeom>
          <a:noFill/>
        </p:spPr>
        <p:txBody>
          <a:bodyPr wrap="square" rtlCol="0">
            <a:spAutoFit/>
          </a:bodyPr>
          <a:lstStyle/>
          <a:p>
            <a:r>
              <a:rPr lang="en-GB" sz="700">
                <a:solidFill>
                  <a:schemeClr val="accent2">
                    <a:lumMod val="20000"/>
                    <a:lumOff val="80000"/>
                  </a:schemeClr>
                </a:solidFill>
                <a:hlinkClick r:id="rId4" tooltip="https://www.peoplematters.in/news/employee-engagement/nine-in-10-employees-report-some-level-of-anxiety-from-the-pandemic-survey-25879">
                  <a:extLst>
                    <a:ext uri="{A12FA001-AC4F-418D-AE19-62706E023703}">
                      <ahyp:hlinkClr xmlns:ahyp="http://schemas.microsoft.com/office/drawing/2018/hyperlinkcolor" val="tx"/>
                    </a:ext>
                  </a:extLst>
                </a:hlinkClick>
              </a:rPr>
              <a:t>This Photo</a:t>
            </a:r>
            <a:r>
              <a:rPr lang="en-GB" sz="700">
                <a:solidFill>
                  <a:schemeClr val="accent2">
                    <a:lumMod val="20000"/>
                    <a:lumOff val="80000"/>
                  </a:schemeClr>
                </a:solidFill>
              </a:rPr>
              <a:t> by Unknown Author is licensed under </a:t>
            </a:r>
            <a:r>
              <a:rPr lang="en-GB" sz="700">
                <a:solidFill>
                  <a:schemeClr val="accent2">
                    <a:lumMod val="20000"/>
                    <a:lumOff val="80000"/>
                  </a:schemeClr>
                </a:solidFill>
                <a:hlinkClick r:id="rId5" tooltip="https://creativecommons.org/licenses/by-nc-sa/3.0/">
                  <a:extLst>
                    <a:ext uri="{A12FA001-AC4F-418D-AE19-62706E023703}">
                      <ahyp:hlinkClr xmlns:ahyp="http://schemas.microsoft.com/office/drawing/2018/hyperlinkcolor" val="tx"/>
                    </a:ext>
                  </a:extLst>
                </a:hlinkClick>
              </a:rPr>
              <a:t>CC BY-SA-NC</a:t>
            </a:r>
            <a:endParaRPr lang="en-GB" sz="700">
              <a:solidFill>
                <a:schemeClr val="accent2">
                  <a:lumMod val="20000"/>
                  <a:lumOff val="80000"/>
                </a:schemeClr>
              </a:solidFill>
            </a:endParaRPr>
          </a:p>
        </p:txBody>
      </p:sp>
      <p:pic>
        <p:nvPicPr>
          <p:cNvPr id="8" name="Picture 4" descr="A picture containing text, weapon, dish&#10;&#10;Description automatically generated">
            <a:extLst>
              <a:ext uri="{FF2B5EF4-FFF2-40B4-BE49-F238E27FC236}">
                <a16:creationId xmlns:a16="http://schemas.microsoft.com/office/drawing/2014/main" id="{3A80EBC6-C6B4-4F66-9624-E0DE0DDAF261}"/>
              </a:ext>
            </a:extLst>
          </p:cNvPr>
          <p:cNvPicPr>
            <a:picLocks noChangeAspect="1"/>
          </p:cNvPicPr>
          <p:nvPr/>
        </p:nvPicPr>
        <p:blipFill>
          <a:blip r:embed="rId6"/>
          <a:stretch>
            <a:fillRect/>
          </a:stretch>
        </p:blipFill>
        <p:spPr>
          <a:xfrm>
            <a:off x="2514600" y="5763606"/>
            <a:ext cx="2743200" cy="723609"/>
          </a:xfrm>
          <a:prstGeom prst="rect">
            <a:avLst/>
          </a:prstGeom>
        </p:spPr>
      </p:pic>
      <p:sp>
        <p:nvSpPr>
          <p:cNvPr id="3" name="Text Placeholder 2">
            <a:extLst>
              <a:ext uri="{FF2B5EF4-FFF2-40B4-BE49-F238E27FC236}">
                <a16:creationId xmlns:a16="http://schemas.microsoft.com/office/drawing/2014/main" id="{C1D84ADF-C5A3-43B0-7A17-ADC0E484E769}"/>
              </a:ext>
            </a:extLst>
          </p:cNvPr>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3771289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0ACC7E-92DB-4912-88E2-05D775F5FBB6}"/>
              </a:ext>
            </a:extLst>
          </p:cNvPr>
          <p:cNvSpPr>
            <a:spLocks noGrp="1"/>
          </p:cNvSpPr>
          <p:nvPr>
            <p:ph type="body" sz="quarter" idx="24"/>
          </p:nvPr>
        </p:nvSpPr>
        <p:spPr/>
        <p:txBody>
          <a:bodyPr/>
          <a:lstStyle/>
          <a:p>
            <a:r>
              <a:rPr lang="en-GB"/>
              <a:t>Student experience of their remote exam</a:t>
            </a:r>
          </a:p>
        </p:txBody>
      </p:sp>
      <p:sp>
        <p:nvSpPr>
          <p:cNvPr id="7" name="TextBox 6">
            <a:extLst>
              <a:ext uri="{FF2B5EF4-FFF2-40B4-BE49-F238E27FC236}">
                <a16:creationId xmlns:a16="http://schemas.microsoft.com/office/drawing/2014/main" id="{0D46D63B-2A03-4887-A473-673610982A00}"/>
              </a:ext>
            </a:extLst>
          </p:cNvPr>
          <p:cNvSpPr txBox="1"/>
          <p:nvPr/>
        </p:nvSpPr>
        <p:spPr>
          <a:xfrm>
            <a:off x="8566491" y="543886"/>
            <a:ext cx="3555052" cy="369332"/>
          </a:xfrm>
          <a:prstGeom prst="rect">
            <a:avLst/>
          </a:prstGeom>
          <a:noFill/>
        </p:spPr>
        <p:txBody>
          <a:bodyPr wrap="square" rtlCol="0">
            <a:spAutoFit/>
          </a:bodyPr>
          <a:lstStyle/>
          <a:p>
            <a:r>
              <a:rPr lang="en-GB"/>
              <a:t>1 very difficult to 5 very easy </a:t>
            </a:r>
          </a:p>
        </p:txBody>
      </p:sp>
      <p:pic>
        <p:nvPicPr>
          <p:cNvPr id="8" name="Content Placeholder 5" descr="Graphical user interface, application&#10;&#10;Description automatically generated with medium confidence">
            <a:extLst>
              <a:ext uri="{FF2B5EF4-FFF2-40B4-BE49-F238E27FC236}">
                <a16:creationId xmlns:a16="http://schemas.microsoft.com/office/drawing/2014/main" id="{4BE3B81F-CB76-4226-9060-450CB8D1476D}"/>
              </a:ext>
            </a:extLst>
          </p:cNvPr>
          <p:cNvPicPr>
            <a:picLocks noChangeAspect="1"/>
          </p:cNvPicPr>
          <p:nvPr/>
        </p:nvPicPr>
        <p:blipFill rotWithShape="1">
          <a:blip r:embed="rId3">
            <a:extLst>
              <a:ext uri="{28A0092B-C50C-407E-A947-70E740481C1C}">
                <a14:useLocalDpi xmlns:a14="http://schemas.microsoft.com/office/drawing/2010/main" val="0"/>
              </a:ext>
            </a:extLst>
          </a:blip>
          <a:srcRect b="1307"/>
          <a:stretch/>
        </p:blipFill>
        <p:spPr>
          <a:xfrm>
            <a:off x="433154" y="1188190"/>
            <a:ext cx="5662846" cy="5345324"/>
          </a:xfrm>
          <a:prstGeom prst="rect">
            <a:avLst/>
          </a:prstGeom>
        </p:spPr>
      </p:pic>
      <p:pic>
        <p:nvPicPr>
          <p:cNvPr id="9" name="Content Placeholder 5" descr="Text&#10;&#10;Description automatically generated with medium confidence">
            <a:extLst>
              <a:ext uri="{FF2B5EF4-FFF2-40B4-BE49-F238E27FC236}">
                <a16:creationId xmlns:a16="http://schemas.microsoft.com/office/drawing/2014/main" id="{FAD936A5-2AFA-4F23-BC84-FD636338CB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4572" y="1188191"/>
            <a:ext cx="5865246" cy="5496402"/>
          </a:xfrm>
          <a:prstGeom prst="rect">
            <a:avLst/>
          </a:prstGeom>
        </p:spPr>
      </p:pic>
      <p:sp>
        <p:nvSpPr>
          <p:cNvPr id="10" name="Arrow: Right 9">
            <a:extLst>
              <a:ext uri="{FF2B5EF4-FFF2-40B4-BE49-F238E27FC236}">
                <a16:creationId xmlns:a16="http://schemas.microsoft.com/office/drawing/2014/main" id="{EB6EF906-4BFB-4FDA-8632-0E5FD33EDA7C}"/>
              </a:ext>
            </a:extLst>
          </p:cNvPr>
          <p:cNvSpPr/>
          <p:nvPr/>
        </p:nvSpPr>
        <p:spPr>
          <a:xfrm rot="10800000">
            <a:off x="5491378" y="5294829"/>
            <a:ext cx="758420" cy="2286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AAB403CC-7BE6-4DA3-9957-5A06549FE88E}"/>
              </a:ext>
            </a:extLst>
          </p:cNvPr>
          <p:cNvSpPr/>
          <p:nvPr/>
        </p:nvSpPr>
        <p:spPr>
          <a:xfrm rot="10800000">
            <a:off x="10734295" y="5669809"/>
            <a:ext cx="758422" cy="2286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98048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E61A11-3214-443B-820D-041A20CF4BA7}"/>
              </a:ext>
            </a:extLst>
          </p:cNvPr>
          <p:cNvSpPr>
            <a:spLocks noGrp="1"/>
          </p:cNvSpPr>
          <p:nvPr>
            <p:ph type="body" sz="quarter" idx="24"/>
          </p:nvPr>
        </p:nvSpPr>
        <p:spPr>
          <a:xfrm>
            <a:off x="413915" y="404664"/>
            <a:ext cx="10967258" cy="497161"/>
          </a:xfrm>
        </p:spPr>
        <p:txBody>
          <a:bodyPr/>
          <a:lstStyle/>
          <a:p>
            <a:r>
              <a:rPr lang="en-GB"/>
              <a:t>Student response – What did you wish you had known?</a:t>
            </a:r>
          </a:p>
        </p:txBody>
      </p:sp>
      <p:sp>
        <p:nvSpPr>
          <p:cNvPr id="7" name="Content Placeholder 2">
            <a:extLst>
              <a:ext uri="{FF2B5EF4-FFF2-40B4-BE49-F238E27FC236}">
                <a16:creationId xmlns:a16="http://schemas.microsoft.com/office/drawing/2014/main" id="{A4655031-9885-407A-A557-82A71A455CDD}"/>
              </a:ext>
            </a:extLst>
          </p:cNvPr>
          <p:cNvSpPr txBox="1">
            <a:spLocks/>
          </p:cNvSpPr>
          <p:nvPr/>
        </p:nvSpPr>
        <p:spPr>
          <a:xfrm>
            <a:off x="621437" y="1212544"/>
            <a:ext cx="11070454" cy="4729591"/>
          </a:xfrm>
          <a:prstGeom prst="rect">
            <a:avLst/>
          </a:prstGeom>
        </p:spPr>
        <p:txBody>
          <a:bodyPr lIns="36000" tIns="36000" rIns="36000" bIns="3600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700" i="1">
                <a:cs typeface="Calibri"/>
              </a:rPr>
              <a:t>I answered as much as I could but </a:t>
            </a:r>
            <a:r>
              <a:rPr lang="en-GB" sz="1700" b="1" i="1">
                <a:cs typeface="Calibri"/>
              </a:rPr>
              <a:t>typing an exam was very difficult </a:t>
            </a:r>
            <a:r>
              <a:rPr lang="en-GB" sz="1700" i="1">
                <a:cs typeface="Calibri"/>
              </a:rPr>
              <a:t>especially with equations etc and then having to add in scanned drawings etc was time consuming so wasn't able to complete the exam fully.</a:t>
            </a:r>
            <a:endParaRPr lang="en-US" sz="1700" i="1">
              <a:ea typeface="+mn-lt"/>
              <a:cs typeface="+mn-lt"/>
            </a:endParaRPr>
          </a:p>
          <a:p>
            <a:r>
              <a:rPr lang="en-GB" sz="1700" i="1"/>
              <a:t>That I would have been </a:t>
            </a:r>
            <a:r>
              <a:rPr lang="en-GB" sz="1700" b="1" i="1"/>
              <a:t>better off with using 2 screens </a:t>
            </a:r>
            <a:r>
              <a:rPr lang="en-GB" sz="1700" i="1"/>
              <a:t>as the constant shift from tab to tab to writing the exam to looking at the research paper was horrendous</a:t>
            </a:r>
            <a:endParaRPr lang="en-GB" sz="1700" i="1">
              <a:cs typeface="Calibri"/>
            </a:endParaRPr>
          </a:p>
          <a:p>
            <a:r>
              <a:rPr lang="en-GB" sz="1700" i="1">
                <a:ea typeface="+mn-lt"/>
                <a:cs typeface="Calibri"/>
              </a:rPr>
              <a:t>Exam set as open book, but </a:t>
            </a:r>
            <a:r>
              <a:rPr lang="en-GB" sz="1700" b="1" i="1">
                <a:ea typeface="+mn-lt"/>
                <a:cs typeface="Calibri"/>
              </a:rPr>
              <a:t>insufficient time to consult books</a:t>
            </a:r>
            <a:endParaRPr lang="en-GB" sz="1700" b="1">
              <a:ea typeface="+mn-lt"/>
              <a:cs typeface="Arial" panose="020B0604020202020204"/>
            </a:endParaRPr>
          </a:p>
          <a:p>
            <a:r>
              <a:rPr lang="en-GB" sz="1700" i="1">
                <a:cs typeface="Arial" panose="020B0604020202020204"/>
              </a:rPr>
              <a:t>That the </a:t>
            </a:r>
            <a:r>
              <a:rPr lang="en-GB" sz="1700" b="1" i="1">
                <a:cs typeface="Arial" panose="020B0604020202020204"/>
              </a:rPr>
              <a:t>exam would be harder than normal </a:t>
            </a:r>
            <a:r>
              <a:rPr lang="en-GB" sz="1700" i="1">
                <a:cs typeface="Arial" panose="020B0604020202020204"/>
              </a:rPr>
              <a:t>because it would be open book.</a:t>
            </a:r>
          </a:p>
          <a:p>
            <a:r>
              <a:rPr lang="en-GB" sz="1700" b="1" i="1">
                <a:ea typeface="+mn-lt"/>
                <a:cs typeface="Calibri"/>
              </a:rPr>
              <a:t>I</a:t>
            </a:r>
            <a:r>
              <a:rPr lang="en-GB" sz="1700" b="1" i="1">
                <a:cs typeface="Calibri"/>
              </a:rPr>
              <a:t> wish I had test-submitted the SEP</a:t>
            </a:r>
            <a:r>
              <a:rPr lang="en-GB" sz="1700" i="1">
                <a:cs typeface="Calibri"/>
              </a:rPr>
              <a:t>...that's my fault, but I think the issues I had would have been resolved if I had done that</a:t>
            </a:r>
          </a:p>
          <a:p>
            <a:r>
              <a:rPr lang="en-GB" sz="1700" i="1">
                <a:cs typeface="Arial" panose="020B0604020202020204"/>
              </a:rPr>
              <a:t>I </a:t>
            </a:r>
            <a:r>
              <a:rPr lang="en-GB" sz="1700" b="1" i="1">
                <a:cs typeface="Arial" panose="020B0604020202020204"/>
              </a:rPr>
              <a:t>didn't feel completely sure about the timing</a:t>
            </a:r>
            <a:r>
              <a:rPr lang="en-GB" sz="1700" i="1">
                <a:cs typeface="Arial" panose="020B0604020202020204"/>
              </a:rPr>
              <a:t>. We were told 3 hours for the exam and 1.5 hours for scanning/uploading but I was worried.....that I would be penalised for submitting after the 3 hours.</a:t>
            </a:r>
          </a:p>
          <a:p>
            <a:r>
              <a:rPr lang="en-GB" sz="1700" i="1">
                <a:cs typeface="Arial" panose="020B0604020202020204"/>
              </a:rPr>
              <a:t>I think when these exams are being planned </a:t>
            </a:r>
            <a:r>
              <a:rPr lang="en-GB" sz="1700" b="1" i="1">
                <a:cs typeface="Arial" panose="020B0604020202020204"/>
              </a:rPr>
              <a:t>someone should be timed doing it on a computer</a:t>
            </a:r>
          </a:p>
          <a:p>
            <a:r>
              <a:rPr lang="en-GB" sz="1700" i="1">
                <a:cs typeface="Calibri"/>
              </a:rPr>
              <a:t>Even though I’d revised for the exam </a:t>
            </a:r>
            <a:r>
              <a:rPr lang="en-GB" sz="1700" b="1" i="1">
                <a:cs typeface="Calibri"/>
              </a:rPr>
              <a:t>I still struggled to finish </a:t>
            </a:r>
            <a:r>
              <a:rPr lang="en-GB" sz="1700" i="1">
                <a:cs typeface="Calibri"/>
              </a:rPr>
              <a:t>within the time allowed without getting penalised.</a:t>
            </a:r>
          </a:p>
        </p:txBody>
      </p:sp>
      <p:sp>
        <p:nvSpPr>
          <p:cNvPr id="8" name="TextBox 7">
            <a:extLst>
              <a:ext uri="{FF2B5EF4-FFF2-40B4-BE49-F238E27FC236}">
                <a16:creationId xmlns:a16="http://schemas.microsoft.com/office/drawing/2014/main" id="{2A15E20B-8D3A-4913-B743-4E08AE752829}"/>
              </a:ext>
            </a:extLst>
          </p:cNvPr>
          <p:cNvSpPr txBox="1"/>
          <p:nvPr/>
        </p:nvSpPr>
        <p:spPr>
          <a:xfrm>
            <a:off x="4971495" y="5942135"/>
            <a:ext cx="5997155" cy="369332"/>
          </a:xfrm>
          <a:prstGeom prst="rect">
            <a:avLst/>
          </a:prstGeom>
          <a:noFill/>
        </p:spPr>
        <p:txBody>
          <a:bodyPr wrap="none" rtlCol="0">
            <a:spAutoFit/>
          </a:bodyPr>
          <a:lstStyle/>
          <a:p>
            <a:r>
              <a:rPr lang="en-GB"/>
              <a:t>We had a lot of free text responses! Strong feelings.</a:t>
            </a:r>
          </a:p>
        </p:txBody>
      </p:sp>
    </p:spTree>
    <p:extLst>
      <p:ext uri="{BB962C8B-B14F-4D97-AF65-F5344CB8AC3E}">
        <p14:creationId xmlns:p14="http://schemas.microsoft.com/office/powerpoint/2010/main" val="870529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485D9F-EEF6-45A0-BEA3-55BA0DCDA348}"/>
              </a:ext>
            </a:extLst>
          </p:cNvPr>
          <p:cNvSpPr>
            <a:spLocks noGrp="1"/>
          </p:cNvSpPr>
          <p:nvPr>
            <p:ph type="body" sz="quarter" idx="24"/>
          </p:nvPr>
        </p:nvSpPr>
        <p:spPr/>
        <p:txBody>
          <a:bodyPr/>
          <a:lstStyle/>
          <a:p>
            <a:r>
              <a:rPr lang="en-GB"/>
              <a:t>Student voice</a:t>
            </a:r>
          </a:p>
        </p:txBody>
      </p:sp>
      <p:pic>
        <p:nvPicPr>
          <p:cNvPr id="7" name="Picture 5" descr="A picture containing text&#10;&#10;Description automatically generated">
            <a:extLst>
              <a:ext uri="{FF2B5EF4-FFF2-40B4-BE49-F238E27FC236}">
                <a16:creationId xmlns:a16="http://schemas.microsoft.com/office/drawing/2014/main" id="{6AE80689-EC05-4112-BED8-2C175D042556}"/>
              </a:ext>
            </a:extLst>
          </p:cNvPr>
          <p:cNvPicPr>
            <a:picLocks noChangeAspect="1"/>
          </p:cNvPicPr>
          <p:nvPr/>
        </p:nvPicPr>
        <p:blipFill rotWithShape="1">
          <a:blip r:embed="rId3"/>
          <a:srcRect l="32362" r="32986"/>
          <a:stretch/>
        </p:blipFill>
        <p:spPr>
          <a:xfrm>
            <a:off x="3520553" y="572345"/>
            <a:ext cx="6777544" cy="5880991"/>
          </a:xfrm>
          <a:prstGeom prst="rect">
            <a:avLst/>
          </a:prstGeom>
        </p:spPr>
      </p:pic>
    </p:spTree>
    <p:extLst>
      <p:ext uri="{BB962C8B-B14F-4D97-AF65-F5344CB8AC3E}">
        <p14:creationId xmlns:p14="http://schemas.microsoft.com/office/powerpoint/2010/main" val="2704566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168FA2-3EDD-40D6-A248-6213353D5C52}"/>
              </a:ext>
            </a:extLst>
          </p:cNvPr>
          <p:cNvSpPr>
            <a:spLocks noGrp="1"/>
          </p:cNvSpPr>
          <p:nvPr>
            <p:ph type="body" sz="quarter" idx="11"/>
          </p:nvPr>
        </p:nvSpPr>
        <p:spPr>
          <a:xfrm>
            <a:off x="5275119" y="404664"/>
            <a:ext cx="4715313" cy="1113418"/>
          </a:xfrm>
        </p:spPr>
        <p:txBody>
          <a:bodyPr lIns="91440" tIns="45720" rIns="91440" bIns="45720" anchor="t">
            <a:noAutofit/>
          </a:bodyPr>
          <a:lstStyle/>
          <a:p>
            <a:r>
              <a:rPr lang="en-GB" sz="4800">
                <a:latin typeface="Poppins"/>
                <a:cs typeface="Poppins"/>
              </a:rPr>
              <a:t>Interviews and focus group</a:t>
            </a:r>
            <a:endParaRPr lang="en-GB" sz="4800">
              <a:latin typeface="Poppins" panose="00000500000000000000" pitchFamily="2" charset="0"/>
              <a:cs typeface="Poppins" panose="00000500000000000000" pitchFamily="2" charset="0"/>
            </a:endParaRPr>
          </a:p>
        </p:txBody>
      </p:sp>
      <p:pic>
        <p:nvPicPr>
          <p:cNvPr id="10" name="Picture Placeholder 9" descr="Different colored question marks">
            <a:extLst>
              <a:ext uri="{FF2B5EF4-FFF2-40B4-BE49-F238E27FC236}">
                <a16:creationId xmlns:a16="http://schemas.microsoft.com/office/drawing/2014/main" id="{EC49A677-B26B-4713-A4FD-1D22C814AF5A}"/>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1501" r="21501"/>
          <a:stretch/>
        </p:blipFill>
        <p:spPr/>
      </p:pic>
    </p:spTree>
    <p:extLst>
      <p:ext uri="{BB962C8B-B14F-4D97-AF65-F5344CB8AC3E}">
        <p14:creationId xmlns:p14="http://schemas.microsoft.com/office/powerpoint/2010/main" val="1325845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7CB42ED-3FF6-46FC-956E-37FFC9886C60}"/>
              </a:ext>
            </a:extLst>
          </p:cNvPr>
          <p:cNvSpPr>
            <a:spLocks noGrp="1"/>
          </p:cNvSpPr>
          <p:nvPr>
            <p:ph type="body" sz="quarter" idx="14"/>
          </p:nvPr>
        </p:nvSpPr>
        <p:spPr>
          <a:xfrm>
            <a:off x="349460" y="2983634"/>
            <a:ext cx="6140359" cy="3392423"/>
          </a:xfrm>
        </p:spPr>
        <p:txBody>
          <a:bodyPr lIns="91440" tIns="45720" rIns="91440" bIns="45720" anchor="t">
            <a:noAutofit/>
          </a:bodyPr>
          <a:lstStyle/>
          <a:p>
            <a:pPr marL="285750" indent="-285750">
              <a:buFont typeface="Arial" panose="020B0604020202020204" pitchFamily="34" charset="0"/>
              <a:buChar char="•"/>
            </a:pPr>
            <a:r>
              <a:rPr lang="en-GB" sz="2400">
                <a:latin typeface="Poppins"/>
                <a:ea typeface="+mn-lt"/>
                <a:cs typeface="+mn-lt"/>
              </a:rPr>
              <a:t>How exams have gone in the past </a:t>
            </a:r>
          </a:p>
          <a:p>
            <a:pPr marL="285750" indent="-285750">
              <a:buFont typeface="Arial" panose="020B0604020202020204" pitchFamily="34" charset="0"/>
              <a:buChar char="•"/>
            </a:pPr>
            <a:r>
              <a:rPr lang="en-GB" sz="2400">
                <a:latin typeface="Poppins"/>
                <a:ea typeface="+mn-lt"/>
                <a:cs typeface="+mn-lt"/>
              </a:rPr>
              <a:t>Differences in experience of remote exams vs exam hall.</a:t>
            </a:r>
          </a:p>
          <a:p>
            <a:pPr marL="285750" indent="-285750">
              <a:buFont typeface="Arial" panose="020B0604020202020204" pitchFamily="34" charset="0"/>
              <a:buChar char="•"/>
            </a:pPr>
            <a:r>
              <a:rPr lang="en-GB" sz="2400">
                <a:latin typeface="Poppins"/>
                <a:ea typeface="+mn-lt"/>
                <a:cs typeface="+mn-lt"/>
              </a:rPr>
              <a:t>How helpful/unhelpful the support available was</a:t>
            </a:r>
          </a:p>
          <a:p>
            <a:pPr marL="285750" indent="-285750">
              <a:buFont typeface="Arial" panose="020B0604020202020204" pitchFamily="34" charset="0"/>
              <a:buChar char="•"/>
            </a:pPr>
            <a:r>
              <a:rPr lang="en-GB" sz="2400">
                <a:latin typeface="Poppins"/>
                <a:ea typeface="+mn-lt"/>
                <a:cs typeface="+mn-lt"/>
              </a:rPr>
              <a:t>If IT equipment was sufficient</a:t>
            </a:r>
          </a:p>
          <a:p>
            <a:endParaRPr lang="en-GB"/>
          </a:p>
        </p:txBody>
      </p:sp>
      <p:sp>
        <p:nvSpPr>
          <p:cNvPr id="4" name="Text Placeholder 3">
            <a:extLst>
              <a:ext uri="{FF2B5EF4-FFF2-40B4-BE49-F238E27FC236}">
                <a16:creationId xmlns:a16="http://schemas.microsoft.com/office/drawing/2014/main" id="{70B91D4D-E4FD-4FEC-B308-E76A1283C5E4}"/>
              </a:ext>
            </a:extLst>
          </p:cNvPr>
          <p:cNvSpPr>
            <a:spLocks noGrp="1"/>
          </p:cNvSpPr>
          <p:nvPr>
            <p:ph type="body" sz="quarter" idx="24"/>
          </p:nvPr>
        </p:nvSpPr>
        <p:spPr/>
        <p:txBody>
          <a:bodyPr lIns="91440" tIns="45720" rIns="91440" bIns="45720" anchor="t">
            <a:noAutofit/>
          </a:bodyPr>
          <a:lstStyle/>
          <a:p>
            <a:r>
              <a:rPr lang="en-GB">
                <a:latin typeface="Poppins SemiBold"/>
                <a:cs typeface="Poppins SemiBold"/>
              </a:rPr>
              <a:t>Online Interviews (JISC)</a:t>
            </a:r>
          </a:p>
          <a:p>
            <a:r>
              <a:rPr lang="en-GB">
                <a:latin typeface="Poppins SemiBold"/>
                <a:cs typeface="Poppins SemiBold"/>
              </a:rPr>
              <a:t>Student response rate: </a:t>
            </a:r>
          </a:p>
          <a:p>
            <a:pPr marL="342900" indent="-342900">
              <a:buChar char="•"/>
            </a:pPr>
            <a:r>
              <a:rPr lang="en-GB" sz="2400" b="0">
                <a:latin typeface="Poppins"/>
                <a:cs typeface="Poppins SemiBold"/>
              </a:rPr>
              <a:t>19 students (from 45 contacted) responded</a:t>
            </a:r>
            <a:endParaRPr lang="en-GB" sz="2400" b="0">
              <a:latin typeface="Poppins"/>
            </a:endParaRPr>
          </a:p>
          <a:p>
            <a:r>
              <a:rPr lang="en-GB">
                <a:latin typeface="Poppins SemiBold"/>
                <a:cs typeface="Poppins SemiBold"/>
              </a:rPr>
              <a:t>We asked about:</a:t>
            </a:r>
            <a:endParaRPr lang="en-GB"/>
          </a:p>
        </p:txBody>
      </p:sp>
      <p:pic>
        <p:nvPicPr>
          <p:cNvPr id="7" name="Picture 3" descr="A picture containing text, table, indoor, keyboard&#10;&#10;Description automatically generated">
            <a:extLst>
              <a:ext uri="{FF2B5EF4-FFF2-40B4-BE49-F238E27FC236}">
                <a16:creationId xmlns:a16="http://schemas.microsoft.com/office/drawing/2014/main" id="{6FF8299C-D544-45CC-B68C-D13ABEEDD206}"/>
              </a:ext>
            </a:extLst>
          </p:cNvPr>
          <p:cNvPicPr>
            <a:picLocks noChangeAspect="1"/>
          </p:cNvPicPr>
          <p:nvPr/>
        </p:nvPicPr>
        <p:blipFill>
          <a:blip r:embed="rId2"/>
          <a:stretch>
            <a:fillRect/>
          </a:stretch>
        </p:blipFill>
        <p:spPr>
          <a:xfrm>
            <a:off x="7148163" y="3135146"/>
            <a:ext cx="4472626" cy="2986652"/>
          </a:xfrm>
          <a:prstGeom prst="rect">
            <a:avLst/>
          </a:prstGeom>
        </p:spPr>
      </p:pic>
    </p:spTree>
    <p:extLst>
      <p:ext uri="{BB962C8B-B14F-4D97-AF65-F5344CB8AC3E}">
        <p14:creationId xmlns:p14="http://schemas.microsoft.com/office/powerpoint/2010/main" val="2098921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7CB42ED-3FF6-46FC-956E-37FFC9886C60}"/>
              </a:ext>
            </a:extLst>
          </p:cNvPr>
          <p:cNvSpPr>
            <a:spLocks noGrp="1"/>
          </p:cNvSpPr>
          <p:nvPr>
            <p:ph type="body" sz="quarter" idx="14"/>
          </p:nvPr>
        </p:nvSpPr>
        <p:spPr>
          <a:xfrm>
            <a:off x="80835" y="1007794"/>
            <a:ext cx="10845073" cy="3392423"/>
          </a:xfrm>
        </p:spPr>
        <p:txBody>
          <a:bodyPr lIns="91440" tIns="45720" rIns="91440" bIns="45720" anchor="t">
            <a:noAutofit/>
          </a:bodyPr>
          <a:lstStyle/>
          <a:p>
            <a:r>
              <a:rPr lang="en-GB" sz="2000" b="1">
                <a:latin typeface="+mn-lt"/>
                <a:ea typeface="+mn-lt"/>
                <a:cs typeface="+mn-lt"/>
              </a:rPr>
              <a:t>     How exams have gone in the past </a:t>
            </a:r>
            <a:endParaRPr lang="en-US"/>
          </a:p>
          <a:p>
            <a:endParaRPr lang="en-GB" sz="2000" b="1">
              <a:latin typeface="+mn-lt"/>
              <a:ea typeface="+mn-lt"/>
              <a:cs typeface="+mn-lt"/>
            </a:endParaRPr>
          </a:p>
          <a:p>
            <a:r>
              <a:rPr lang="en-GB" sz="2000" b="1">
                <a:latin typeface="+mn-lt"/>
                <a:ea typeface="+mn-lt"/>
                <a:cs typeface="+mn-lt"/>
              </a:rPr>
              <a:t>    </a:t>
            </a:r>
            <a:r>
              <a:rPr lang="en-GB" sz="2000" b="1">
                <a:latin typeface="Poppins"/>
                <a:cs typeface="Poppins"/>
              </a:rPr>
              <a:t> </a:t>
            </a:r>
            <a:r>
              <a:rPr lang="en-GB" sz="2000">
                <a:solidFill>
                  <a:schemeClr val="accent1"/>
                </a:solidFill>
                <a:latin typeface="Poppins"/>
                <a:cs typeface="Poppins"/>
              </a:rPr>
              <a:t>83% of students were positive or neutral</a:t>
            </a:r>
            <a:r>
              <a:rPr lang="en-GB" sz="2000">
                <a:latin typeface="Poppins"/>
                <a:cs typeface="Poppins"/>
              </a:rPr>
              <a:t> about remote exams with only 17%     	negative </a:t>
            </a:r>
          </a:p>
          <a:p>
            <a:endParaRPr lang="en-GB" sz="2000" b="1">
              <a:latin typeface="+mn-lt"/>
              <a:ea typeface="+mn-lt"/>
              <a:cs typeface="+mn-lt"/>
            </a:endParaRPr>
          </a:p>
          <a:p>
            <a:r>
              <a:rPr lang="en-GB" sz="2000" b="1">
                <a:latin typeface="+mn-lt"/>
                <a:ea typeface="+mn-lt"/>
                <a:cs typeface="+mn-lt"/>
              </a:rPr>
              <a:t>      Differences in experience of remote exams vs exam hall.</a:t>
            </a:r>
          </a:p>
          <a:p>
            <a:r>
              <a:rPr lang="en-GB">
                <a:latin typeface="Poppins"/>
                <a:cs typeface="Poppins"/>
              </a:rPr>
              <a:t>      </a:t>
            </a:r>
            <a:endParaRPr lang="en-GB"/>
          </a:p>
          <a:p>
            <a:pPr marL="285750" indent="-285750">
              <a:buFont typeface="Arial" panose="020B0604020202020204" pitchFamily="34" charset="0"/>
              <a:buChar char="•"/>
            </a:pPr>
            <a:r>
              <a:rPr lang="en-GB" sz="2000">
                <a:latin typeface="Poppins"/>
                <a:cs typeface="Poppins"/>
              </a:rPr>
              <a:t>Disadvantages to exam hall : Travel and associated cost,  Stress of travelling, discomfort and small desks, not being able to have breaks/cups of tea, prefer to type than handwrite, </a:t>
            </a:r>
            <a:r>
              <a:rPr lang="en-GB" sz="1800">
                <a:latin typeface="Poppins"/>
                <a:cs typeface="Poppins"/>
              </a:rPr>
              <a:t>One person said that they liked to vocalise thoughts</a:t>
            </a:r>
            <a:r>
              <a:rPr lang="en-GB">
                <a:latin typeface="Poppins"/>
                <a:cs typeface="Poppins"/>
              </a:rPr>
              <a:t>. </a:t>
            </a:r>
            <a:endParaRPr lang="en-GB"/>
          </a:p>
          <a:p>
            <a:endParaRPr lang="en-GB"/>
          </a:p>
          <a:p>
            <a:pPr marL="285750" indent="-285750">
              <a:buFont typeface="Arial" panose="020B0604020202020204" pitchFamily="34" charset="0"/>
              <a:buChar char="•"/>
            </a:pPr>
            <a:r>
              <a:rPr lang="en-GB" sz="2000">
                <a:latin typeface="Poppins"/>
                <a:cs typeface="Poppins"/>
              </a:rPr>
              <a:t>Advantages to exam hall: more focussed with more adrenaline, prefer to </a:t>
            </a:r>
            <a:endParaRPr lang="en-GB" sz="2000"/>
          </a:p>
          <a:p>
            <a:r>
              <a:rPr lang="en-GB" sz="2000">
                <a:latin typeface="Poppins"/>
                <a:cs typeface="Poppins"/>
              </a:rPr>
              <a:t>    handwrite, saves having to upload script</a:t>
            </a:r>
          </a:p>
          <a:p>
            <a:endParaRPr lang="en-GB"/>
          </a:p>
          <a:p>
            <a:endParaRPr lang="en-GB"/>
          </a:p>
          <a:p>
            <a:endParaRPr lang="en-GB"/>
          </a:p>
        </p:txBody>
      </p:sp>
      <p:sp>
        <p:nvSpPr>
          <p:cNvPr id="4" name="Text Placeholder 3">
            <a:extLst>
              <a:ext uri="{FF2B5EF4-FFF2-40B4-BE49-F238E27FC236}">
                <a16:creationId xmlns:a16="http://schemas.microsoft.com/office/drawing/2014/main" id="{70B91D4D-E4FD-4FEC-B308-E76A1283C5E4}"/>
              </a:ext>
            </a:extLst>
          </p:cNvPr>
          <p:cNvSpPr>
            <a:spLocks noGrp="1"/>
          </p:cNvSpPr>
          <p:nvPr>
            <p:ph type="body" sz="quarter" idx="24"/>
          </p:nvPr>
        </p:nvSpPr>
        <p:spPr/>
        <p:txBody>
          <a:bodyPr/>
          <a:lstStyle/>
          <a:p>
            <a:r>
              <a:rPr lang="en-GB"/>
              <a:t>Interviews</a:t>
            </a:r>
          </a:p>
        </p:txBody>
      </p:sp>
      <p:pic>
        <p:nvPicPr>
          <p:cNvPr id="7" name="Picture 3" descr="A picture containing text, table, indoor, keyboard&#10;&#10;Description automatically generated">
            <a:extLst>
              <a:ext uri="{FF2B5EF4-FFF2-40B4-BE49-F238E27FC236}">
                <a16:creationId xmlns:a16="http://schemas.microsoft.com/office/drawing/2014/main" id="{6FF8299C-D544-45CC-B68C-D13ABEEDD206}"/>
              </a:ext>
            </a:extLst>
          </p:cNvPr>
          <p:cNvPicPr>
            <a:picLocks noChangeAspect="1"/>
          </p:cNvPicPr>
          <p:nvPr/>
        </p:nvPicPr>
        <p:blipFill>
          <a:blip r:embed="rId2"/>
          <a:stretch>
            <a:fillRect/>
          </a:stretch>
        </p:blipFill>
        <p:spPr>
          <a:xfrm>
            <a:off x="9096863" y="4942568"/>
            <a:ext cx="2539275" cy="1698712"/>
          </a:xfrm>
          <a:prstGeom prst="rect">
            <a:avLst/>
          </a:prstGeom>
        </p:spPr>
      </p:pic>
    </p:spTree>
    <p:extLst>
      <p:ext uri="{BB962C8B-B14F-4D97-AF65-F5344CB8AC3E}">
        <p14:creationId xmlns:p14="http://schemas.microsoft.com/office/powerpoint/2010/main" val="3434888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7CB42ED-3FF6-46FC-956E-37FFC9886C60}"/>
              </a:ext>
            </a:extLst>
          </p:cNvPr>
          <p:cNvSpPr>
            <a:spLocks noGrp="1"/>
          </p:cNvSpPr>
          <p:nvPr>
            <p:ph type="body" sz="quarter" idx="14"/>
          </p:nvPr>
        </p:nvSpPr>
        <p:spPr>
          <a:xfrm>
            <a:off x="408062" y="1024223"/>
            <a:ext cx="10858441" cy="3967265"/>
          </a:xfrm>
        </p:spPr>
        <p:txBody>
          <a:bodyPr lIns="91440" tIns="45720" rIns="91440" bIns="45720" anchor="t">
            <a:noAutofit/>
          </a:bodyPr>
          <a:lstStyle/>
          <a:p>
            <a:r>
              <a:rPr lang="en-GB" sz="2400" b="1">
                <a:latin typeface="+mn-lt"/>
                <a:ea typeface="+mn-lt"/>
                <a:cs typeface="+mn-lt"/>
              </a:rPr>
              <a:t>How helpful/unhelpful the support available was</a:t>
            </a:r>
          </a:p>
          <a:p>
            <a:endParaRPr lang="en-GB" sz="2400" b="1">
              <a:latin typeface="+mn-lt"/>
              <a:ea typeface="+mn-lt"/>
              <a:cs typeface="+mn-lt"/>
            </a:endParaRPr>
          </a:p>
          <a:p>
            <a:pPr marL="342900" indent="-342900">
              <a:buFont typeface="Arial" panose="020B0604020202020204" pitchFamily="34" charset="0"/>
              <a:buChar char="•"/>
            </a:pPr>
            <a:r>
              <a:rPr lang="en-GB" sz="2400">
                <a:latin typeface="+mn-lt"/>
                <a:ea typeface="+mn-lt"/>
                <a:cs typeface="+mn-lt"/>
              </a:rPr>
              <a:t>Helpful support: good tuition , </a:t>
            </a:r>
            <a:r>
              <a:rPr lang="en-GB" sz="2400">
                <a:solidFill>
                  <a:schemeClr val="accent1"/>
                </a:solidFill>
                <a:latin typeface="+mn-lt"/>
                <a:ea typeface="+mn-lt"/>
                <a:cs typeface="+mn-lt"/>
              </a:rPr>
              <a:t>testing </a:t>
            </a:r>
            <a:r>
              <a:rPr lang="en-GB" sz="2400" err="1">
                <a:solidFill>
                  <a:schemeClr val="accent1"/>
                </a:solidFill>
                <a:latin typeface="+mn-lt"/>
                <a:ea typeface="+mn-lt"/>
                <a:cs typeface="+mn-lt"/>
              </a:rPr>
              <a:t>iCME</a:t>
            </a:r>
            <a:r>
              <a:rPr lang="en-GB" sz="2400">
                <a:solidFill>
                  <a:schemeClr val="accent1"/>
                </a:solidFill>
                <a:latin typeface="+mn-lt"/>
                <a:ea typeface="+mn-lt"/>
                <a:cs typeface="+mn-lt"/>
              </a:rPr>
              <a:t> system with SEP</a:t>
            </a:r>
            <a:r>
              <a:rPr lang="en-GB" sz="2400">
                <a:latin typeface="+mn-lt"/>
                <a:ea typeface="+mn-lt"/>
                <a:cs typeface="+mn-lt"/>
              </a:rPr>
              <a:t>, understanding timings, past papers, TMAs, quizzes etc, exam prep sessions </a:t>
            </a:r>
          </a:p>
          <a:p>
            <a:pPr marL="342900" indent="-342900">
              <a:buFont typeface="Arial" panose="020B0604020202020204" pitchFamily="34" charset="0"/>
              <a:buChar char="•"/>
            </a:pPr>
            <a:r>
              <a:rPr lang="en-GB" sz="2400">
                <a:latin typeface="+mn-lt"/>
                <a:ea typeface="+mn-lt"/>
                <a:cs typeface="+mn-lt"/>
              </a:rPr>
              <a:t>Unhelpful support: Too much information given ahead , some of it contradictory </a:t>
            </a:r>
          </a:p>
          <a:p>
            <a:endParaRPr lang="en-GB" sz="2400" b="1">
              <a:latin typeface="+mn-lt"/>
              <a:ea typeface="+mn-lt"/>
              <a:cs typeface="+mn-lt"/>
            </a:endParaRPr>
          </a:p>
          <a:p>
            <a:pPr marL="342900" indent="-342900">
              <a:buFont typeface="Arial" panose="020B0604020202020204" pitchFamily="34" charset="0"/>
              <a:buChar char="•"/>
            </a:pPr>
            <a:r>
              <a:rPr lang="en-GB" sz="2400" b="1">
                <a:latin typeface="+mn-lt"/>
                <a:ea typeface="+mn-lt"/>
                <a:cs typeface="+mn-lt"/>
              </a:rPr>
              <a:t>If their IT equipment was sufficient</a:t>
            </a:r>
          </a:p>
          <a:p>
            <a:endParaRPr lang="en-GB" sz="2000" b="1">
              <a:latin typeface="+mn-lt"/>
              <a:ea typeface="+mn-lt"/>
              <a:cs typeface="+mn-lt"/>
            </a:endParaRPr>
          </a:p>
          <a:p>
            <a:r>
              <a:rPr lang="en-GB" sz="2400">
                <a:latin typeface="+mn-lt"/>
                <a:ea typeface="+mn-lt"/>
                <a:cs typeface="+mn-lt"/>
              </a:rPr>
              <a:t>Interestingly everyone happy with their set up, more or less. Exceptions were the scanning and fear of internet fail. </a:t>
            </a:r>
          </a:p>
          <a:p>
            <a:endParaRPr lang="en-GB" sz="2000" b="1">
              <a:latin typeface="+mn-lt"/>
              <a:ea typeface="+mn-lt"/>
              <a:cs typeface="+mn-lt"/>
            </a:endParaRPr>
          </a:p>
          <a:p>
            <a:endParaRPr lang="en-GB" sz="2000" b="1">
              <a:latin typeface="+mn-lt"/>
              <a:ea typeface="+mn-lt"/>
              <a:cs typeface="+mn-lt"/>
            </a:endParaRPr>
          </a:p>
          <a:p>
            <a:endParaRPr lang="en-GB" sz="2000" b="1">
              <a:latin typeface="+mn-lt"/>
              <a:ea typeface="+mn-lt"/>
              <a:cs typeface="+mn-lt"/>
            </a:endParaRPr>
          </a:p>
          <a:p>
            <a:endParaRPr lang="en-GB"/>
          </a:p>
        </p:txBody>
      </p:sp>
      <p:sp>
        <p:nvSpPr>
          <p:cNvPr id="4" name="Text Placeholder 3">
            <a:extLst>
              <a:ext uri="{FF2B5EF4-FFF2-40B4-BE49-F238E27FC236}">
                <a16:creationId xmlns:a16="http://schemas.microsoft.com/office/drawing/2014/main" id="{70B91D4D-E4FD-4FEC-B308-E76A1283C5E4}"/>
              </a:ext>
            </a:extLst>
          </p:cNvPr>
          <p:cNvSpPr>
            <a:spLocks noGrp="1"/>
          </p:cNvSpPr>
          <p:nvPr>
            <p:ph type="body" sz="quarter" idx="24"/>
          </p:nvPr>
        </p:nvSpPr>
        <p:spPr/>
        <p:txBody>
          <a:bodyPr/>
          <a:lstStyle/>
          <a:p>
            <a:r>
              <a:rPr lang="en-GB"/>
              <a:t>Interviews</a:t>
            </a:r>
          </a:p>
        </p:txBody>
      </p:sp>
    </p:spTree>
    <p:extLst>
      <p:ext uri="{BB962C8B-B14F-4D97-AF65-F5344CB8AC3E}">
        <p14:creationId xmlns:p14="http://schemas.microsoft.com/office/powerpoint/2010/main" val="1371575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F4B5C1AC-4795-523A-EC10-8DE789D9561F}"/>
              </a:ext>
            </a:extLst>
          </p:cNvPr>
          <p:cNvSpPr>
            <a:spLocks noGrp="1"/>
          </p:cNvSpPr>
          <p:nvPr>
            <p:ph type="body" sz="quarter" idx="14"/>
          </p:nvPr>
        </p:nvSpPr>
        <p:spPr>
          <a:xfrm>
            <a:off x="900521" y="1070985"/>
            <a:ext cx="9591229" cy="4970029"/>
          </a:xfrm>
        </p:spPr>
        <p:txBody>
          <a:bodyPr lIns="91440" tIns="45720" rIns="91440" bIns="45720" anchor="t">
            <a:noAutofit/>
          </a:bodyPr>
          <a:lstStyle/>
          <a:p>
            <a:pPr>
              <a:spcBef>
                <a:spcPts val="1000"/>
              </a:spcBef>
            </a:pPr>
            <a:r>
              <a:rPr lang="en-GB" sz="3000" b="1">
                <a:latin typeface="Poppins SemiBold"/>
                <a:ea typeface="+mn-lt"/>
                <a:cs typeface="Poppins SemiBold"/>
              </a:rPr>
              <a:t>Student response rate: </a:t>
            </a:r>
            <a:endParaRPr lang="en-US" sz="3000">
              <a:latin typeface="Poppins SemiBold"/>
              <a:ea typeface="+mn-lt"/>
              <a:cs typeface="Poppins SemiBold"/>
            </a:endParaRPr>
          </a:p>
          <a:p>
            <a:pPr marL="342900" indent="-342900">
              <a:spcBef>
                <a:spcPts val="1000"/>
              </a:spcBef>
              <a:buFont typeface="Arial,Sans-Serif" panose="020B0604020202020204" pitchFamily="34" charset="0"/>
              <a:buChar char="•"/>
            </a:pPr>
            <a:r>
              <a:rPr lang="en-GB" sz="2400">
                <a:latin typeface="+mn-lt"/>
                <a:ea typeface="+mn-lt"/>
                <a:cs typeface="+mn-lt"/>
              </a:rPr>
              <a:t>7 students (from 46 contacted) responded</a:t>
            </a:r>
            <a:endParaRPr lang="en-GB"/>
          </a:p>
          <a:p>
            <a:pPr>
              <a:spcBef>
                <a:spcPts val="1000"/>
              </a:spcBef>
            </a:pPr>
            <a:endParaRPr lang="en-GB" sz="2400">
              <a:latin typeface="Poppins"/>
              <a:ea typeface="+mn-lt"/>
              <a:cs typeface="+mn-lt"/>
            </a:endParaRPr>
          </a:p>
          <a:p>
            <a:r>
              <a:rPr lang="en-GB" sz="3000">
                <a:solidFill>
                  <a:srgbClr val="000000"/>
                </a:solidFill>
                <a:latin typeface="Poppins SemiBold"/>
                <a:ea typeface="+mn-lt"/>
                <a:cs typeface="+mn-lt"/>
              </a:rPr>
              <a:t>Themes:</a:t>
            </a:r>
          </a:p>
          <a:p>
            <a:pPr marL="342900" indent="-342900">
              <a:buChar char="•"/>
            </a:pPr>
            <a:r>
              <a:rPr lang="en-GB" sz="2400">
                <a:solidFill>
                  <a:srgbClr val="000000"/>
                </a:solidFill>
                <a:latin typeface="+mn-lt"/>
                <a:ea typeface="+mn-lt"/>
                <a:cs typeface="+mn-lt"/>
              </a:rPr>
              <a:t>What does it mean for your exam experience, that you have access to the module materials and internet?</a:t>
            </a:r>
            <a:endParaRPr lang="en-US"/>
          </a:p>
          <a:p>
            <a:pPr marL="342900" indent="-342900">
              <a:buChar char="•"/>
            </a:pPr>
            <a:r>
              <a:rPr lang="en-GB" sz="2400">
                <a:solidFill>
                  <a:srgbClr val="000000"/>
                </a:solidFill>
                <a:latin typeface="+mn-lt"/>
                <a:ea typeface="+mn-lt"/>
                <a:cs typeface="+mn-lt"/>
              </a:rPr>
              <a:t>How did you use your time on the day?</a:t>
            </a:r>
            <a:endParaRPr lang="en-GB"/>
          </a:p>
          <a:p>
            <a:pPr marL="342900" indent="-342900">
              <a:buChar char="•"/>
            </a:pPr>
            <a:r>
              <a:rPr lang="en-GB" sz="2400">
                <a:solidFill>
                  <a:srgbClr val="000000"/>
                </a:solidFill>
                <a:latin typeface="+mn-lt"/>
                <a:ea typeface="+mn-lt"/>
                <a:cs typeface="+mn-lt"/>
              </a:rPr>
              <a:t>What preparation did you do?</a:t>
            </a:r>
            <a:endParaRPr lang="en-GB"/>
          </a:p>
          <a:p>
            <a:endParaRPr lang="en-GB" sz="2600">
              <a:latin typeface="Arial"/>
              <a:cs typeface="Arial"/>
            </a:endParaRPr>
          </a:p>
          <a:p>
            <a:r>
              <a:rPr lang="en-GB" sz="2400">
                <a:latin typeface="+mn-lt"/>
                <a:ea typeface="+mn-lt"/>
                <a:cs typeface="+mn-lt"/>
              </a:rPr>
              <a:t>The focus group is scheduled 26th April</a:t>
            </a:r>
          </a:p>
          <a:p>
            <a:endParaRPr lang="en-US"/>
          </a:p>
        </p:txBody>
      </p:sp>
      <p:sp>
        <p:nvSpPr>
          <p:cNvPr id="15" name="Text Placeholder 3">
            <a:extLst>
              <a:ext uri="{FF2B5EF4-FFF2-40B4-BE49-F238E27FC236}">
                <a16:creationId xmlns:a16="http://schemas.microsoft.com/office/drawing/2014/main" id="{A26FC76B-EB59-3D0B-4821-60A7A0C1D4A3}"/>
              </a:ext>
            </a:extLst>
          </p:cNvPr>
          <p:cNvSpPr>
            <a:spLocks noGrp="1"/>
          </p:cNvSpPr>
          <p:nvPr>
            <p:ph type="body" sz="quarter" idx="24"/>
          </p:nvPr>
        </p:nvSpPr>
        <p:spPr>
          <a:xfrm>
            <a:off x="413915" y="404664"/>
            <a:ext cx="10766703" cy="497161"/>
          </a:xfrm>
        </p:spPr>
        <p:txBody>
          <a:bodyPr lIns="91440" tIns="45720" rIns="91440" bIns="45720" anchor="t">
            <a:noAutofit/>
          </a:bodyPr>
          <a:lstStyle/>
          <a:p>
            <a:r>
              <a:rPr lang="en-US">
                <a:latin typeface="Poppins SemiBold"/>
                <a:cs typeface="Poppins SemiBold"/>
              </a:rPr>
              <a:t>Focus group</a:t>
            </a:r>
            <a:endParaRPr lang="en-US"/>
          </a:p>
        </p:txBody>
      </p:sp>
    </p:spTree>
    <p:extLst>
      <p:ext uri="{BB962C8B-B14F-4D97-AF65-F5344CB8AC3E}">
        <p14:creationId xmlns:p14="http://schemas.microsoft.com/office/powerpoint/2010/main" val="4101083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168FA2-3EDD-40D6-A248-6213353D5C52}"/>
              </a:ext>
            </a:extLst>
          </p:cNvPr>
          <p:cNvSpPr>
            <a:spLocks noGrp="1"/>
          </p:cNvSpPr>
          <p:nvPr>
            <p:ph type="body" sz="quarter" idx="11"/>
          </p:nvPr>
        </p:nvSpPr>
        <p:spPr>
          <a:xfrm>
            <a:off x="5275119" y="404664"/>
            <a:ext cx="4715313" cy="1113418"/>
          </a:xfrm>
        </p:spPr>
        <p:txBody>
          <a:bodyPr lIns="91440" tIns="45720" rIns="91440" bIns="45720" anchor="t">
            <a:noAutofit/>
          </a:bodyPr>
          <a:lstStyle/>
          <a:p>
            <a:r>
              <a:rPr lang="en-GB" sz="4800">
                <a:latin typeface="Poppins"/>
                <a:cs typeface="Poppins"/>
              </a:rPr>
              <a:t>Outputs and future work</a:t>
            </a:r>
            <a:endParaRPr lang="en-GB" sz="4800">
              <a:latin typeface="Poppins" panose="00000500000000000000" pitchFamily="2" charset="0"/>
              <a:cs typeface="Poppins" panose="00000500000000000000" pitchFamily="2" charset="0"/>
            </a:endParaRPr>
          </a:p>
        </p:txBody>
      </p:sp>
      <p:pic>
        <p:nvPicPr>
          <p:cNvPr id="10" name="Picture Placeholder 9" descr="Five bulbs and one of them is glowing">
            <a:extLst>
              <a:ext uri="{FF2B5EF4-FFF2-40B4-BE49-F238E27FC236}">
                <a16:creationId xmlns:a16="http://schemas.microsoft.com/office/drawing/2014/main" id="{EC49A677-B26B-4713-A4FD-1D22C814AF5A}"/>
              </a:ext>
            </a:extLst>
          </p:cNvPr>
          <p:cNvPicPr>
            <a:picLocks noGrp="1" noChangeAspect="1"/>
          </p:cNvPicPr>
          <p:nvPr>
            <p:ph type="pic" sz="quarter" idx="10"/>
          </p:nvPr>
        </p:nvPicPr>
        <p:blipFill rotWithShape="1">
          <a:blip r:embed="rId3"/>
          <a:srcRect l="16208" r="16208"/>
          <a:stretch/>
        </p:blipFill>
        <p:spPr>
          <a:xfrm>
            <a:off x="2301" y="1"/>
            <a:ext cx="4611462" cy="4551117"/>
          </a:xfrm>
        </p:spPr>
      </p:pic>
    </p:spTree>
    <p:extLst>
      <p:ext uri="{BB962C8B-B14F-4D97-AF65-F5344CB8AC3E}">
        <p14:creationId xmlns:p14="http://schemas.microsoft.com/office/powerpoint/2010/main" val="3786744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061F942-051F-4BFF-8D55-E4DF03479950}"/>
              </a:ext>
            </a:extLst>
          </p:cNvPr>
          <p:cNvSpPr>
            <a:spLocks noGrp="1"/>
          </p:cNvSpPr>
          <p:nvPr>
            <p:ph type="body" sz="quarter" idx="24"/>
          </p:nvPr>
        </p:nvSpPr>
        <p:spPr/>
        <p:txBody>
          <a:bodyPr lIns="91440" tIns="45720" rIns="91440" bIns="45720" anchor="t">
            <a:noAutofit/>
          </a:bodyPr>
          <a:lstStyle/>
          <a:p>
            <a:r>
              <a:rPr lang="en-GB">
                <a:latin typeface="Poppins SemiBold"/>
                <a:cs typeface="Poppins SemiBold"/>
              </a:rPr>
              <a:t>Outputs from our research</a:t>
            </a:r>
            <a:endParaRPr lang="en-GB"/>
          </a:p>
        </p:txBody>
      </p:sp>
      <p:sp>
        <p:nvSpPr>
          <p:cNvPr id="10" name="Text Placeholder 9">
            <a:extLst>
              <a:ext uri="{FF2B5EF4-FFF2-40B4-BE49-F238E27FC236}">
                <a16:creationId xmlns:a16="http://schemas.microsoft.com/office/drawing/2014/main" id="{E1D61123-FCB7-468E-B5D8-E73051201D21}"/>
              </a:ext>
            </a:extLst>
          </p:cNvPr>
          <p:cNvSpPr>
            <a:spLocks noGrp="1"/>
          </p:cNvSpPr>
          <p:nvPr>
            <p:ph type="body" sz="quarter" idx="27"/>
          </p:nvPr>
        </p:nvSpPr>
        <p:spPr/>
        <p:txBody>
          <a:bodyPr lIns="216000" tIns="108000" rIns="216000" bIns="72000" anchor="t"/>
          <a:lstStyle/>
          <a:p>
            <a:r>
              <a:rPr lang="en-GB"/>
              <a:t>We are running remote exam prep sessions again with updated guidance based upon issues identified in our survey</a:t>
            </a:r>
            <a:endParaRPr lang="en-GB">
              <a:cs typeface="Poppins"/>
            </a:endParaRPr>
          </a:p>
        </p:txBody>
      </p:sp>
      <p:sp>
        <p:nvSpPr>
          <p:cNvPr id="7" name="Text Placeholder 6">
            <a:extLst>
              <a:ext uri="{FF2B5EF4-FFF2-40B4-BE49-F238E27FC236}">
                <a16:creationId xmlns:a16="http://schemas.microsoft.com/office/drawing/2014/main" id="{44DAF0A3-5F69-4D64-B16D-85CEF8B6E0C0}"/>
              </a:ext>
            </a:extLst>
          </p:cNvPr>
          <p:cNvSpPr>
            <a:spLocks noGrp="1"/>
          </p:cNvSpPr>
          <p:nvPr>
            <p:ph type="body" sz="quarter" idx="12"/>
          </p:nvPr>
        </p:nvSpPr>
        <p:spPr/>
        <p:txBody>
          <a:bodyPr lIns="216000" tIns="108000" rIns="216000" bIns="72000" anchor="t">
            <a:noAutofit/>
          </a:bodyPr>
          <a:lstStyle/>
          <a:p>
            <a:r>
              <a:rPr lang="en-GB">
                <a:latin typeface="Poppins"/>
                <a:cs typeface="Poppins"/>
              </a:rPr>
              <a:t>Updated exam prep sessions in 22J</a:t>
            </a:r>
          </a:p>
        </p:txBody>
      </p:sp>
      <p:sp>
        <p:nvSpPr>
          <p:cNvPr id="11" name="Text Placeholder 10">
            <a:extLst>
              <a:ext uri="{FF2B5EF4-FFF2-40B4-BE49-F238E27FC236}">
                <a16:creationId xmlns:a16="http://schemas.microsoft.com/office/drawing/2014/main" id="{1407EE9D-B588-4765-97BF-8CF08A8C4774}"/>
              </a:ext>
            </a:extLst>
          </p:cNvPr>
          <p:cNvSpPr>
            <a:spLocks noGrp="1"/>
          </p:cNvSpPr>
          <p:nvPr>
            <p:ph type="body" sz="quarter" idx="28"/>
          </p:nvPr>
        </p:nvSpPr>
        <p:spPr/>
        <p:txBody>
          <a:bodyPr lIns="216000" tIns="108000" rIns="216000" bIns="72000" anchor="t"/>
          <a:lstStyle/>
          <a:p>
            <a:r>
              <a:rPr lang="en-GB">
                <a:ea typeface="+mn-lt"/>
                <a:cs typeface="+mn-lt"/>
              </a:rPr>
              <a:t>Encourage students in every way possible to do the specimen paper as a mock.  Emails ALs about resources</a:t>
            </a:r>
            <a:endParaRPr lang="en-US"/>
          </a:p>
        </p:txBody>
      </p:sp>
      <p:sp>
        <p:nvSpPr>
          <p:cNvPr id="12" name="Text Placeholder 11">
            <a:extLst>
              <a:ext uri="{FF2B5EF4-FFF2-40B4-BE49-F238E27FC236}">
                <a16:creationId xmlns:a16="http://schemas.microsoft.com/office/drawing/2014/main" id="{97F20B58-9F4F-4D15-BF25-7225DDBC124D}"/>
              </a:ext>
            </a:extLst>
          </p:cNvPr>
          <p:cNvSpPr>
            <a:spLocks noGrp="1"/>
          </p:cNvSpPr>
          <p:nvPr>
            <p:ph type="body" sz="quarter" idx="29"/>
          </p:nvPr>
        </p:nvSpPr>
        <p:spPr/>
        <p:txBody>
          <a:bodyPr lIns="216000" tIns="108000" rIns="216000" bIns="72000" anchor="t">
            <a:noAutofit/>
          </a:bodyPr>
          <a:lstStyle/>
          <a:p>
            <a:r>
              <a:rPr lang="en-GB">
                <a:latin typeface="Poppins"/>
                <a:cs typeface="Poppins"/>
              </a:rPr>
              <a:t>Importance of Specimen </a:t>
            </a:r>
            <a:r>
              <a:rPr lang="en-GB" err="1">
                <a:latin typeface="Poppins"/>
                <a:cs typeface="Poppins"/>
              </a:rPr>
              <a:t>iCME</a:t>
            </a:r>
            <a:endParaRPr lang="en-GB" err="1"/>
          </a:p>
          <a:p>
            <a:endParaRPr lang="en-GB"/>
          </a:p>
        </p:txBody>
      </p:sp>
      <p:sp>
        <p:nvSpPr>
          <p:cNvPr id="13" name="Text Placeholder 12">
            <a:extLst>
              <a:ext uri="{FF2B5EF4-FFF2-40B4-BE49-F238E27FC236}">
                <a16:creationId xmlns:a16="http://schemas.microsoft.com/office/drawing/2014/main" id="{FE61329E-9ECA-42B8-994A-DE627915F9B8}"/>
              </a:ext>
            </a:extLst>
          </p:cNvPr>
          <p:cNvSpPr>
            <a:spLocks noGrp="1"/>
          </p:cNvSpPr>
          <p:nvPr>
            <p:ph type="body" sz="quarter" idx="30"/>
          </p:nvPr>
        </p:nvSpPr>
        <p:spPr/>
        <p:txBody>
          <a:bodyPr lIns="216000" tIns="108000" rIns="216000" bIns="72000" anchor="t"/>
          <a:lstStyle/>
          <a:p>
            <a:r>
              <a:rPr lang="en-GB">
                <a:cs typeface="Poppins"/>
              </a:rPr>
              <a:t>Contribution to exam FAQs created for students and tutors</a:t>
            </a:r>
          </a:p>
        </p:txBody>
      </p:sp>
      <p:sp>
        <p:nvSpPr>
          <p:cNvPr id="14" name="Text Placeholder 13">
            <a:extLst>
              <a:ext uri="{FF2B5EF4-FFF2-40B4-BE49-F238E27FC236}">
                <a16:creationId xmlns:a16="http://schemas.microsoft.com/office/drawing/2014/main" id="{9A723B00-83E9-4F9B-8207-20E3E28B2CD7}"/>
              </a:ext>
            </a:extLst>
          </p:cNvPr>
          <p:cNvSpPr>
            <a:spLocks noGrp="1"/>
          </p:cNvSpPr>
          <p:nvPr>
            <p:ph type="body" sz="quarter" idx="31"/>
          </p:nvPr>
        </p:nvSpPr>
        <p:spPr/>
        <p:txBody>
          <a:bodyPr lIns="216000" tIns="108000" rIns="216000" bIns="72000" anchor="t">
            <a:noAutofit/>
          </a:bodyPr>
          <a:lstStyle/>
          <a:p>
            <a:r>
              <a:rPr lang="en-GB">
                <a:latin typeface="Poppins"/>
                <a:cs typeface="Poppins"/>
              </a:rPr>
              <a:t>Exam FAQs</a:t>
            </a:r>
            <a:endParaRPr lang="en-GB"/>
          </a:p>
        </p:txBody>
      </p:sp>
      <p:sp>
        <p:nvSpPr>
          <p:cNvPr id="15" name="Text Placeholder 14">
            <a:extLst>
              <a:ext uri="{FF2B5EF4-FFF2-40B4-BE49-F238E27FC236}">
                <a16:creationId xmlns:a16="http://schemas.microsoft.com/office/drawing/2014/main" id="{41D7EB9A-8028-4B3C-91A2-E4AFA36191D1}"/>
              </a:ext>
            </a:extLst>
          </p:cNvPr>
          <p:cNvSpPr>
            <a:spLocks noGrp="1"/>
          </p:cNvSpPr>
          <p:nvPr>
            <p:ph type="body" sz="quarter" idx="32"/>
          </p:nvPr>
        </p:nvSpPr>
        <p:spPr/>
        <p:txBody>
          <a:bodyPr lIns="216000" tIns="108000" rIns="216000" bIns="72000" anchor="t"/>
          <a:lstStyle/>
          <a:p>
            <a:r>
              <a:rPr lang="en-GB">
                <a:cs typeface="Poppins"/>
              </a:rPr>
              <a:t>Disaggregated survey findings provided to individual module chairs to support 22J exam preparation </a:t>
            </a:r>
          </a:p>
        </p:txBody>
      </p:sp>
      <p:sp>
        <p:nvSpPr>
          <p:cNvPr id="16" name="Text Placeholder 15">
            <a:extLst>
              <a:ext uri="{FF2B5EF4-FFF2-40B4-BE49-F238E27FC236}">
                <a16:creationId xmlns:a16="http://schemas.microsoft.com/office/drawing/2014/main" id="{FDA5A278-E0C2-4821-99EF-00CC5B46F9BC}"/>
              </a:ext>
            </a:extLst>
          </p:cNvPr>
          <p:cNvSpPr>
            <a:spLocks noGrp="1"/>
          </p:cNvSpPr>
          <p:nvPr>
            <p:ph type="body" sz="quarter" idx="33"/>
          </p:nvPr>
        </p:nvSpPr>
        <p:spPr/>
        <p:txBody>
          <a:bodyPr lIns="216000" tIns="108000" rIns="216000" bIns="72000" anchor="t">
            <a:noAutofit/>
          </a:bodyPr>
          <a:lstStyle/>
          <a:p>
            <a:r>
              <a:rPr lang="en-GB">
                <a:latin typeface="Poppins"/>
                <a:cs typeface="Poppins"/>
              </a:rPr>
              <a:t>Module Team support</a:t>
            </a:r>
            <a:endParaRPr lang="en-GB"/>
          </a:p>
        </p:txBody>
      </p:sp>
    </p:spTree>
    <p:extLst>
      <p:ext uri="{BB962C8B-B14F-4D97-AF65-F5344CB8AC3E}">
        <p14:creationId xmlns:p14="http://schemas.microsoft.com/office/powerpoint/2010/main" val="3667454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674F30E-52AD-4D9D-80EB-EA2F83E454DD}"/>
              </a:ext>
            </a:extLst>
          </p:cNvPr>
          <p:cNvSpPr>
            <a:spLocks noGrp="1"/>
          </p:cNvSpPr>
          <p:nvPr>
            <p:ph type="body" sz="quarter" idx="14"/>
          </p:nvPr>
        </p:nvSpPr>
        <p:spPr>
          <a:xfrm>
            <a:off x="1241662" y="1129617"/>
            <a:ext cx="9591229" cy="4667176"/>
          </a:xfrm>
        </p:spPr>
        <p:txBody>
          <a:bodyPr/>
          <a:lstStyle/>
          <a:p>
            <a:pPr marL="342900" indent="-342900">
              <a:buFont typeface="Arial" panose="020B0604020202020204" pitchFamily="34" charset="0"/>
              <a:buChar char="•"/>
            </a:pPr>
            <a:r>
              <a:rPr lang="en-GB" sz="2400"/>
              <a:t>We ran two “Getting ready for your remote exam” sessions, one in March and one in May. This was done in both schools</a:t>
            </a:r>
          </a:p>
          <a:p>
            <a:endParaRPr lang="en-GB" sz="2400"/>
          </a:p>
          <a:p>
            <a:pPr marL="342900" indent="-342900">
              <a:buFont typeface="Arial" panose="020B0604020202020204" pitchFamily="34" charset="0"/>
              <a:buChar char="•"/>
            </a:pPr>
            <a:r>
              <a:rPr lang="en-GB" sz="2400"/>
              <a:t>Sent out a survey just after the exam period. We asked students about their preparation for the exam, and their perspectives about their exam experience. We did not ask about the content of their exam papers. </a:t>
            </a:r>
          </a:p>
          <a:p>
            <a:endParaRPr lang="en-GB" sz="2400"/>
          </a:p>
          <a:p>
            <a:pPr marL="342900" indent="-342900">
              <a:buFont typeface="Arial" panose="020B0604020202020204" pitchFamily="34" charset="0"/>
              <a:buChar char="•"/>
            </a:pPr>
            <a:r>
              <a:rPr lang="en-GB" sz="2400"/>
              <a:t>We are following interviews and focus groups to explore some of the issues raised in the survey in more detail</a:t>
            </a:r>
          </a:p>
          <a:p>
            <a:endParaRPr lang="en-GB"/>
          </a:p>
        </p:txBody>
      </p:sp>
      <p:sp>
        <p:nvSpPr>
          <p:cNvPr id="12" name="Text Placeholder 11">
            <a:extLst>
              <a:ext uri="{FF2B5EF4-FFF2-40B4-BE49-F238E27FC236}">
                <a16:creationId xmlns:a16="http://schemas.microsoft.com/office/drawing/2014/main" id="{B640DE76-D58D-48D4-A84F-63C5619843C5}"/>
              </a:ext>
            </a:extLst>
          </p:cNvPr>
          <p:cNvSpPr>
            <a:spLocks noGrp="1"/>
          </p:cNvSpPr>
          <p:nvPr>
            <p:ph type="body" sz="quarter" idx="24"/>
          </p:nvPr>
        </p:nvSpPr>
        <p:spPr/>
        <p:txBody>
          <a:bodyPr/>
          <a:lstStyle/>
          <a:p>
            <a:r>
              <a:rPr lang="en-GB"/>
              <a:t>Structure of the project</a:t>
            </a:r>
          </a:p>
        </p:txBody>
      </p:sp>
    </p:spTree>
    <p:extLst>
      <p:ext uri="{BB962C8B-B14F-4D97-AF65-F5344CB8AC3E}">
        <p14:creationId xmlns:p14="http://schemas.microsoft.com/office/powerpoint/2010/main" val="1280957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061F942-051F-4BFF-8D55-E4DF03479950}"/>
              </a:ext>
            </a:extLst>
          </p:cNvPr>
          <p:cNvSpPr>
            <a:spLocks noGrp="1"/>
          </p:cNvSpPr>
          <p:nvPr>
            <p:ph type="body" sz="quarter" idx="24"/>
          </p:nvPr>
        </p:nvSpPr>
        <p:spPr/>
        <p:txBody>
          <a:bodyPr lIns="91440" tIns="45720" rIns="91440" bIns="45720" anchor="t">
            <a:noAutofit/>
          </a:bodyPr>
          <a:lstStyle/>
          <a:p>
            <a:r>
              <a:rPr lang="en-GB">
                <a:latin typeface="Poppins SemiBold"/>
                <a:cs typeface="Poppins SemiBold"/>
              </a:rPr>
              <a:t>Project impacts</a:t>
            </a:r>
            <a:endParaRPr lang="en-GB"/>
          </a:p>
        </p:txBody>
      </p:sp>
      <p:sp>
        <p:nvSpPr>
          <p:cNvPr id="10" name="Text Placeholder 9">
            <a:extLst>
              <a:ext uri="{FF2B5EF4-FFF2-40B4-BE49-F238E27FC236}">
                <a16:creationId xmlns:a16="http://schemas.microsoft.com/office/drawing/2014/main" id="{E1D61123-FCB7-468E-B5D8-E73051201D21}"/>
              </a:ext>
            </a:extLst>
          </p:cNvPr>
          <p:cNvSpPr>
            <a:spLocks noGrp="1"/>
          </p:cNvSpPr>
          <p:nvPr>
            <p:ph type="body" sz="quarter" idx="27"/>
          </p:nvPr>
        </p:nvSpPr>
        <p:spPr/>
        <p:txBody>
          <a:bodyPr lIns="216000" tIns="108000" rIns="216000" bIns="72000" anchor="t"/>
          <a:lstStyle/>
          <a:p>
            <a:r>
              <a:rPr lang="en-GB">
                <a:cs typeface="Poppins"/>
              </a:rPr>
              <a:t>Project leads supported ACQ colleagues with preparation of student-facing remote exams guidance</a:t>
            </a:r>
          </a:p>
        </p:txBody>
      </p:sp>
      <p:sp>
        <p:nvSpPr>
          <p:cNvPr id="7" name="Text Placeholder 6">
            <a:extLst>
              <a:ext uri="{FF2B5EF4-FFF2-40B4-BE49-F238E27FC236}">
                <a16:creationId xmlns:a16="http://schemas.microsoft.com/office/drawing/2014/main" id="{44DAF0A3-5F69-4D64-B16D-85CEF8B6E0C0}"/>
              </a:ext>
            </a:extLst>
          </p:cNvPr>
          <p:cNvSpPr>
            <a:spLocks noGrp="1"/>
          </p:cNvSpPr>
          <p:nvPr>
            <p:ph type="body" sz="quarter" idx="12"/>
          </p:nvPr>
        </p:nvSpPr>
        <p:spPr/>
        <p:txBody>
          <a:bodyPr lIns="216000" tIns="108000" rIns="216000" bIns="72000" anchor="t">
            <a:noAutofit/>
          </a:bodyPr>
          <a:lstStyle/>
          <a:p>
            <a:r>
              <a:rPr lang="en-GB">
                <a:latin typeface="Poppins"/>
                <a:cs typeface="Poppins"/>
              </a:rPr>
              <a:t>ACQ guidance</a:t>
            </a:r>
          </a:p>
        </p:txBody>
      </p:sp>
      <p:sp>
        <p:nvSpPr>
          <p:cNvPr id="11" name="Text Placeholder 10">
            <a:extLst>
              <a:ext uri="{FF2B5EF4-FFF2-40B4-BE49-F238E27FC236}">
                <a16:creationId xmlns:a16="http://schemas.microsoft.com/office/drawing/2014/main" id="{1407EE9D-B588-4765-97BF-8CF08A8C4774}"/>
              </a:ext>
            </a:extLst>
          </p:cNvPr>
          <p:cNvSpPr>
            <a:spLocks noGrp="1"/>
          </p:cNvSpPr>
          <p:nvPr>
            <p:ph type="body" sz="quarter" idx="28"/>
          </p:nvPr>
        </p:nvSpPr>
        <p:spPr/>
        <p:txBody>
          <a:bodyPr lIns="216000" tIns="108000" rIns="216000" bIns="72000" anchor="t"/>
          <a:lstStyle/>
          <a:p>
            <a:r>
              <a:rPr lang="en-GB">
                <a:cs typeface="Poppins"/>
              </a:rPr>
              <a:t>Cross-school collaboration</a:t>
            </a:r>
          </a:p>
        </p:txBody>
      </p:sp>
      <p:sp>
        <p:nvSpPr>
          <p:cNvPr id="12" name="Text Placeholder 11">
            <a:extLst>
              <a:ext uri="{FF2B5EF4-FFF2-40B4-BE49-F238E27FC236}">
                <a16:creationId xmlns:a16="http://schemas.microsoft.com/office/drawing/2014/main" id="{97F20B58-9F4F-4D15-BF25-7225DDBC124D}"/>
              </a:ext>
            </a:extLst>
          </p:cNvPr>
          <p:cNvSpPr>
            <a:spLocks noGrp="1"/>
          </p:cNvSpPr>
          <p:nvPr>
            <p:ph type="body" sz="quarter" idx="29"/>
          </p:nvPr>
        </p:nvSpPr>
        <p:spPr/>
        <p:txBody>
          <a:bodyPr lIns="216000" tIns="108000" rIns="216000" bIns="72000" anchor="t">
            <a:noAutofit/>
          </a:bodyPr>
          <a:lstStyle/>
          <a:p>
            <a:r>
              <a:rPr lang="en-GB">
                <a:latin typeface="Poppins"/>
                <a:cs typeface="Poppins"/>
              </a:rPr>
              <a:t>Learning from each other</a:t>
            </a:r>
            <a:endParaRPr lang="en-GB"/>
          </a:p>
        </p:txBody>
      </p:sp>
      <p:sp>
        <p:nvSpPr>
          <p:cNvPr id="13" name="Text Placeholder 12">
            <a:extLst>
              <a:ext uri="{FF2B5EF4-FFF2-40B4-BE49-F238E27FC236}">
                <a16:creationId xmlns:a16="http://schemas.microsoft.com/office/drawing/2014/main" id="{FE61329E-9ECA-42B8-994A-DE627915F9B8}"/>
              </a:ext>
            </a:extLst>
          </p:cNvPr>
          <p:cNvSpPr>
            <a:spLocks noGrp="1"/>
          </p:cNvSpPr>
          <p:nvPr>
            <p:ph type="body" sz="quarter" idx="30"/>
          </p:nvPr>
        </p:nvSpPr>
        <p:spPr/>
        <p:txBody>
          <a:bodyPr lIns="216000" tIns="108000" rIns="216000" bIns="72000" anchor="t"/>
          <a:lstStyle/>
          <a:p>
            <a:r>
              <a:rPr lang="en-GB">
                <a:cs typeface="Poppins"/>
              </a:rPr>
              <a:t>Inclusion in school exam assessment workshop</a:t>
            </a:r>
          </a:p>
        </p:txBody>
      </p:sp>
      <p:sp>
        <p:nvSpPr>
          <p:cNvPr id="14" name="Text Placeholder 13">
            <a:extLst>
              <a:ext uri="{FF2B5EF4-FFF2-40B4-BE49-F238E27FC236}">
                <a16:creationId xmlns:a16="http://schemas.microsoft.com/office/drawing/2014/main" id="{9A723B00-83E9-4F9B-8207-20E3E28B2CD7}"/>
              </a:ext>
            </a:extLst>
          </p:cNvPr>
          <p:cNvSpPr>
            <a:spLocks noGrp="1"/>
          </p:cNvSpPr>
          <p:nvPr>
            <p:ph type="body" sz="quarter" idx="31"/>
          </p:nvPr>
        </p:nvSpPr>
        <p:spPr/>
        <p:txBody>
          <a:bodyPr lIns="216000" tIns="108000" rIns="216000" bIns="72000" anchor="t">
            <a:noAutofit/>
          </a:bodyPr>
          <a:lstStyle/>
          <a:p>
            <a:r>
              <a:rPr lang="en-GB">
                <a:latin typeface="Poppins"/>
                <a:cs typeface="Poppins"/>
              </a:rPr>
              <a:t>Exam workshop</a:t>
            </a:r>
            <a:endParaRPr lang="en-GB"/>
          </a:p>
        </p:txBody>
      </p:sp>
      <p:sp>
        <p:nvSpPr>
          <p:cNvPr id="15" name="Text Placeholder 14">
            <a:extLst>
              <a:ext uri="{FF2B5EF4-FFF2-40B4-BE49-F238E27FC236}">
                <a16:creationId xmlns:a16="http://schemas.microsoft.com/office/drawing/2014/main" id="{41D7EB9A-8028-4B3C-91A2-E4AFA36191D1}"/>
              </a:ext>
            </a:extLst>
          </p:cNvPr>
          <p:cNvSpPr>
            <a:spLocks noGrp="1"/>
          </p:cNvSpPr>
          <p:nvPr>
            <p:ph type="body" sz="quarter" idx="32"/>
          </p:nvPr>
        </p:nvSpPr>
        <p:spPr/>
        <p:txBody>
          <a:bodyPr lIns="216000" tIns="108000" rIns="216000" bIns="72000" anchor="t"/>
          <a:lstStyle/>
          <a:p>
            <a:r>
              <a:rPr lang="en-GB">
                <a:cs typeface="Poppins"/>
              </a:rPr>
              <a:t>Scholarship used to support successful SFHEA application</a:t>
            </a:r>
          </a:p>
        </p:txBody>
      </p:sp>
      <p:sp>
        <p:nvSpPr>
          <p:cNvPr id="16" name="Text Placeholder 15">
            <a:extLst>
              <a:ext uri="{FF2B5EF4-FFF2-40B4-BE49-F238E27FC236}">
                <a16:creationId xmlns:a16="http://schemas.microsoft.com/office/drawing/2014/main" id="{FDA5A278-E0C2-4821-99EF-00CC5B46F9BC}"/>
              </a:ext>
            </a:extLst>
          </p:cNvPr>
          <p:cNvSpPr>
            <a:spLocks noGrp="1"/>
          </p:cNvSpPr>
          <p:nvPr>
            <p:ph type="body" sz="quarter" idx="33"/>
          </p:nvPr>
        </p:nvSpPr>
        <p:spPr/>
        <p:txBody>
          <a:bodyPr lIns="216000" tIns="108000" rIns="216000" bIns="72000" anchor="t">
            <a:noAutofit/>
          </a:bodyPr>
          <a:lstStyle/>
          <a:p>
            <a:r>
              <a:rPr lang="en-GB">
                <a:latin typeface="Poppins"/>
                <a:cs typeface="Poppins"/>
              </a:rPr>
              <a:t>Career development</a:t>
            </a:r>
            <a:endParaRPr lang="en-GB" err="1"/>
          </a:p>
        </p:txBody>
      </p:sp>
    </p:spTree>
    <p:extLst>
      <p:ext uri="{BB962C8B-B14F-4D97-AF65-F5344CB8AC3E}">
        <p14:creationId xmlns:p14="http://schemas.microsoft.com/office/powerpoint/2010/main" val="4100080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233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168FA2-3EDD-40D6-A248-6213353D5C52}"/>
              </a:ext>
            </a:extLst>
          </p:cNvPr>
          <p:cNvSpPr>
            <a:spLocks noGrp="1"/>
          </p:cNvSpPr>
          <p:nvPr>
            <p:ph type="body" sz="quarter" idx="11"/>
          </p:nvPr>
        </p:nvSpPr>
        <p:spPr>
          <a:xfrm>
            <a:off x="5275119" y="404664"/>
            <a:ext cx="5516706" cy="4282746"/>
          </a:xfrm>
        </p:spPr>
        <p:txBody>
          <a:bodyPr/>
          <a:lstStyle/>
          <a:p>
            <a:r>
              <a:rPr lang="en-GB" sz="4800">
                <a:latin typeface="Poppins" panose="00000500000000000000" pitchFamily="2" charset="0"/>
                <a:cs typeface="Poppins" panose="00000500000000000000" pitchFamily="2" charset="0"/>
              </a:rPr>
              <a:t>“Getting ready for your remote exam” </a:t>
            </a:r>
            <a:br>
              <a:rPr lang="en-GB" sz="4800">
                <a:latin typeface="Poppins" panose="00000500000000000000" pitchFamily="2" charset="0"/>
                <a:cs typeface="Poppins" panose="00000500000000000000" pitchFamily="2" charset="0"/>
              </a:rPr>
            </a:br>
            <a:endParaRPr lang="en-GB" sz="4800">
              <a:latin typeface="Poppins" panose="00000500000000000000" pitchFamily="2" charset="0"/>
              <a:cs typeface="Poppins" panose="00000500000000000000" pitchFamily="2" charset="0"/>
            </a:endParaRPr>
          </a:p>
          <a:p>
            <a:r>
              <a:rPr lang="en-GB" sz="4800">
                <a:latin typeface="Poppins" panose="00000500000000000000" pitchFamily="2" charset="0"/>
                <a:cs typeface="Poppins" panose="00000500000000000000" pitchFamily="2" charset="0"/>
              </a:rPr>
              <a:t>Adobe Connect sessions</a:t>
            </a:r>
          </a:p>
        </p:txBody>
      </p:sp>
      <p:pic>
        <p:nvPicPr>
          <p:cNvPr id="20" name="Picture Placeholder 19" descr="A close-up of a hand on a keyboard&#10;&#10;Description automatically generated with low confidence">
            <a:extLst>
              <a:ext uri="{FF2B5EF4-FFF2-40B4-BE49-F238E27FC236}">
                <a16:creationId xmlns:a16="http://schemas.microsoft.com/office/drawing/2014/main" id="{A99A17CB-693B-46EF-B091-FBE77C6A838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4130" r="14130"/>
          <a:stretch/>
        </p:blipFill>
        <p:spPr>
          <a:xfrm>
            <a:off x="2301" y="1"/>
            <a:ext cx="4611462" cy="4379976"/>
          </a:xfrm>
        </p:spPr>
      </p:pic>
      <p:sp>
        <p:nvSpPr>
          <p:cNvPr id="21" name="TextBox 20">
            <a:extLst>
              <a:ext uri="{FF2B5EF4-FFF2-40B4-BE49-F238E27FC236}">
                <a16:creationId xmlns:a16="http://schemas.microsoft.com/office/drawing/2014/main" id="{52FACACF-6EE6-43F6-A43C-51B14BF0D6F4}"/>
              </a:ext>
            </a:extLst>
          </p:cNvPr>
          <p:cNvSpPr txBox="1"/>
          <p:nvPr/>
        </p:nvSpPr>
        <p:spPr>
          <a:xfrm>
            <a:off x="579867" y="4151230"/>
            <a:ext cx="4611462" cy="230832"/>
          </a:xfrm>
          <a:prstGeom prst="rect">
            <a:avLst/>
          </a:prstGeom>
          <a:noFill/>
        </p:spPr>
        <p:txBody>
          <a:bodyPr wrap="square" rtlCol="0">
            <a:spAutoFit/>
          </a:bodyPr>
          <a:lstStyle/>
          <a:p>
            <a:r>
              <a:rPr lang="en-GB" sz="900">
                <a:solidFill>
                  <a:schemeClr val="accent2">
                    <a:lumMod val="20000"/>
                    <a:lumOff val="80000"/>
                  </a:schemeClr>
                </a:solidFill>
                <a:hlinkClick r:id="rId4" tooltip="https://technofaq.org/posts/2017/03/everything-you-should-know-about-successful-online-employee-training/">
                  <a:extLst>
                    <a:ext uri="{A12FA001-AC4F-418D-AE19-62706E023703}">
                      <ahyp:hlinkClr xmlns:ahyp="http://schemas.microsoft.com/office/drawing/2018/hyperlinkcolor" val="tx"/>
                    </a:ext>
                  </a:extLst>
                </a:hlinkClick>
              </a:rPr>
              <a:t>This Photo</a:t>
            </a:r>
            <a:r>
              <a:rPr lang="en-GB" sz="900">
                <a:solidFill>
                  <a:schemeClr val="accent2">
                    <a:lumMod val="20000"/>
                    <a:lumOff val="80000"/>
                  </a:schemeClr>
                </a:solidFill>
              </a:rPr>
              <a:t> by Unknown Author is licensed under </a:t>
            </a:r>
            <a:r>
              <a:rPr lang="en-GB" sz="900">
                <a:solidFill>
                  <a:schemeClr val="accent2">
                    <a:lumMod val="20000"/>
                    <a:lumOff val="80000"/>
                  </a:schemeClr>
                </a:solidFill>
                <a:hlinkClick r:id="rId5" tooltip="https://creativecommons.org/licenses/by-nc-sa/3.0/">
                  <a:extLst>
                    <a:ext uri="{A12FA001-AC4F-418D-AE19-62706E023703}">
                      <ahyp:hlinkClr xmlns:ahyp="http://schemas.microsoft.com/office/drawing/2018/hyperlinkcolor" val="tx"/>
                    </a:ext>
                  </a:extLst>
                </a:hlinkClick>
              </a:rPr>
              <a:t>CC BY-SA-NC</a:t>
            </a:r>
            <a:endParaRPr lang="en-GB" sz="900">
              <a:solidFill>
                <a:schemeClr val="accent2">
                  <a:lumMod val="20000"/>
                  <a:lumOff val="80000"/>
                </a:schemeClr>
              </a:solidFill>
            </a:endParaRPr>
          </a:p>
        </p:txBody>
      </p:sp>
    </p:spTree>
    <p:extLst>
      <p:ext uri="{BB962C8B-B14F-4D97-AF65-F5344CB8AC3E}">
        <p14:creationId xmlns:p14="http://schemas.microsoft.com/office/powerpoint/2010/main" val="2022115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B029E63-B607-441F-9010-15A29B3EC9C6}"/>
              </a:ext>
            </a:extLst>
          </p:cNvPr>
          <p:cNvSpPr>
            <a:spLocks noGrp="1"/>
          </p:cNvSpPr>
          <p:nvPr>
            <p:ph type="body" sz="quarter" idx="24"/>
          </p:nvPr>
        </p:nvSpPr>
        <p:spPr/>
        <p:txBody>
          <a:bodyPr/>
          <a:lstStyle/>
          <a:p>
            <a:r>
              <a:rPr lang="en-GB" sz="2800"/>
              <a:t>Exam preparation - March</a:t>
            </a:r>
            <a:endParaRPr lang="en-GB"/>
          </a:p>
          <a:p>
            <a:endParaRPr lang="en-GB"/>
          </a:p>
        </p:txBody>
      </p:sp>
      <p:sp>
        <p:nvSpPr>
          <p:cNvPr id="9" name="Text Placeholder 8">
            <a:extLst>
              <a:ext uri="{FF2B5EF4-FFF2-40B4-BE49-F238E27FC236}">
                <a16:creationId xmlns:a16="http://schemas.microsoft.com/office/drawing/2014/main" id="{0D49B4C9-456F-47D5-B5DA-6AEDE9558C45}"/>
              </a:ext>
            </a:extLst>
          </p:cNvPr>
          <p:cNvSpPr>
            <a:spLocks noGrp="1"/>
          </p:cNvSpPr>
          <p:nvPr>
            <p:ph type="body" sz="quarter" idx="25"/>
          </p:nvPr>
        </p:nvSpPr>
        <p:spPr/>
        <p:txBody>
          <a:bodyPr/>
          <a:lstStyle/>
          <a:p>
            <a:r>
              <a:rPr lang="en-GB" sz="2000" b="1">
                <a:latin typeface="+mn-lt"/>
                <a:cs typeface="Calibri"/>
              </a:rPr>
              <a:t>March session</a:t>
            </a:r>
            <a:r>
              <a:rPr lang="en-GB" sz="2000">
                <a:latin typeface="+mn-lt"/>
                <a:cs typeface="Calibri"/>
              </a:rPr>
              <a:t> – this was themed </a:t>
            </a:r>
            <a:r>
              <a:rPr lang="en-GB" sz="2000" b="1">
                <a:latin typeface="+mn-lt"/>
                <a:cs typeface="Calibri"/>
              </a:rPr>
              <a:t>“Plan ahead”</a:t>
            </a:r>
            <a:r>
              <a:rPr lang="en-GB" sz="2000">
                <a:latin typeface="+mn-lt"/>
                <a:cs typeface="Calibri"/>
              </a:rPr>
              <a:t> and in SPS was run by Gemma Warriner and Becca Whitehead. In LHCS by Fi Moorman and Karen New</a:t>
            </a:r>
          </a:p>
          <a:p>
            <a:endParaRPr lang="en-GB">
              <a:latin typeface="+mn-lt"/>
              <a:cs typeface="Calibri"/>
            </a:endParaRPr>
          </a:p>
          <a:p>
            <a:endParaRPr lang="en-GB" sz="2000">
              <a:latin typeface="+mn-lt"/>
              <a:cs typeface="Calibri"/>
            </a:endParaRPr>
          </a:p>
          <a:p>
            <a:endParaRPr lang="en-GB">
              <a:latin typeface="+mn-lt"/>
              <a:cs typeface="Calibri"/>
            </a:endParaRPr>
          </a:p>
          <a:p>
            <a:endParaRPr lang="en-GB" sz="2000">
              <a:latin typeface="+mn-lt"/>
              <a:cs typeface="Calibri"/>
            </a:endParaRPr>
          </a:p>
          <a:p>
            <a:endParaRPr lang="en-GB"/>
          </a:p>
        </p:txBody>
      </p:sp>
      <p:sp>
        <p:nvSpPr>
          <p:cNvPr id="10" name="Text Placeholder 9">
            <a:extLst>
              <a:ext uri="{FF2B5EF4-FFF2-40B4-BE49-F238E27FC236}">
                <a16:creationId xmlns:a16="http://schemas.microsoft.com/office/drawing/2014/main" id="{3A0238BD-41C0-49F3-8C71-B62B49E17B17}"/>
              </a:ext>
            </a:extLst>
          </p:cNvPr>
          <p:cNvSpPr>
            <a:spLocks noGrp="1"/>
          </p:cNvSpPr>
          <p:nvPr>
            <p:ph type="body" sz="quarter" idx="27"/>
          </p:nvPr>
        </p:nvSpPr>
        <p:spPr>
          <a:xfrm>
            <a:off x="3286743" y="1855054"/>
            <a:ext cx="7739063" cy="742950"/>
          </a:xfrm>
        </p:spPr>
        <p:txBody>
          <a:bodyPr/>
          <a:lstStyle/>
          <a:p>
            <a:r>
              <a:rPr lang="en-GB" sz="1600"/>
              <a:t>Exam format, </a:t>
            </a:r>
            <a:r>
              <a:rPr lang="en-GB" sz="1600" err="1"/>
              <a:t>iCME</a:t>
            </a:r>
            <a:r>
              <a:rPr lang="en-GB" sz="1600"/>
              <a:t> system, creating &amp; uploading pdf/word files, revision, exam day planning, advanced troubleshooting, plagiarism (LHCS)</a:t>
            </a:r>
          </a:p>
        </p:txBody>
      </p:sp>
      <p:sp>
        <p:nvSpPr>
          <p:cNvPr id="7" name="Text Placeholder 6">
            <a:extLst>
              <a:ext uri="{FF2B5EF4-FFF2-40B4-BE49-F238E27FC236}">
                <a16:creationId xmlns:a16="http://schemas.microsoft.com/office/drawing/2014/main" id="{FEFAE951-CEF8-4796-95F9-B0394A3DFDCE}"/>
              </a:ext>
            </a:extLst>
          </p:cNvPr>
          <p:cNvSpPr>
            <a:spLocks noGrp="1"/>
          </p:cNvSpPr>
          <p:nvPr>
            <p:ph type="body" sz="quarter" idx="12"/>
          </p:nvPr>
        </p:nvSpPr>
        <p:spPr>
          <a:xfrm>
            <a:off x="887893" y="1852668"/>
            <a:ext cx="2313071" cy="746515"/>
          </a:xfrm>
        </p:spPr>
        <p:txBody>
          <a:bodyPr/>
          <a:lstStyle/>
          <a:p>
            <a:r>
              <a:rPr lang="en-GB"/>
              <a:t>What did we cover?</a:t>
            </a:r>
          </a:p>
        </p:txBody>
      </p:sp>
      <p:sp>
        <p:nvSpPr>
          <p:cNvPr id="11" name="Text Placeholder 10">
            <a:extLst>
              <a:ext uri="{FF2B5EF4-FFF2-40B4-BE49-F238E27FC236}">
                <a16:creationId xmlns:a16="http://schemas.microsoft.com/office/drawing/2014/main" id="{88166AF8-E8F8-4C2B-8CCF-2C1D039D1CE9}"/>
              </a:ext>
            </a:extLst>
          </p:cNvPr>
          <p:cNvSpPr>
            <a:spLocks noGrp="1"/>
          </p:cNvSpPr>
          <p:nvPr>
            <p:ph type="body" sz="quarter" idx="28"/>
          </p:nvPr>
        </p:nvSpPr>
        <p:spPr>
          <a:xfrm>
            <a:off x="3286744" y="2747547"/>
            <a:ext cx="7739063" cy="742950"/>
          </a:xfrm>
        </p:spPr>
        <p:txBody>
          <a:bodyPr/>
          <a:lstStyle/>
          <a:p>
            <a:r>
              <a:rPr lang="en-GB" sz="1800" b="1">
                <a:latin typeface="+mn-lt"/>
                <a:cs typeface="Calibri"/>
              </a:rPr>
              <a:t>48 attendees and 349 views</a:t>
            </a:r>
            <a:endParaRPr lang="en-GB" sz="1600"/>
          </a:p>
        </p:txBody>
      </p:sp>
      <p:sp>
        <p:nvSpPr>
          <p:cNvPr id="12" name="Text Placeholder 11">
            <a:extLst>
              <a:ext uri="{FF2B5EF4-FFF2-40B4-BE49-F238E27FC236}">
                <a16:creationId xmlns:a16="http://schemas.microsoft.com/office/drawing/2014/main" id="{E3A66844-9738-45F4-B784-A456499E3453}"/>
              </a:ext>
            </a:extLst>
          </p:cNvPr>
          <p:cNvSpPr>
            <a:spLocks noGrp="1"/>
          </p:cNvSpPr>
          <p:nvPr>
            <p:ph type="body" sz="quarter" idx="29"/>
          </p:nvPr>
        </p:nvSpPr>
        <p:spPr>
          <a:xfrm>
            <a:off x="887895" y="2747948"/>
            <a:ext cx="2313071" cy="746515"/>
          </a:xfrm>
        </p:spPr>
        <p:txBody>
          <a:bodyPr/>
          <a:lstStyle/>
          <a:p>
            <a:r>
              <a:rPr lang="en-GB"/>
              <a:t>SPS</a:t>
            </a:r>
          </a:p>
        </p:txBody>
      </p:sp>
      <p:sp>
        <p:nvSpPr>
          <p:cNvPr id="13" name="Text Placeholder 12">
            <a:extLst>
              <a:ext uri="{FF2B5EF4-FFF2-40B4-BE49-F238E27FC236}">
                <a16:creationId xmlns:a16="http://schemas.microsoft.com/office/drawing/2014/main" id="{88BA68BA-20D8-44B6-8A6E-D6F57197FD84}"/>
              </a:ext>
            </a:extLst>
          </p:cNvPr>
          <p:cNvSpPr>
            <a:spLocks noGrp="1"/>
          </p:cNvSpPr>
          <p:nvPr>
            <p:ph type="body" sz="quarter" idx="30"/>
          </p:nvPr>
        </p:nvSpPr>
        <p:spPr>
          <a:xfrm>
            <a:off x="3286746" y="3637805"/>
            <a:ext cx="7739063" cy="742950"/>
          </a:xfrm>
        </p:spPr>
        <p:txBody>
          <a:bodyPr/>
          <a:lstStyle/>
          <a:p>
            <a:r>
              <a:rPr lang="en-GB" sz="1800" b="1">
                <a:latin typeface="+mn-lt"/>
                <a:cs typeface="Calibri"/>
              </a:rPr>
              <a:t>56 attendees and 276 views</a:t>
            </a:r>
            <a:endParaRPr lang="en-GB" sz="1600"/>
          </a:p>
        </p:txBody>
      </p:sp>
      <p:sp>
        <p:nvSpPr>
          <p:cNvPr id="14" name="Text Placeholder 13">
            <a:extLst>
              <a:ext uri="{FF2B5EF4-FFF2-40B4-BE49-F238E27FC236}">
                <a16:creationId xmlns:a16="http://schemas.microsoft.com/office/drawing/2014/main" id="{97F78EAC-EE27-4C09-88F9-2F76363969F9}"/>
              </a:ext>
            </a:extLst>
          </p:cNvPr>
          <p:cNvSpPr>
            <a:spLocks noGrp="1"/>
          </p:cNvSpPr>
          <p:nvPr>
            <p:ph type="body" sz="quarter" idx="31"/>
          </p:nvPr>
        </p:nvSpPr>
        <p:spPr>
          <a:xfrm>
            <a:off x="887894" y="3634240"/>
            <a:ext cx="2313071" cy="746515"/>
          </a:xfrm>
        </p:spPr>
        <p:txBody>
          <a:bodyPr/>
          <a:lstStyle/>
          <a:p>
            <a:r>
              <a:rPr lang="en-GB"/>
              <a:t>LHCS</a:t>
            </a:r>
          </a:p>
        </p:txBody>
      </p:sp>
      <p:sp>
        <p:nvSpPr>
          <p:cNvPr id="15" name="Text Placeholder 14">
            <a:extLst>
              <a:ext uri="{FF2B5EF4-FFF2-40B4-BE49-F238E27FC236}">
                <a16:creationId xmlns:a16="http://schemas.microsoft.com/office/drawing/2014/main" id="{9576D211-7AC5-4B48-8F31-483BB8F00EEF}"/>
              </a:ext>
            </a:extLst>
          </p:cNvPr>
          <p:cNvSpPr>
            <a:spLocks noGrp="1"/>
          </p:cNvSpPr>
          <p:nvPr>
            <p:ph type="body" sz="quarter" idx="32"/>
          </p:nvPr>
        </p:nvSpPr>
        <p:spPr>
          <a:xfrm>
            <a:off x="3286745" y="4511208"/>
            <a:ext cx="7739063" cy="742950"/>
          </a:xfrm>
        </p:spPr>
        <p:txBody>
          <a:bodyPr/>
          <a:lstStyle/>
          <a:p>
            <a:r>
              <a:rPr lang="en-GB" sz="1600"/>
              <a:t>A lot of questions. Clearly anxious students attending this first session</a:t>
            </a:r>
          </a:p>
        </p:txBody>
      </p:sp>
      <p:sp>
        <p:nvSpPr>
          <p:cNvPr id="16" name="Text Placeholder 15">
            <a:extLst>
              <a:ext uri="{FF2B5EF4-FFF2-40B4-BE49-F238E27FC236}">
                <a16:creationId xmlns:a16="http://schemas.microsoft.com/office/drawing/2014/main" id="{F4B783AD-BB49-4C89-9FF3-B231C97C6EA3}"/>
              </a:ext>
            </a:extLst>
          </p:cNvPr>
          <p:cNvSpPr>
            <a:spLocks noGrp="1"/>
          </p:cNvSpPr>
          <p:nvPr>
            <p:ph type="body" sz="quarter" idx="33"/>
          </p:nvPr>
        </p:nvSpPr>
        <p:spPr>
          <a:xfrm>
            <a:off x="887895" y="4528341"/>
            <a:ext cx="2313071" cy="746515"/>
          </a:xfrm>
        </p:spPr>
        <p:txBody>
          <a:bodyPr/>
          <a:lstStyle/>
          <a:p>
            <a:r>
              <a:rPr lang="en-GB"/>
              <a:t>What did the students ask?</a:t>
            </a:r>
          </a:p>
        </p:txBody>
      </p:sp>
    </p:spTree>
    <p:extLst>
      <p:ext uri="{BB962C8B-B14F-4D97-AF65-F5344CB8AC3E}">
        <p14:creationId xmlns:p14="http://schemas.microsoft.com/office/powerpoint/2010/main" val="2303045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9CEE93CB-2CE7-4859-9693-1C3512125874}"/>
              </a:ext>
            </a:extLst>
          </p:cNvPr>
          <p:cNvSpPr>
            <a:spLocks noGrp="1"/>
          </p:cNvSpPr>
          <p:nvPr>
            <p:ph type="body" sz="quarter" idx="24"/>
          </p:nvPr>
        </p:nvSpPr>
        <p:spPr/>
        <p:txBody>
          <a:bodyPr/>
          <a:lstStyle/>
          <a:p>
            <a:r>
              <a:rPr lang="en-GB"/>
              <a:t>March session questions</a:t>
            </a:r>
          </a:p>
          <a:p>
            <a:endParaRPr lang="en-GB"/>
          </a:p>
        </p:txBody>
      </p:sp>
      <p:sp>
        <p:nvSpPr>
          <p:cNvPr id="23" name="Text Placeholder 22">
            <a:extLst>
              <a:ext uri="{FF2B5EF4-FFF2-40B4-BE49-F238E27FC236}">
                <a16:creationId xmlns:a16="http://schemas.microsoft.com/office/drawing/2014/main" id="{461A8DBC-92BA-4443-8DC1-DBDE973719B0}"/>
              </a:ext>
            </a:extLst>
          </p:cNvPr>
          <p:cNvSpPr>
            <a:spLocks noGrp="1"/>
          </p:cNvSpPr>
          <p:nvPr>
            <p:ph type="body" sz="quarter" idx="25"/>
          </p:nvPr>
        </p:nvSpPr>
        <p:spPr>
          <a:xfrm>
            <a:off x="413915" y="912168"/>
            <a:ext cx="10766703" cy="380912"/>
          </a:xfrm>
        </p:spPr>
        <p:txBody>
          <a:bodyPr/>
          <a:lstStyle/>
          <a:p>
            <a:r>
              <a:rPr lang="en-GB"/>
              <a:t>The students asked a lot of questions focussed around: </a:t>
            </a:r>
          </a:p>
          <a:p>
            <a:endParaRPr lang="en-GB"/>
          </a:p>
        </p:txBody>
      </p:sp>
      <p:sp>
        <p:nvSpPr>
          <p:cNvPr id="13" name="Text Placeholder 6">
            <a:extLst>
              <a:ext uri="{FF2B5EF4-FFF2-40B4-BE49-F238E27FC236}">
                <a16:creationId xmlns:a16="http://schemas.microsoft.com/office/drawing/2014/main" id="{5761751A-6B5E-45BC-847C-8B10B72294B8}"/>
              </a:ext>
            </a:extLst>
          </p:cNvPr>
          <p:cNvSpPr txBox="1">
            <a:spLocks/>
          </p:cNvSpPr>
          <p:nvPr/>
        </p:nvSpPr>
        <p:spPr>
          <a:xfrm>
            <a:off x="2533475" y="3045412"/>
            <a:ext cx="8058859" cy="767175"/>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p:txBody>
      </p:sp>
      <p:sp>
        <p:nvSpPr>
          <p:cNvPr id="14" name="Text Placeholder 6">
            <a:extLst>
              <a:ext uri="{FF2B5EF4-FFF2-40B4-BE49-F238E27FC236}">
                <a16:creationId xmlns:a16="http://schemas.microsoft.com/office/drawing/2014/main" id="{CBF7147D-E1C3-4756-90AA-87532C89841E}"/>
              </a:ext>
            </a:extLst>
          </p:cNvPr>
          <p:cNvSpPr txBox="1">
            <a:spLocks/>
          </p:cNvSpPr>
          <p:nvPr/>
        </p:nvSpPr>
        <p:spPr>
          <a:xfrm>
            <a:off x="2533475" y="3997354"/>
            <a:ext cx="8058859" cy="767175"/>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p:txBody>
      </p:sp>
      <p:sp>
        <p:nvSpPr>
          <p:cNvPr id="15" name="Text Placeholder 6">
            <a:extLst>
              <a:ext uri="{FF2B5EF4-FFF2-40B4-BE49-F238E27FC236}">
                <a16:creationId xmlns:a16="http://schemas.microsoft.com/office/drawing/2014/main" id="{F3225928-63DD-48E3-A003-0789B410C7B2}"/>
              </a:ext>
            </a:extLst>
          </p:cNvPr>
          <p:cNvSpPr txBox="1">
            <a:spLocks/>
          </p:cNvSpPr>
          <p:nvPr/>
        </p:nvSpPr>
        <p:spPr>
          <a:xfrm>
            <a:off x="2533474" y="3222925"/>
            <a:ext cx="8058859" cy="767175"/>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p:txBody>
      </p:sp>
      <p:sp>
        <p:nvSpPr>
          <p:cNvPr id="17" name="TextBox 16">
            <a:extLst>
              <a:ext uri="{FF2B5EF4-FFF2-40B4-BE49-F238E27FC236}">
                <a16:creationId xmlns:a16="http://schemas.microsoft.com/office/drawing/2014/main" id="{7DAF8282-0ECF-42C4-A4D9-D3991386B46D}"/>
              </a:ext>
            </a:extLst>
          </p:cNvPr>
          <p:cNvSpPr txBox="1"/>
          <p:nvPr/>
        </p:nvSpPr>
        <p:spPr>
          <a:xfrm>
            <a:off x="2685874" y="2108825"/>
            <a:ext cx="7906459" cy="830997"/>
          </a:xfrm>
          <a:prstGeom prst="rect">
            <a:avLst/>
          </a:prstGeom>
          <a:noFill/>
        </p:spPr>
        <p:txBody>
          <a:bodyPr wrap="square">
            <a:spAutoFit/>
          </a:bodyPr>
          <a:lstStyle/>
          <a:p>
            <a:r>
              <a:rPr lang="en-GB" sz="2400"/>
              <a:t>The timing of the exam and extra time, including what would happen to the timer </a:t>
            </a:r>
          </a:p>
        </p:txBody>
      </p:sp>
      <p:sp>
        <p:nvSpPr>
          <p:cNvPr id="18" name="TextBox 17">
            <a:extLst>
              <a:ext uri="{FF2B5EF4-FFF2-40B4-BE49-F238E27FC236}">
                <a16:creationId xmlns:a16="http://schemas.microsoft.com/office/drawing/2014/main" id="{EE48CAE3-4C78-483D-9770-78A76C53992A}"/>
              </a:ext>
            </a:extLst>
          </p:cNvPr>
          <p:cNvSpPr txBox="1"/>
          <p:nvPr/>
        </p:nvSpPr>
        <p:spPr>
          <a:xfrm>
            <a:off x="2533473" y="4624458"/>
            <a:ext cx="6094602" cy="461665"/>
          </a:xfrm>
          <a:prstGeom prst="rect">
            <a:avLst/>
          </a:prstGeom>
          <a:noFill/>
        </p:spPr>
        <p:txBody>
          <a:bodyPr wrap="square" lIns="91440" tIns="45720" rIns="91440" bIns="45720" anchor="t">
            <a:spAutoFit/>
          </a:bodyPr>
          <a:lstStyle/>
          <a:p>
            <a:r>
              <a:rPr lang="en-GB" sz="2400"/>
              <a:t>The 'open book' nature of the exam</a:t>
            </a:r>
          </a:p>
        </p:txBody>
      </p:sp>
      <p:pic>
        <p:nvPicPr>
          <p:cNvPr id="19" name="Picture 2" descr="Stopwatch on white background">
            <a:extLst>
              <a:ext uri="{FF2B5EF4-FFF2-40B4-BE49-F238E27FC236}">
                <a16:creationId xmlns:a16="http://schemas.microsoft.com/office/drawing/2014/main" id="{23DAB5F6-1993-4649-8818-72514A4E466C}"/>
              </a:ext>
            </a:extLst>
          </p:cNvPr>
          <p:cNvPicPr>
            <a:picLocks noChangeAspect="1"/>
          </p:cNvPicPr>
          <p:nvPr/>
        </p:nvPicPr>
        <p:blipFill>
          <a:blip r:embed="rId2"/>
          <a:stretch>
            <a:fillRect/>
          </a:stretch>
        </p:blipFill>
        <p:spPr>
          <a:xfrm>
            <a:off x="1137675" y="1758685"/>
            <a:ext cx="1123248" cy="1370409"/>
          </a:xfrm>
          <a:prstGeom prst="rect">
            <a:avLst/>
          </a:prstGeom>
        </p:spPr>
      </p:pic>
      <p:pic>
        <p:nvPicPr>
          <p:cNvPr id="20" name="Picture 6" descr="Icon&#10;&#10;Description automatically generated">
            <a:extLst>
              <a:ext uri="{FF2B5EF4-FFF2-40B4-BE49-F238E27FC236}">
                <a16:creationId xmlns:a16="http://schemas.microsoft.com/office/drawing/2014/main" id="{17A8F9E4-5982-4240-BD15-0C4D27CEEA49}"/>
              </a:ext>
            </a:extLst>
          </p:cNvPr>
          <p:cNvPicPr>
            <a:picLocks noChangeAspect="1"/>
          </p:cNvPicPr>
          <p:nvPr/>
        </p:nvPicPr>
        <p:blipFill>
          <a:blip r:embed="rId3"/>
          <a:stretch>
            <a:fillRect/>
          </a:stretch>
        </p:blipFill>
        <p:spPr>
          <a:xfrm>
            <a:off x="1282212" y="3222925"/>
            <a:ext cx="834174" cy="965259"/>
          </a:xfrm>
          <a:prstGeom prst="rect">
            <a:avLst/>
          </a:prstGeom>
        </p:spPr>
      </p:pic>
      <p:pic>
        <p:nvPicPr>
          <p:cNvPr id="21" name="Picture 3" descr="Close-up of open book against blurred bookshelf background">
            <a:extLst>
              <a:ext uri="{FF2B5EF4-FFF2-40B4-BE49-F238E27FC236}">
                <a16:creationId xmlns:a16="http://schemas.microsoft.com/office/drawing/2014/main" id="{0E90FC25-F290-4408-90C7-618DBC3BE970}"/>
              </a:ext>
            </a:extLst>
          </p:cNvPr>
          <p:cNvPicPr>
            <a:picLocks noChangeAspect="1"/>
          </p:cNvPicPr>
          <p:nvPr/>
        </p:nvPicPr>
        <p:blipFill>
          <a:blip r:embed="rId4"/>
          <a:stretch>
            <a:fillRect/>
          </a:stretch>
        </p:blipFill>
        <p:spPr>
          <a:xfrm>
            <a:off x="1227317" y="4505413"/>
            <a:ext cx="946810" cy="651803"/>
          </a:xfrm>
          <a:prstGeom prst="rect">
            <a:avLst/>
          </a:prstGeom>
        </p:spPr>
      </p:pic>
      <p:sp>
        <p:nvSpPr>
          <p:cNvPr id="28" name="TextBox 27">
            <a:extLst>
              <a:ext uri="{FF2B5EF4-FFF2-40B4-BE49-F238E27FC236}">
                <a16:creationId xmlns:a16="http://schemas.microsoft.com/office/drawing/2014/main" id="{48D0C5F3-DE7A-417E-B42A-CAA788B57B5D}"/>
              </a:ext>
            </a:extLst>
          </p:cNvPr>
          <p:cNvSpPr txBox="1"/>
          <p:nvPr/>
        </p:nvSpPr>
        <p:spPr>
          <a:xfrm>
            <a:off x="2685874" y="3474721"/>
            <a:ext cx="6094602" cy="461665"/>
          </a:xfrm>
          <a:prstGeom prst="rect">
            <a:avLst/>
          </a:prstGeom>
          <a:noFill/>
        </p:spPr>
        <p:txBody>
          <a:bodyPr wrap="square">
            <a:spAutoFit/>
          </a:bodyPr>
          <a:lstStyle/>
          <a:p>
            <a:r>
              <a:rPr lang="en-GB" sz="2400"/>
              <a:t>Uploading the file and file size</a:t>
            </a:r>
          </a:p>
        </p:txBody>
      </p:sp>
    </p:spTree>
    <p:extLst>
      <p:ext uri="{BB962C8B-B14F-4D97-AF65-F5344CB8AC3E}">
        <p14:creationId xmlns:p14="http://schemas.microsoft.com/office/powerpoint/2010/main" val="3717248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B029E63-B607-441F-9010-15A29B3EC9C6}"/>
              </a:ext>
            </a:extLst>
          </p:cNvPr>
          <p:cNvSpPr>
            <a:spLocks noGrp="1"/>
          </p:cNvSpPr>
          <p:nvPr>
            <p:ph type="body" sz="quarter" idx="24"/>
          </p:nvPr>
        </p:nvSpPr>
        <p:spPr/>
        <p:txBody>
          <a:bodyPr/>
          <a:lstStyle/>
          <a:p>
            <a:r>
              <a:rPr lang="en-GB"/>
              <a:t>Exam preparation - May</a:t>
            </a:r>
          </a:p>
          <a:p>
            <a:endParaRPr lang="en-GB"/>
          </a:p>
        </p:txBody>
      </p:sp>
      <p:sp>
        <p:nvSpPr>
          <p:cNvPr id="9" name="Text Placeholder 8">
            <a:extLst>
              <a:ext uri="{FF2B5EF4-FFF2-40B4-BE49-F238E27FC236}">
                <a16:creationId xmlns:a16="http://schemas.microsoft.com/office/drawing/2014/main" id="{0D49B4C9-456F-47D5-B5DA-6AEDE9558C45}"/>
              </a:ext>
            </a:extLst>
          </p:cNvPr>
          <p:cNvSpPr>
            <a:spLocks noGrp="1"/>
          </p:cNvSpPr>
          <p:nvPr>
            <p:ph type="body" sz="quarter" idx="25"/>
          </p:nvPr>
        </p:nvSpPr>
        <p:spPr>
          <a:xfrm>
            <a:off x="413915" y="912168"/>
            <a:ext cx="10766703" cy="790957"/>
          </a:xfrm>
        </p:spPr>
        <p:txBody>
          <a:bodyPr/>
          <a:lstStyle/>
          <a:p>
            <a:r>
              <a:rPr lang="en-GB" sz="2000">
                <a:latin typeface="+mn-lt"/>
                <a:cs typeface="Calibri"/>
              </a:rPr>
              <a:t>Focussed on </a:t>
            </a:r>
            <a:r>
              <a:rPr lang="en-GB" sz="2000" b="1">
                <a:latin typeface="+mn-lt"/>
                <a:cs typeface="Calibri"/>
              </a:rPr>
              <a:t>what to do on the day</a:t>
            </a:r>
            <a:r>
              <a:rPr lang="en-GB" sz="2000">
                <a:latin typeface="+mn-lt"/>
                <a:cs typeface="Calibri"/>
              </a:rPr>
              <a:t>. We were pleased to be joined by colleagues from </a:t>
            </a:r>
            <a:r>
              <a:rPr lang="en-GB" sz="2000" b="1">
                <a:latin typeface="+mn-lt"/>
                <a:cs typeface="Calibri"/>
              </a:rPr>
              <a:t>ACQ, SST</a:t>
            </a:r>
            <a:r>
              <a:rPr lang="en-GB" sz="2000">
                <a:latin typeface="+mn-lt"/>
                <a:cs typeface="Calibri"/>
              </a:rPr>
              <a:t> and the </a:t>
            </a:r>
            <a:r>
              <a:rPr lang="en-GB" sz="2000" b="1">
                <a:latin typeface="+mn-lt"/>
                <a:cs typeface="Calibri"/>
              </a:rPr>
              <a:t>Computing Helpdesk</a:t>
            </a:r>
            <a:r>
              <a:rPr lang="en-GB" sz="2000">
                <a:latin typeface="+mn-lt"/>
                <a:cs typeface="Calibri"/>
              </a:rPr>
              <a:t> to answer student queries.</a:t>
            </a:r>
          </a:p>
          <a:p>
            <a:endParaRPr lang="en-GB" sz="2000">
              <a:latin typeface="+mn-lt"/>
              <a:cs typeface="Calibri"/>
            </a:endParaRPr>
          </a:p>
          <a:p>
            <a:endParaRPr lang="en-GB">
              <a:latin typeface="+mn-lt"/>
              <a:cs typeface="Calibri"/>
            </a:endParaRPr>
          </a:p>
          <a:p>
            <a:endParaRPr lang="en-GB" sz="2000">
              <a:latin typeface="+mn-lt"/>
              <a:cs typeface="Calibri"/>
            </a:endParaRPr>
          </a:p>
          <a:p>
            <a:endParaRPr lang="en-GB"/>
          </a:p>
        </p:txBody>
      </p:sp>
      <p:sp>
        <p:nvSpPr>
          <p:cNvPr id="10" name="Text Placeholder 9">
            <a:extLst>
              <a:ext uri="{FF2B5EF4-FFF2-40B4-BE49-F238E27FC236}">
                <a16:creationId xmlns:a16="http://schemas.microsoft.com/office/drawing/2014/main" id="{3A0238BD-41C0-49F3-8C71-B62B49E17B17}"/>
              </a:ext>
            </a:extLst>
          </p:cNvPr>
          <p:cNvSpPr>
            <a:spLocks noGrp="1"/>
          </p:cNvSpPr>
          <p:nvPr>
            <p:ph type="body" sz="quarter" idx="27"/>
          </p:nvPr>
        </p:nvSpPr>
        <p:spPr>
          <a:xfrm>
            <a:off x="3286743" y="1855054"/>
            <a:ext cx="7739063" cy="742950"/>
          </a:xfrm>
        </p:spPr>
        <p:txBody>
          <a:bodyPr/>
          <a:lstStyle/>
          <a:p>
            <a:r>
              <a:rPr lang="en-GB" sz="1800" err="1">
                <a:latin typeface="+mn-lt"/>
                <a:cs typeface="Calibri"/>
              </a:rPr>
              <a:t>iCME</a:t>
            </a:r>
            <a:r>
              <a:rPr lang="en-GB" sz="1800">
                <a:latin typeface="+mn-lt"/>
                <a:cs typeface="Calibri"/>
              </a:rPr>
              <a:t> system, timings, looked in some depth at the helpdesk and what to do if things went wrong on the day</a:t>
            </a:r>
            <a:endParaRPr lang="en-GB" sz="1600"/>
          </a:p>
        </p:txBody>
      </p:sp>
      <p:sp>
        <p:nvSpPr>
          <p:cNvPr id="7" name="Text Placeholder 6">
            <a:extLst>
              <a:ext uri="{FF2B5EF4-FFF2-40B4-BE49-F238E27FC236}">
                <a16:creationId xmlns:a16="http://schemas.microsoft.com/office/drawing/2014/main" id="{FEFAE951-CEF8-4796-95F9-B0394A3DFDCE}"/>
              </a:ext>
            </a:extLst>
          </p:cNvPr>
          <p:cNvSpPr>
            <a:spLocks noGrp="1"/>
          </p:cNvSpPr>
          <p:nvPr>
            <p:ph type="body" sz="quarter" idx="12"/>
          </p:nvPr>
        </p:nvSpPr>
        <p:spPr>
          <a:xfrm>
            <a:off x="887893" y="1852668"/>
            <a:ext cx="2313071" cy="746515"/>
          </a:xfrm>
        </p:spPr>
        <p:txBody>
          <a:bodyPr/>
          <a:lstStyle/>
          <a:p>
            <a:r>
              <a:rPr lang="en-GB"/>
              <a:t>What did we cover?</a:t>
            </a:r>
          </a:p>
        </p:txBody>
      </p:sp>
      <p:sp>
        <p:nvSpPr>
          <p:cNvPr id="11" name="Text Placeholder 10">
            <a:extLst>
              <a:ext uri="{FF2B5EF4-FFF2-40B4-BE49-F238E27FC236}">
                <a16:creationId xmlns:a16="http://schemas.microsoft.com/office/drawing/2014/main" id="{88166AF8-E8F8-4C2B-8CCF-2C1D039D1CE9}"/>
              </a:ext>
            </a:extLst>
          </p:cNvPr>
          <p:cNvSpPr>
            <a:spLocks noGrp="1"/>
          </p:cNvSpPr>
          <p:nvPr>
            <p:ph type="body" sz="quarter" idx="28"/>
          </p:nvPr>
        </p:nvSpPr>
        <p:spPr>
          <a:xfrm>
            <a:off x="3286744" y="2747547"/>
            <a:ext cx="7739063" cy="742950"/>
          </a:xfrm>
        </p:spPr>
        <p:txBody>
          <a:bodyPr/>
          <a:lstStyle/>
          <a:p>
            <a:r>
              <a:rPr lang="en-GB" sz="1800" b="1">
                <a:latin typeface="+mn-lt"/>
                <a:cs typeface="Calibri"/>
              </a:rPr>
              <a:t>122 attendees and 162 views</a:t>
            </a:r>
            <a:endParaRPr lang="en-GB" sz="1600"/>
          </a:p>
        </p:txBody>
      </p:sp>
      <p:sp>
        <p:nvSpPr>
          <p:cNvPr id="12" name="Text Placeholder 11">
            <a:extLst>
              <a:ext uri="{FF2B5EF4-FFF2-40B4-BE49-F238E27FC236}">
                <a16:creationId xmlns:a16="http://schemas.microsoft.com/office/drawing/2014/main" id="{E3A66844-9738-45F4-B784-A456499E3453}"/>
              </a:ext>
            </a:extLst>
          </p:cNvPr>
          <p:cNvSpPr>
            <a:spLocks noGrp="1"/>
          </p:cNvSpPr>
          <p:nvPr>
            <p:ph type="body" sz="quarter" idx="29"/>
          </p:nvPr>
        </p:nvSpPr>
        <p:spPr>
          <a:xfrm>
            <a:off x="887895" y="2747948"/>
            <a:ext cx="2313071" cy="746515"/>
          </a:xfrm>
        </p:spPr>
        <p:txBody>
          <a:bodyPr/>
          <a:lstStyle/>
          <a:p>
            <a:r>
              <a:rPr lang="en-GB"/>
              <a:t>SPS</a:t>
            </a:r>
          </a:p>
        </p:txBody>
      </p:sp>
      <p:sp>
        <p:nvSpPr>
          <p:cNvPr id="13" name="Text Placeholder 12">
            <a:extLst>
              <a:ext uri="{FF2B5EF4-FFF2-40B4-BE49-F238E27FC236}">
                <a16:creationId xmlns:a16="http://schemas.microsoft.com/office/drawing/2014/main" id="{88BA68BA-20D8-44B6-8A6E-D6F57197FD84}"/>
              </a:ext>
            </a:extLst>
          </p:cNvPr>
          <p:cNvSpPr>
            <a:spLocks noGrp="1"/>
          </p:cNvSpPr>
          <p:nvPr>
            <p:ph type="body" sz="quarter" idx="30"/>
          </p:nvPr>
        </p:nvSpPr>
        <p:spPr>
          <a:xfrm>
            <a:off x="3286746" y="3637805"/>
            <a:ext cx="7739063" cy="742950"/>
          </a:xfrm>
        </p:spPr>
        <p:txBody>
          <a:bodyPr/>
          <a:lstStyle/>
          <a:p>
            <a:r>
              <a:rPr lang="en-GB" sz="1800" b="1">
                <a:latin typeface="+mn-lt"/>
                <a:cs typeface="Calibri"/>
              </a:rPr>
              <a:t>65 attendees and 208 views</a:t>
            </a:r>
            <a:endParaRPr lang="en-GB" sz="1600"/>
          </a:p>
        </p:txBody>
      </p:sp>
      <p:sp>
        <p:nvSpPr>
          <p:cNvPr id="14" name="Text Placeholder 13">
            <a:extLst>
              <a:ext uri="{FF2B5EF4-FFF2-40B4-BE49-F238E27FC236}">
                <a16:creationId xmlns:a16="http://schemas.microsoft.com/office/drawing/2014/main" id="{97F78EAC-EE27-4C09-88F9-2F76363969F9}"/>
              </a:ext>
            </a:extLst>
          </p:cNvPr>
          <p:cNvSpPr>
            <a:spLocks noGrp="1"/>
          </p:cNvSpPr>
          <p:nvPr>
            <p:ph type="body" sz="quarter" idx="31"/>
          </p:nvPr>
        </p:nvSpPr>
        <p:spPr>
          <a:xfrm>
            <a:off x="887894" y="3634240"/>
            <a:ext cx="2313071" cy="746515"/>
          </a:xfrm>
        </p:spPr>
        <p:txBody>
          <a:bodyPr/>
          <a:lstStyle/>
          <a:p>
            <a:r>
              <a:rPr lang="en-GB"/>
              <a:t>LHCS</a:t>
            </a:r>
          </a:p>
        </p:txBody>
      </p:sp>
      <p:sp>
        <p:nvSpPr>
          <p:cNvPr id="15" name="Text Placeholder 14">
            <a:extLst>
              <a:ext uri="{FF2B5EF4-FFF2-40B4-BE49-F238E27FC236}">
                <a16:creationId xmlns:a16="http://schemas.microsoft.com/office/drawing/2014/main" id="{9576D211-7AC5-4B48-8F31-483BB8F00EEF}"/>
              </a:ext>
            </a:extLst>
          </p:cNvPr>
          <p:cNvSpPr>
            <a:spLocks noGrp="1"/>
          </p:cNvSpPr>
          <p:nvPr>
            <p:ph type="body" sz="quarter" idx="32"/>
          </p:nvPr>
        </p:nvSpPr>
        <p:spPr>
          <a:xfrm>
            <a:off x="3286745" y="4511208"/>
            <a:ext cx="7739063" cy="763648"/>
          </a:xfrm>
        </p:spPr>
        <p:txBody>
          <a:bodyPr/>
          <a:lstStyle/>
          <a:p>
            <a:r>
              <a:rPr lang="en-GB" sz="1800">
                <a:latin typeface="+mn-lt"/>
                <a:cs typeface="Calibri"/>
              </a:rPr>
              <a:t>uploading the document, discretionary postponement</a:t>
            </a:r>
            <a:r>
              <a:rPr lang="en-GB" sz="1800">
                <a:cs typeface="Arial"/>
              </a:rPr>
              <a:t>, s</a:t>
            </a:r>
            <a:r>
              <a:rPr lang="en-GB" sz="1800">
                <a:latin typeface="+mn-lt"/>
                <a:cs typeface="Calibri"/>
              </a:rPr>
              <a:t>pecial circumstances, access to websites (open book),</a:t>
            </a:r>
            <a:r>
              <a:rPr lang="en-GB" sz="1800">
                <a:cs typeface="Calibri"/>
              </a:rPr>
              <a:t> p</a:t>
            </a:r>
            <a:r>
              <a:rPr lang="en-GB" sz="1800">
                <a:latin typeface="+mn-lt"/>
                <a:cs typeface="Calibri"/>
              </a:rPr>
              <a:t>lagiarism</a:t>
            </a:r>
          </a:p>
          <a:p>
            <a:endParaRPr lang="en-GB"/>
          </a:p>
        </p:txBody>
      </p:sp>
      <p:sp>
        <p:nvSpPr>
          <p:cNvPr id="16" name="Text Placeholder 15">
            <a:extLst>
              <a:ext uri="{FF2B5EF4-FFF2-40B4-BE49-F238E27FC236}">
                <a16:creationId xmlns:a16="http://schemas.microsoft.com/office/drawing/2014/main" id="{F4B783AD-BB49-4C89-9FF3-B231C97C6EA3}"/>
              </a:ext>
            </a:extLst>
          </p:cNvPr>
          <p:cNvSpPr>
            <a:spLocks noGrp="1"/>
          </p:cNvSpPr>
          <p:nvPr>
            <p:ph type="body" sz="quarter" idx="33"/>
          </p:nvPr>
        </p:nvSpPr>
        <p:spPr>
          <a:xfrm>
            <a:off x="887895" y="4528341"/>
            <a:ext cx="2313071" cy="746515"/>
          </a:xfrm>
        </p:spPr>
        <p:txBody>
          <a:bodyPr/>
          <a:lstStyle/>
          <a:p>
            <a:r>
              <a:rPr lang="en-GB"/>
              <a:t>What did the students ask?</a:t>
            </a:r>
          </a:p>
        </p:txBody>
      </p:sp>
    </p:spTree>
    <p:extLst>
      <p:ext uri="{BB962C8B-B14F-4D97-AF65-F5344CB8AC3E}">
        <p14:creationId xmlns:p14="http://schemas.microsoft.com/office/powerpoint/2010/main" val="2684855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168FA2-3EDD-40D6-A248-6213353D5C52}"/>
              </a:ext>
            </a:extLst>
          </p:cNvPr>
          <p:cNvSpPr>
            <a:spLocks noGrp="1"/>
          </p:cNvSpPr>
          <p:nvPr>
            <p:ph type="body" sz="quarter" idx="11"/>
          </p:nvPr>
        </p:nvSpPr>
        <p:spPr/>
        <p:txBody>
          <a:bodyPr/>
          <a:lstStyle/>
          <a:p>
            <a:r>
              <a:rPr lang="en-GB" sz="4800">
                <a:latin typeface="Poppins" panose="00000500000000000000" pitchFamily="2" charset="0"/>
                <a:cs typeface="Poppins" panose="00000500000000000000" pitchFamily="2" charset="0"/>
              </a:rPr>
              <a:t>Survey : Your remote exam experience</a:t>
            </a:r>
            <a:endParaRPr lang="en-GB" sz="4400">
              <a:latin typeface="Poppins" panose="00000500000000000000" pitchFamily="2" charset="0"/>
              <a:cs typeface="Poppins" panose="00000500000000000000" pitchFamily="2" charset="0"/>
            </a:endParaRPr>
          </a:p>
        </p:txBody>
      </p:sp>
      <p:pic>
        <p:nvPicPr>
          <p:cNvPr id="15" name="Picture Placeholder 14" descr="Cartoon checklist and pencil">
            <a:extLst>
              <a:ext uri="{FF2B5EF4-FFF2-40B4-BE49-F238E27FC236}">
                <a16:creationId xmlns:a16="http://schemas.microsoft.com/office/drawing/2014/main" id="{E08FB7C3-7E45-43B6-8FF6-B7F858D68072}"/>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2007" r="12007"/>
          <a:stretch/>
        </p:blipFill>
        <p:spPr/>
      </p:pic>
    </p:spTree>
    <p:extLst>
      <p:ext uri="{BB962C8B-B14F-4D97-AF65-F5344CB8AC3E}">
        <p14:creationId xmlns:p14="http://schemas.microsoft.com/office/powerpoint/2010/main" val="3793315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ADD1C83E-BA92-4642-8EFF-103CFF39977F}"/>
              </a:ext>
            </a:extLst>
          </p:cNvPr>
          <p:cNvSpPr>
            <a:spLocks noGrp="1"/>
          </p:cNvSpPr>
          <p:nvPr>
            <p:ph type="body" sz="quarter" idx="24"/>
          </p:nvPr>
        </p:nvSpPr>
        <p:spPr/>
        <p:txBody>
          <a:bodyPr/>
          <a:lstStyle/>
          <a:p>
            <a:r>
              <a:rPr lang="en-GB"/>
              <a:t>Survey results</a:t>
            </a:r>
          </a:p>
        </p:txBody>
      </p:sp>
      <p:sp>
        <p:nvSpPr>
          <p:cNvPr id="17" name="Text Placeholder 16">
            <a:extLst>
              <a:ext uri="{FF2B5EF4-FFF2-40B4-BE49-F238E27FC236}">
                <a16:creationId xmlns:a16="http://schemas.microsoft.com/office/drawing/2014/main" id="{A74B2626-72EE-4AD5-A176-9A2B2662C270}"/>
              </a:ext>
            </a:extLst>
          </p:cNvPr>
          <p:cNvSpPr>
            <a:spLocks noGrp="1"/>
          </p:cNvSpPr>
          <p:nvPr>
            <p:ph type="body" sz="quarter" idx="27"/>
          </p:nvPr>
        </p:nvSpPr>
        <p:spPr/>
        <p:txBody>
          <a:bodyPr lIns="216000" tIns="108000" rIns="216000" bIns="72000" anchor="t"/>
          <a:lstStyle/>
          <a:p>
            <a:r>
              <a:rPr lang="en-GB" sz="1800">
                <a:cs typeface="Calibri"/>
              </a:rPr>
              <a:t>June 14</a:t>
            </a:r>
            <a:r>
              <a:rPr lang="en-GB" sz="1800" baseline="30000">
                <a:cs typeface="Calibri"/>
              </a:rPr>
              <a:t>th</a:t>
            </a:r>
            <a:r>
              <a:rPr lang="en-GB" sz="1800">
                <a:cs typeface="Calibri"/>
              </a:rPr>
              <a:t> until July 10</a:t>
            </a:r>
            <a:r>
              <a:rPr lang="en-GB" sz="1800" baseline="30000">
                <a:cs typeface="Calibri"/>
              </a:rPr>
              <a:t>th</a:t>
            </a:r>
            <a:r>
              <a:rPr lang="en-GB" sz="1800">
                <a:cs typeface="Calibri"/>
              </a:rPr>
              <a:t> (JISC survey)</a:t>
            </a:r>
            <a:endParaRPr lang="en-GB" sz="1600">
              <a:cs typeface="Calibri"/>
            </a:endParaRPr>
          </a:p>
        </p:txBody>
      </p:sp>
      <p:sp>
        <p:nvSpPr>
          <p:cNvPr id="14" name="Text Placeholder 13">
            <a:extLst>
              <a:ext uri="{FF2B5EF4-FFF2-40B4-BE49-F238E27FC236}">
                <a16:creationId xmlns:a16="http://schemas.microsoft.com/office/drawing/2014/main" id="{E97ADA9C-DCB5-4614-ABC7-DAD83BF809D1}"/>
              </a:ext>
            </a:extLst>
          </p:cNvPr>
          <p:cNvSpPr>
            <a:spLocks noGrp="1"/>
          </p:cNvSpPr>
          <p:nvPr>
            <p:ph type="body" sz="quarter" idx="12"/>
          </p:nvPr>
        </p:nvSpPr>
        <p:spPr/>
        <p:txBody>
          <a:bodyPr/>
          <a:lstStyle/>
          <a:p>
            <a:r>
              <a:rPr lang="en-GB"/>
              <a:t>When</a:t>
            </a:r>
          </a:p>
        </p:txBody>
      </p:sp>
      <p:sp>
        <p:nvSpPr>
          <p:cNvPr id="18" name="Text Placeholder 17">
            <a:extLst>
              <a:ext uri="{FF2B5EF4-FFF2-40B4-BE49-F238E27FC236}">
                <a16:creationId xmlns:a16="http://schemas.microsoft.com/office/drawing/2014/main" id="{B0663B04-0AAC-481C-985A-EE626B1C7088}"/>
              </a:ext>
            </a:extLst>
          </p:cNvPr>
          <p:cNvSpPr>
            <a:spLocks noGrp="1"/>
          </p:cNvSpPr>
          <p:nvPr>
            <p:ph type="body" sz="quarter" idx="28"/>
          </p:nvPr>
        </p:nvSpPr>
        <p:spPr/>
        <p:txBody>
          <a:bodyPr lIns="216000" tIns="108000" rIns="216000" bIns="72000" anchor="t"/>
          <a:lstStyle/>
          <a:p>
            <a:pPr>
              <a:lnSpc>
                <a:spcPct val="100000"/>
              </a:lnSpc>
            </a:pPr>
            <a:r>
              <a:rPr lang="en-GB" sz="1700"/>
              <a:t>Sent to &gt;2500 students. 349 responded – </a:t>
            </a:r>
            <a:r>
              <a:rPr lang="en-GB" sz="1700" b="1"/>
              <a:t>138 from SPS </a:t>
            </a:r>
            <a:r>
              <a:rPr lang="en-GB" sz="1700"/>
              <a:t>and </a:t>
            </a:r>
            <a:r>
              <a:rPr lang="en-GB" sz="1700" b="1"/>
              <a:t>211 from LHCS. </a:t>
            </a:r>
            <a:r>
              <a:rPr lang="en-GB" sz="1700"/>
              <a:t>&gt;100 students indicated would take part in future research</a:t>
            </a:r>
          </a:p>
        </p:txBody>
      </p:sp>
      <p:sp>
        <p:nvSpPr>
          <p:cNvPr id="19" name="Text Placeholder 18">
            <a:extLst>
              <a:ext uri="{FF2B5EF4-FFF2-40B4-BE49-F238E27FC236}">
                <a16:creationId xmlns:a16="http://schemas.microsoft.com/office/drawing/2014/main" id="{6050F955-6BD5-4656-AE3C-DD09CBB2C11F}"/>
              </a:ext>
            </a:extLst>
          </p:cNvPr>
          <p:cNvSpPr>
            <a:spLocks noGrp="1"/>
          </p:cNvSpPr>
          <p:nvPr>
            <p:ph type="body" sz="quarter" idx="29"/>
          </p:nvPr>
        </p:nvSpPr>
        <p:spPr/>
        <p:txBody>
          <a:bodyPr/>
          <a:lstStyle/>
          <a:p>
            <a:r>
              <a:rPr lang="en-GB"/>
              <a:t>How many took part</a:t>
            </a:r>
          </a:p>
        </p:txBody>
      </p:sp>
      <p:sp>
        <p:nvSpPr>
          <p:cNvPr id="20" name="Text Placeholder 19">
            <a:extLst>
              <a:ext uri="{FF2B5EF4-FFF2-40B4-BE49-F238E27FC236}">
                <a16:creationId xmlns:a16="http://schemas.microsoft.com/office/drawing/2014/main" id="{247BA7C3-297A-4526-B2CF-92A4E7B6706E}"/>
              </a:ext>
            </a:extLst>
          </p:cNvPr>
          <p:cNvSpPr>
            <a:spLocks noGrp="1"/>
          </p:cNvSpPr>
          <p:nvPr>
            <p:ph type="body" sz="quarter" idx="30"/>
          </p:nvPr>
        </p:nvSpPr>
        <p:spPr/>
        <p:txBody>
          <a:bodyPr/>
          <a:lstStyle/>
          <a:p>
            <a:r>
              <a:rPr lang="en-GB" sz="1800"/>
              <a:t>Mix of qualitative and quantitative</a:t>
            </a:r>
          </a:p>
        </p:txBody>
      </p:sp>
      <p:sp>
        <p:nvSpPr>
          <p:cNvPr id="21" name="Text Placeholder 20">
            <a:extLst>
              <a:ext uri="{FF2B5EF4-FFF2-40B4-BE49-F238E27FC236}">
                <a16:creationId xmlns:a16="http://schemas.microsoft.com/office/drawing/2014/main" id="{F048774C-05AD-4058-A684-3D3A72DB0C65}"/>
              </a:ext>
            </a:extLst>
          </p:cNvPr>
          <p:cNvSpPr>
            <a:spLocks noGrp="1"/>
          </p:cNvSpPr>
          <p:nvPr>
            <p:ph type="body" sz="quarter" idx="31"/>
          </p:nvPr>
        </p:nvSpPr>
        <p:spPr/>
        <p:txBody>
          <a:bodyPr/>
          <a:lstStyle/>
          <a:p>
            <a:r>
              <a:rPr lang="en-GB"/>
              <a:t>Style of questions</a:t>
            </a:r>
          </a:p>
        </p:txBody>
      </p:sp>
      <p:sp>
        <p:nvSpPr>
          <p:cNvPr id="22" name="Text Placeholder 21">
            <a:extLst>
              <a:ext uri="{FF2B5EF4-FFF2-40B4-BE49-F238E27FC236}">
                <a16:creationId xmlns:a16="http://schemas.microsoft.com/office/drawing/2014/main" id="{FD3B8B50-DAF1-4109-B4C0-2646DBF3A33A}"/>
              </a:ext>
            </a:extLst>
          </p:cNvPr>
          <p:cNvSpPr>
            <a:spLocks noGrp="1"/>
          </p:cNvSpPr>
          <p:nvPr>
            <p:ph type="body" sz="quarter" idx="32"/>
          </p:nvPr>
        </p:nvSpPr>
        <p:spPr/>
        <p:txBody>
          <a:bodyPr/>
          <a:lstStyle/>
          <a:p>
            <a:r>
              <a:rPr lang="en-GB" sz="1800"/>
              <a:t>Their preparation, were the sessions helpful, how did they cope, could they complete the exam, any other issues</a:t>
            </a:r>
          </a:p>
        </p:txBody>
      </p:sp>
      <p:sp>
        <p:nvSpPr>
          <p:cNvPr id="23" name="Text Placeholder 22">
            <a:extLst>
              <a:ext uri="{FF2B5EF4-FFF2-40B4-BE49-F238E27FC236}">
                <a16:creationId xmlns:a16="http://schemas.microsoft.com/office/drawing/2014/main" id="{36D01490-4570-4C32-B212-0CA1F340C6AB}"/>
              </a:ext>
            </a:extLst>
          </p:cNvPr>
          <p:cNvSpPr>
            <a:spLocks noGrp="1"/>
          </p:cNvSpPr>
          <p:nvPr>
            <p:ph type="body" sz="quarter" idx="33"/>
          </p:nvPr>
        </p:nvSpPr>
        <p:spPr/>
        <p:txBody>
          <a:bodyPr/>
          <a:lstStyle/>
          <a:p>
            <a:r>
              <a:rPr lang="en-GB"/>
              <a:t>What did we ask about</a:t>
            </a:r>
          </a:p>
        </p:txBody>
      </p:sp>
    </p:spTree>
    <p:extLst>
      <p:ext uri="{BB962C8B-B14F-4D97-AF65-F5344CB8AC3E}">
        <p14:creationId xmlns:p14="http://schemas.microsoft.com/office/powerpoint/2010/main" val="1805728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81FA6F5B-B044-4A9A-9E4E-13A8F6AA79D2}"/>
              </a:ext>
            </a:extLst>
          </p:cNvPr>
          <p:cNvPicPr>
            <a:picLocks noChangeAspect="1"/>
          </p:cNvPicPr>
          <p:nvPr/>
        </p:nvPicPr>
        <p:blipFill>
          <a:blip r:embed="rId2"/>
          <a:stretch>
            <a:fillRect/>
          </a:stretch>
        </p:blipFill>
        <p:spPr>
          <a:xfrm>
            <a:off x="3642751" y="5023976"/>
            <a:ext cx="4973085" cy="1655914"/>
          </a:xfrm>
          <a:prstGeom prst="rect">
            <a:avLst/>
          </a:prstGeom>
        </p:spPr>
      </p:pic>
      <p:pic>
        <p:nvPicPr>
          <p:cNvPr id="18" name="Picture 17">
            <a:extLst>
              <a:ext uri="{FF2B5EF4-FFF2-40B4-BE49-F238E27FC236}">
                <a16:creationId xmlns:a16="http://schemas.microsoft.com/office/drawing/2014/main" id="{DFD14EF0-30BC-432D-A7C1-2EA47825C657}"/>
              </a:ext>
            </a:extLst>
          </p:cNvPr>
          <p:cNvPicPr>
            <a:picLocks noChangeAspect="1"/>
          </p:cNvPicPr>
          <p:nvPr/>
        </p:nvPicPr>
        <p:blipFill>
          <a:blip r:embed="rId3"/>
          <a:stretch>
            <a:fillRect/>
          </a:stretch>
        </p:blipFill>
        <p:spPr>
          <a:xfrm>
            <a:off x="500958" y="3061906"/>
            <a:ext cx="5245192" cy="1673833"/>
          </a:xfrm>
          <a:prstGeom prst="rect">
            <a:avLst/>
          </a:prstGeom>
        </p:spPr>
      </p:pic>
      <p:pic>
        <p:nvPicPr>
          <p:cNvPr id="15" name="Picture 14">
            <a:extLst>
              <a:ext uri="{FF2B5EF4-FFF2-40B4-BE49-F238E27FC236}">
                <a16:creationId xmlns:a16="http://schemas.microsoft.com/office/drawing/2014/main" id="{CAD26A96-224B-4201-B66A-B751763A6D30}"/>
              </a:ext>
            </a:extLst>
          </p:cNvPr>
          <p:cNvPicPr>
            <a:picLocks noChangeAspect="1"/>
          </p:cNvPicPr>
          <p:nvPr/>
        </p:nvPicPr>
        <p:blipFill>
          <a:blip r:embed="rId4"/>
          <a:stretch>
            <a:fillRect/>
          </a:stretch>
        </p:blipFill>
        <p:spPr>
          <a:xfrm>
            <a:off x="312996" y="1125751"/>
            <a:ext cx="5484270" cy="1833427"/>
          </a:xfrm>
          <a:prstGeom prst="rect">
            <a:avLst/>
          </a:prstGeom>
        </p:spPr>
      </p:pic>
      <p:sp>
        <p:nvSpPr>
          <p:cNvPr id="2" name="Text Placeholder 1">
            <a:extLst>
              <a:ext uri="{FF2B5EF4-FFF2-40B4-BE49-F238E27FC236}">
                <a16:creationId xmlns:a16="http://schemas.microsoft.com/office/drawing/2014/main" id="{C0FF790C-89CB-4D83-B83E-08A6AA7B3C48}"/>
              </a:ext>
            </a:extLst>
          </p:cNvPr>
          <p:cNvSpPr>
            <a:spLocks noGrp="1"/>
          </p:cNvSpPr>
          <p:nvPr>
            <p:ph type="body" sz="quarter" idx="24"/>
          </p:nvPr>
        </p:nvSpPr>
        <p:spPr/>
        <p:txBody>
          <a:bodyPr/>
          <a:lstStyle/>
          <a:p>
            <a:r>
              <a:rPr lang="en-GB"/>
              <a:t>Session feedback – perceived usefulness</a:t>
            </a:r>
          </a:p>
        </p:txBody>
      </p:sp>
      <p:sp>
        <p:nvSpPr>
          <p:cNvPr id="8" name="Arrow: Right 7">
            <a:extLst>
              <a:ext uri="{FF2B5EF4-FFF2-40B4-BE49-F238E27FC236}">
                <a16:creationId xmlns:a16="http://schemas.microsoft.com/office/drawing/2014/main" id="{1C73EC0F-EF5A-4C30-B794-0D9CE385DBF1}"/>
              </a:ext>
            </a:extLst>
          </p:cNvPr>
          <p:cNvSpPr/>
          <p:nvPr/>
        </p:nvSpPr>
        <p:spPr>
          <a:xfrm rot="10800000">
            <a:off x="5318208" y="2055109"/>
            <a:ext cx="543491" cy="2286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9" name="Arrow: Right 8">
            <a:extLst>
              <a:ext uri="{FF2B5EF4-FFF2-40B4-BE49-F238E27FC236}">
                <a16:creationId xmlns:a16="http://schemas.microsoft.com/office/drawing/2014/main" id="{C9642C8E-CA3F-4183-A74C-977D4D6C63E6}"/>
              </a:ext>
            </a:extLst>
          </p:cNvPr>
          <p:cNvSpPr/>
          <p:nvPr/>
        </p:nvSpPr>
        <p:spPr>
          <a:xfrm rot="10800000">
            <a:off x="5348477" y="4100711"/>
            <a:ext cx="482951" cy="2286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0" name="Arrow: Right 9">
            <a:extLst>
              <a:ext uri="{FF2B5EF4-FFF2-40B4-BE49-F238E27FC236}">
                <a16:creationId xmlns:a16="http://schemas.microsoft.com/office/drawing/2014/main" id="{AA9FF1A6-8960-42E3-8A20-61A26E07573F}"/>
              </a:ext>
            </a:extLst>
          </p:cNvPr>
          <p:cNvSpPr/>
          <p:nvPr/>
        </p:nvSpPr>
        <p:spPr>
          <a:xfrm rot="10800000">
            <a:off x="8267339" y="5720646"/>
            <a:ext cx="542544" cy="2286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F7554A3B-374E-4F32-AF31-31566216EB48}"/>
              </a:ext>
            </a:extLst>
          </p:cNvPr>
          <p:cNvSpPr txBox="1"/>
          <p:nvPr/>
        </p:nvSpPr>
        <p:spPr>
          <a:xfrm>
            <a:off x="8601456" y="587586"/>
            <a:ext cx="3555052" cy="369332"/>
          </a:xfrm>
          <a:prstGeom prst="rect">
            <a:avLst/>
          </a:prstGeom>
          <a:noFill/>
        </p:spPr>
        <p:txBody>
          <a:bodyPr wrap="square" rtlCol="0">
            <a:spAutoFit/>
          </a:bodyPr>
          <a:lstStyle/>
          <a:p>
            <a:r>
              <a:rPr lang="en-GB"/>
              <a:t>1 not useful to 5 very useful</a:t>
            </a:r>
          </a:p>
        </p:txBody>
      </p:sp>
      <p:pic>
        <p:nvPicPr>
          <p:cNvPr id="20" name="Picture 19">
            <a:extLst>
              <a:ext uri="{FF2B5EF4-FFF2-40B4-BE49-F238E27FC236}">
                <a16:creationId xmlns:a16="http://schemas.microsoft.com/office/drawing/2014/main" id="{C894AAF8-8DDC-4439-AC35-ACEC7809E406}"/>
              </a:ext>
            </a:extLst>
          </p:cNvPr>
          <p:cNvPicPr>
            <a:picLocks noChangeAspect="1"/>
          </p:cNvPicPr>
          <p:nvPr/>
        </p:nvPicPr>
        <p:blipFill>
          <a:blip r:embed="rId5"/>
          <a:stretch>
            <a:fillRect/>
          </a:stretch>
        </p:blipFill>
        <p:spPr>
          <a:xfrm>
            <a:off x="6035645" y="1125751"/>
            <a:ext cx="5548476" cy="1821546"/>
          </a:xfrm>
          <a:prstGeom prst="rect">
            <a:avLst/>
          </a:prstGeom>
        </p:spPr>
      </p:pic>
      <p:pic>
        <p:nvPicPr>
          <p:cNvPr id="22" name="Picture 21">
            <a:extLst>
              <a:ext uri="{FF2B5EF4-FFF2-40B4-BE49-F238E27FC236}">
                <a16:creationId xmlns:a16="http://schemas.microsoft.com/office/drawing/2014/main" id="{8BA0EE3A-83CB-42CF-8F80-39AE3D31F0B2}"/>
              </a:ext>
            </a:extLst>
          </p:cNvPr>
          <p:cNvPicPr>
            <a:picLocks noChangeAspect="1"/>
          </p:cNvPicPr>
          <p:nvPr/>
        </p:nvPicPr>
        <p:blipFill>
          <a:blip r:embed="rId6"/>
          <a:stretch>
            <a:fillRect/>
          </a:stretch>
        </p:blipFill>
        <p:spPr>
          <a:xfrm>
            <a:off x="6129294" y="2984576"/>
            <a:ext cx="5548476" cy="1781764"/>
          </a:xfrm>
          <a:prstGeom prst="rect">
            <a:avLst/>
          </a:prstGeom>
        </p:spPr>
      </p:pic>
      <p:sp>
        <p:nvSpPr>
          <p:cNvPr id="23" name="Arrow: Right 22">
            <a:extLst>
              <a:ext uri="{FF2B5EF4-FFF2-40B4-BE49-F238E27FC236}">
                <a16:creationId xmlns:a16="http://schemas.microsoft.com/office/drawing/2014/main" id="{132E4757-5168-4F91-9CFB-D5BE907E2212}"/>
              </a:ext>
            </a:extLst>
          </p:cNvPr>
          <p:cNvSpPr/>
          <p:nvPr/>
        </p:nvSpPr>
        <p:spPr>
          <a:xfrm rot="10800000">
            <a:off x="11101472" y="2266988"/>
            <a:ext cx="525799" cy="2286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4" name="Arrow: Right 23">
            <a:extLst>
              <a:ext uri="{FF2B5EF4-FFF2-40B4-BE49-F238E27FC236}">
                <a16:creationId xmlns:a16="http://schemas.microsoft.com/office/drawing/2014/main" id="{16617F6B-A07B-4656-8D41-495D720F6381}"/>
              </a:ext>
            </a:extLst>
          </p:cNvPr>
          <p:cNvSpPr/>
          <p:nvPr/>
        </p:nvSpPr>
        <p:spPr>
          <a:xfrm rot="10800000">
            <a:off x="11235914" y="3898822"/>
            <a:ext cx="510057" cy="2286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17317700"/>
      </p:ext>
    </p:extLst>
  </p:cSld>
  <p:clrMapOvr>
    <a:masterClrMapping/>
  </p:clrMapOvr>
</p:sld>
</file>

<file path=ppt/theme/theme1.xml><?xml version="1.0" encoding="utf-8"?>
<a:theme xmlns:a="http://schemas.openxmlformats.org/drawingml/2006/main" name="Cover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U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pptx" id="{84530E31-3FFD-4219-879D-13C47D119E21}" vid="{F4447C5F-C815-422E-A5B9-B7DC33DA697F}"/>
    </a:ext>
  </a:extLst>
</a:theme>
</file>

<file path=ppt/theme/theme2.xml><?xml version="1.0" encoding="utf-8"?>
<a:theme xmlns:a="http://schemas.openxmlformats.org/drawingml/2006/main" name="Contents Slide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pptx" id="{84530E31-3FFD-4219-879D-13C47D119E21}" vid="{2BC9DF97-4BA9-4873-9EFA-D9CB2AC82A8E}"/>
    </a:ext>
  </a:extLst>
</a:theme>
</file>

<file path=ppt/theme/theme3.xml><?xml version="1.0" encoding="utf-8"?>
<a:theme xmlns:a="http://schemas.openxmlformats.org/drawingml/2006/main" name="Chapter Headings / Divider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pptx" id="{84530E31-3FFD-4219-879D-13C47D119E21}" vid="{13AF81A5-141F-4A06-97AF-1BEC93EC2DC8}"/>
    </a:ext>
  </a:extLst>
</a:theme>
</file>

<file path=ppt/theme/theme4.xml><?xml version="1.0" encoding="utf-8"?>
<a:theme xmlns:a="http://schemas.openxmlformats.org/drawingml/2006/main" name="Slide Option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Custom 2">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pptx" id="{84530E31-3FFD-4219-879D-13C47D119E21}" vid="{DBE03DBE-19D2-4498-948F-98A96AEF092D}"/>
    </a:ext>
  </a:extLst>
</a:theme>
</file>

<file path=ppt/theme/theme5.xml><?xml version="1.0" encoding="utf-8"?>
<a:theme xmlns:a="http://schemas.openxmlformats.org/drawingml/2006/main" name="End Slide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U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pptx" id="{84530E31-3FFD-4219-879D-13C47D119E21}" vid="{CADFBB77-9719-4E45-BCA8-B3131FE29AB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B62E2573ACD03499758C45D89D10C32" ma:contentTypeVersion="4" ma:contentTypeDescription="Create a new document." ma:contentTypeScope="" ma:versionID="62483ce5d35f512af41178a9542525f9">
  <xsd:schema xmlns:xsd="http://www.w3.org/2001/XMLSchema" xmlns:xs="http://www.w3.org/2001/XMLSchema" xmlns:p="http://schemas.microsoft.com/office/2006/metadata/properties" xmlns:ns2="b953948d-6f36-4ba5-9b7b-f4688c25265c" targetNamespace="http://schemas.microsoft.com/office/2006/metadata/properties" ma:root="true" ma:fieldsID="33511c81ddaf8fd6961f21c70672cc74" ns2:_="">
    <xsd:import namespace="b953948d-6f36-4ba5-9b7b-f4688c25265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53948d-6f36-4ba5-9b7b-f4688c2526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66CD3E3-2AD4-4BFA-B062-CD9F3FC37753}">
  <ds:schemaRefs>
    <ds:schemaRef ds:uri="http://schemas.microsoft.com/sharepoint/v3/contenttype/forms"/>
  </ds:schemaRefs>
</ds:datastoreItem>
</file>

<file path=customXml/itemProps2.xml><?xml version="1.0" encoding="utf-8"?>
<ds:datastoreItem xmlns:ds="http://schemas.openxmlformats.org/officeDocument/2006/customXml" ds:itemID="{D939BFB8-59D8-4530-894F-9CA0ABE9C172}">
  <ds:schemaRefs>
    <ds:schemaRef ds:uri="b953948d-6f36-4ba5-9b7b-f4688c25265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D1F123D-72E4-47AA-AF87-050EE8541186}">
  <ds:schemaRefs>
    <ds:schemaRef ds:uri="37366ac4-c030-4543-8cc8-88329e81ec50"/>
    <ds:schemaRef ds:uri="a4bbcd8a-0e99-45ba-ba54-c1f6b28a9aa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OU_Powerpoint_Template_England</Template>
  <TotalTime>0</TotalTime>
  <Words>1297</Words>
  <Application>Microsoft Office PowerPoint</Application>
  <PresentationFormat>Widescreen</PresentationFormat>
  <Paragraphs>149</Paragraphs>
  <Slides>21</Slides>
  <Notes>7</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21</vt:i4>
      </vt:variant>
    </vt:vector>
  </HeadingPairs>
  <TitlesOfParts>
    <vt:vector size="31" baseType="lpstr">
      <vt:lpstr>Arial</vt:lpstr>
      <vt:lpstr>Arial,Sans-Serif</vt:lpstr>
      <vt:lpstr>Calibri</vt:lpstr>
      <vt:lpstr>Poppins</vt:lpstr>
      <vt:lpstr>Poppins SemiBold</vt:lpstr>
      <vt:lpstr>Covers</vt:lpstr>
      <vt:lpstr>Contents Slides</vt:lpstr>
      <vt:lpstr>Chapter Headings / Dividers</vt:lpstr>
      <vt:lpstr>Slide Options</vt:lpstr>
      <vt:lpstr>End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Becca.Whitehead</dc:creator>
  <cp:lastModifiedBy>Rachel.Redford</cp:lastModifiedBy>
  <cp:revision>2</cp:revision>
  <dcterms:created xsi:type="dcterms:W3CDTF">2022-10-19T12:58:46Z</dcterms:created>
  <dcterms:modified xsi:type="dcterms:W3CDTF">2023-04-14T15:33:16Z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0x0101001B62E2573ACD03499758C45D89D10C32</vt:lpwstr>
  </property>
  <property fmtid="{D5CDD505-2E9C-101B-9397-08002B2CF9AE}" pid="3" name="MediaServiceImageTags">
    <vt:lpwstr/>
  </property>
</Properties>
</file>