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4"/>
    <p:sldMasterId id="2147483771" r:id="rId5"/>
    <p:sldMasterId id="2147483863" r:id="rId6"/>
    <p:sldMasterId id="2147483817" r:id="rId7"/>
    <p:sldMasterId id="2147483927" r:id="rId8"/>
  </p:sldMasterIdLst>
  <p:notesMasterIdLst>
    <p:notesMasterId r:id="rId21"/>
  </p:notesMasterIdLst>
  <p:handoutMasterIdLst>
    <p:handoutMasterId r:id="rId22"/>
  </p:handoutMasterIdLst>
  <p:sldIdLst>
    <p:sldId id="257" r:id="rId9"/>
    <p:sldId id="305" r:id="rId10"/>
    <p:sldId id="272" r:id="rId11"/>
    <p:sldId id="263" r:id="rId12"/>
    <p:sldId id="321" r:id="rId13"/>
    <p:sldId id="324" r:id="rId14"/>
    <p:sldId id="323" r:id="rId15"/>
    <p:sldId id="322" r:id="rId16"/>
    <p:sldId id="327" r:id="rId17"/>
    <p:sldId id="325" r:id="rId18"/>
    <p:sldId id="326" r:id="rId19"/>
    <p:sldId id="30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4FF"/>
    <a:srgbClr val="FFF0F3"/>
    <a:srgbClr val="FF8A77"/>
    <a:srgbClr val="FFFEED"/>
    <a:srgbClr val="FFF488"/>
    <a:srgbClr val="FFF3FD"/>
    <a:srgbClr val="E8FFF7"/>
    <a:srgbClr val="060645"/>
    <a:srgbClr val="7DFFD3"/>
    <a:srgbClr val="E6FA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859" autoAdjust="0"/>
    <p:restoredTop sz="96208" autoAdjust="0"/>
  </p:normalViewPr>
  <p:slideViewPr>
    <p:cSldViewPr snapToGrid="0" snapToObjects="1">
      <p:cViewPr varScale="1">
        <p:scale>
          <a:sx n="86" d="100"/>
          <a:sy n="86" d="100"/>
        </p:scale>
        <p:origin x="245" y="6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82" d="100"/>
          <a:sy n="82" d="100"/>
        </p:scale>
        <p:origin x="3876"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D50AFA1-2D98-83E6-6B45-1BA4EFFA09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2F292458-5F54-BBF5-A700-E864B64DF8C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BE0FF1-B4C8-4A7A-A50B-9837D279A5B3}" type="datetimeFigureOut">
              <a:rPr lang="en-GB" smtClean="0"/>
              <a:t>08/04/2024</a:t>
            </a:fld>
            <a:endParaRPr lang="en-GB"/>
          </a:p>
        </p:txBody>
      </p:sp>
      <p:sp>
        <p:nvSpPr>
          <p:cNvPr id="4" name="Footer Placeholder 3">
            <a:extLst>
              <a:ext uri="{FF2B5EF4-FFF2-40B4-BE49-F238E27FC236}">
                <a16:creationId xmlns:a16="http://schemas.microsoft.com/office/drawing/2014/main" id="{0D685C0A-89EE-3D17-E818-2781A8FCA10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B159F12D-2392-5BCA-470C-1326218C7E5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D0D4E1-3C06-412A-A8F6-CECF698F9984}" type="slidenum">
              <a:rPr lang="en-GB" smtClean="0"/>
              <a:t>‹#›</a:t>
            </a:fld>
            <a:endParaRPr lang="en-GB"/>
          </a:p>
        </p:txBody>
      </p:sp>
    </p:spTree>
    <p:extLst>
      <p:ext uri="{BB962C8B-B14F-4D97-AF65-F5344CB8AC3E}">
        <p14:creationId xmlns:p14="http://schemas.microsoft.com/office/powerpoint/2010/main" val="355981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C2FE4-2A89-2C48-B077-AF8EE4693F31}" type="datetimeFigureOut">
              <a:rPr lang="en-US" smtClean="0"/>
              <a:t>4/8/2024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CD80B4-3417-B74B-BDCD-C7836226A258}" type="slidenum">
              <a:rPr lang="en-US" smtClean="0"/>
              <a:t>‹#›</a:t>
            </a:fld>
            <a:endParaRPr lang="en-US"/>
          </a:p>
        </p:txBody>
      </p:sp>
    </p:spTree>
    <p:extLst>
      <p:ext uri="{BB962C8B-B14F-4D97-AF65-F5344CB8AC3E}">
        <p14:creationId xmlns:p14="http://schemas.microsoft.com/office/powerpoint/2010/main" val="583720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8" y="0"/>
            <a:ext cx="6098726" cy="3810000"/>
          </a:xfrm>
          <a:custGeom>
            <a:avLst/>
            <a:gdLst>
              <a:gd name="connsiteX0" fmla="*/ 1626032 w 7810500"/>
              <a:gd name="connsiteY0" fmla="*/ 0 h 3810000"/>
              <a:gd name="connsiteX1" fmla="*/ 6184468 w 7810500"/>
              <a:gd name="connsiteY1" fmla="*/ 0 h 3810000"/>
              <a:gd name="connsiteX2" fmla="*/ 7810500 w 7810500"/>
              <a:gd name="connsiteY2" fmla="*/ 1626032 h 3810000"/>
              <a:gd name="connsiteX3" fmla="*/ 7810500 w 7810500"/>
              <a:gd name="connsiteY3" fmla="*/ 3625329 h 3810000"/>
              <a:gd name="connsiteX4" fmla="*/ 7625829 w 7810500"/>
              <a:gd name="connsiteY4" fmla="*/ 3810000 h 3810000"/>
              <a:gd name="connsiteX5" fmla="*/ 184671 w 7810500"/>
              <a:gd name="connsiteY5" fmla="*/ 3810000 h 3810000"/>
              <a:gd name="connsiteX6" fmla="*/ 0 w 7810500"/>
              <a:gd name="connsiteY6" fmla="*/ 3625329 h 3810000"/>
              <a:gd name="connsiteX7" fmla="*/ 0 w 7810500"/>
              <a:gd name="connsiteY7" fmla="*/ 1626032 h 3810000"/>
              <a:gd name="connsiteX8" fmla="*/ 1626032 w 7810500"/>
              <a:gd name="connsiteY8" fmla="*/ 0 h 3810000"/>
              <a:gd name="connsiteX0" fmla="*/ 1626032 w 7810500"/>
              <a:gd name="connsiteY0" fmla="*/ 0 h 3810000"/>
              <a:gd name="connsiteX1" fmla="*/ 6184468 w 7810500"/>
              <a:gd name="connsiteY1" fmla="*/ 0 h 3810000"/>
              <a:gd name="connsiteX2" fmla="*/ 7810500 w 7810500"/>
              <a:gd name="connsiteY2" fmla="*/ 3625329 h 3810000"/>
              <a:gd name="connsiteX3" fmla="*/ 7625829 w 7810500"/>
              <a:gd name="connsiteY3" fmla="*/ 3810000 h 3810000"/>
              <a:gd name="connsiteX4" fmla="*/ 184671 w 7810500"/>
              <a:gd name="connsiteY4" fmla="*/ 3810000 h 3810000"/>
              <a:gd name="connsiteX5" fmla="*/ 0 w 7810500"/>
              <a:gd name="connsiteY5" fmla="*/ 3625329 h 3810000"/>
              <a:gd name="connsiteX6" fmla="*/ 0 w 7810500"/>
              <a:gd name="connsiteY6" fmla="*/ 1626032 h 3810000"/>
              <a:gd name="connsiteX7" fmla="*/ 1626032 w 7810500"/>
              <a:gd name="connsiteY7" fmla="*/ 0 h 3810000"/>
              <a:gd name="connsiteX0" fmla="*/ 1626032 w 7963808"/>
              <a:gd name="connsiteY0" fmla="*/ 0 h 3810000"/>
              <a:gd name="connsiteX1" fmla="*/ 6184468 w 7963808"/>
              <a:gd name="connsiteY1" fmla="*/ 0 h 3810000"/>
              <a:gd name="connsiteX2" fmla="*/ 7625829 w 7963808"/>
              <a:gd name="connsiteY2" fmla="*/ 3810000 h 3810000"/>
              <a:gd name="connsiteX3" fmla="*/ 184671 w 7963808"/>
              <a:gd name="connsiteY3" fmla="*/ 3810000 h 3810000"/>
              <a:gd name="connsiteX4" fmla="*/ 0 w 7963808"/>
              <a:gd name="connsiteY4" fmla="*/ 3625329 h 3810000"/>
              <a:gd name="connsiteX5" fmla="*/ 0 w 7963808"/>
              <a:gd name="connsiteY5" fmla="*/ 1626032 h 3810000"/>
              <a:gd name="connsiteX6" fmla="*/ 1626032 w 7963808"/>
              <a:gd name="connsiteY6" fmla="*/ 0 h 3810000"/>
              <a:gd name="connsiteX0" fmla="*/ 1626032 w 6876799"/>
              <a:gd name="connsiteY0" fmla="*/ 0 h 3810000"/>
              <a:gd name="connsiteX1" fmla="*/ 6184468 w 6876799"/>
              <a:gd name="connsiteY1" fmla="*/ 0 h 3810000"/>
              <a:gd name="connsiteX2" fmla="*/ 6063729 w 6876799"/>
              <a:gd name="connsiteY2" fmla="*/ 3797300 h 3810000"/>
              <a:gd name="connsiteX3" fmla="*/ 184671 w 6876799"/>
              <a:gd name="connsiteY3" fmla="*/ 3810000 h 3810000"/>
              <a:gd name="connsiteX4" fmla="*/ 0 w 6876799"/>
              <a:gd name="connsiteY4" fmla="*/ 3625329 h 3810000"/>
              <a:gd name="connsiteX5" fmla="*/ 0 w 6876799"/>
              <a:gd name="connsiteY5" fmla="*/ 1626032 h 3810000"/>
              <a:gd name="connsiteX6" fmla="*/ 1626032 w 6876799"/>
              <a:gd name="connsiteY6" fmla="*/ 0 h 3810000"/>
              <a:gd name="connsiteX0" fmla="*/ 1626032 w 6601473"/>
              <a:gd name="connsiteY0" fmla="*/ 0 h 3810000"/>
              <a:gd name="connsiteX1" fmla="*/ 6184468 w 6601473"/>
              <a:gd name="connsiteY1" fmla="*/ 0 h 3810000"/>
              <a:gd name="connsiteX2" fmla="*/ 6063729 w 6601473"/>
              <a:gd name="connsiteY2" fmla="*/ 3797300 h 3810000"/>
              <a:gd name="connsiteX3" fmla="*/ 184671 w 6601473"/>
              <a:gd name="connsiteY3" fmla="*/ 3810000 h 3810000"/>
              <a:gd name="connsiteX4" fmla="*/ 0 w 6601473"/>
              <a:gd name="connsiteY4" fmla="*/ 3625329 h 3810000"/>
              <a:gd name="connsiteX5" fmla="*/ 0 w 6601473"/>
              <a:gd name="connsiteY5" fmla="*/ 1626032 h 3810000"/>
              <a:gd name="connsiteX6" fmla="*/ 1626032 w 6601473"/>
              <a:gd name="connsiteY6" fmla="*/ 0 h 3810000"/>
              <a:gd name="connsiteX0" fmla="*/ 1626032 w 6605873"/>
              <a:gd name="connsiteY0" fmla="*/ 0 h 3810000"/>
              <a:gd name="connsiteX1" fmla="*/ 6184468 w 6605873"/>
              <a:gd name="connsiteY1" fmla="*/ 0 h 3810000"/>
              <a:gd name="connsiteX2" fmla="*/ 6082779 w 6605873"/>
              <a:gd name="connsiteY2" fmla="*/ 3802063 h 3810000"/>
              <a:gd name="connsiteX3" fmla="*/ 184671 w 6605873"/>
              <a:gd name="connsiteY3" fmla="*/ 3810000 h 3810000"/>
              <a:gd name="connsiteX4" fmla="*/ 0 w 6605873"/>
              <a:gd name="connsiteY4" fmla="*/ 3625329 h 3810000"/>
              <a:gd name="connsiteX5" fmla="*/ 0 w 6605873"/>
              <a:gd name="connsiteY5" fmla="*/ 1626032 h 3810000"/>
              <a:gd name="connsiteX6" fmla="*/ 1626032 w 6605873"/>
              <a:gd name="connsiteY6" fmla="*/ 0 h 3810000"/>
              <a:gd name="connsiteX0" fmla="*/ 1626032 w 6524678"/>
              <a:gd name="connsiteY0" fmla="*/ 6350 h 3816350"/>
              <a:gd name="connsiteX1" fmla="*/ 6076518 w 6524678"/>
              <a:gd name="connsiteY1" fmla="*/ 0 h 3816350"/>
              <a:gd name="connsiteX2" fmla="*/ 6082779 w 6524678"/>
              <a:gd name="connsiteY2" fmla="*/ 3808413 h 3816350"/>
              <a:gd name="connsiteX3" fmla="*/ 184671 w 6524678"/>
              <a:gd name="connsiteY3" fmla="*/ 3816350 h 3816350"/>
              <a:gd name="connsiteX4" fmla="*/ 0 w 6524678"/>
              <a:gd name="connsiteY4" fmla="*/ 3631679 h 3816350"/>
              <a:gd name="connsiteX5" fmla="*/ 0 w 6524678"/>
              <a:gd name="connsiteY5" fmla="*/ 1632382 h 3816350"/>
              <a:gd name="connsiteX6" fmla="*/ 1626032 w 6524678"/>
              <a:gd name="connsiteY6" fmla="*/ 6350 h 3816350"/>
              <a:gd name="connsiteX0" fmla="*/ 1626032 w 6087407"/>
              <a:gd name="connsiteY0" fmla="*/ 6350 h 3816350"/>
              <a:gd name="connsiteX1" fmla="*/ 6076518 w 6087407"/>
              <a:gd name="connsiteY1" fmla="*/ 0 h 3816350"/>
              <a:gd name="connsiteX2" fmla="*/ 6082779 w 6087407"/>
              <a:gd name="connsiteY2" fmla="*/ 3808413 h 3816350"/>
              <a:gd name="connsiteX3" fmla="*/ 184671 w 6087407"/>
              <a:gd name="connsiteY3" fmla="*/ 3816350 h 3816350"/>
              <a:gd name="connsiteX4" fmla="*/ 0 w 6087407"/>
              <a:gd name="connsiteY4" fmla="*/ 3631679 h 3816350"/>
              <a:gd name="connsiteX5" fmla="*/ 0 w 6087407"/>
              <a:gd name="connsiteY5" fmla="*/ 1632382 h 3816350"/>
              <a:gd name="connsiteX6" fmla="*/ 1626032 w 6087407"/>
              <a:gd name="connsiteY6" fmla="*/ 6350 h 3816350"/>
              <a:gd name="connsiteX0" fmla="*/ 1626032 w 6100891"/>
              <a:gd name="connsiteY0" fmla="*/ 0 h 3810000"/>
              <a:gd name="connsiteX1" fmla="*/ 6097949 w 6100891"/>
              <a:gd name="connsiteY1" fmla="*/ 794 h 3810000"/>
              <a:gd name="connsiteX2" fmla="*/ 6082779 w 6100891"/>
              <a:gd name="connsiteY2" fmla="*/ 3802063 h 3810000"/>
              <a:gd name="connsiteX3" fmla="*/ 184671 w 6100891"/>
              <a:gd name="connsiteY3" fmla="*/ 3810000 h 3810000"/>
              <a:gd name="connsiteX4" fmla="*/ 0 w 6100891"/>
              <a:gd name="connsiteY4" fmla="*/ 3625329 h 3810000"/>
              <a:gd name="connsiteX5" fmla="*/ 0 w 6100891"/>
              <a:gd name="connsiteY5" fmla="*/ 1626032 h 3810000"/>
              <a:gd name="connsiteX6" fmla="*/ 1626032 w 6100891"/>
              <a:gd name="connsiteY6" fmla="*/ 0 h 3810000"/>
              <a:gd name="connsiteX0" fmla="*/ 1626032 w 6098322"/>
              <a:gd name="connsiteY0" fmla="*/ 0 h 3810000"/>
              <a:gd name="connsiteX1" fmla="*/ 6097949 w 6098322"/>
              <a:gd name="connsiteY1" fmla="*/ 794 h 3810000"/>
              <a:gd name="connsiteX2" fmla="*/ 6082779 w 6098322"/>
              <a:gd name="connsiteY2" fmla="*/ 3802063 h 3810000"/>
              <a:gd name="connsiteX3" fmla="*/ 184671 w 6098322"/>
              <a:gd name="connsiteY3" fmla="*/ 3810000 h 3810000"/>
              <a:gd name="connsiteX4" fmla="*/ 0 w 6098322"/>
              <a:gd name="connsiteY4" fmla="*/ 3625329 h 3810000"/>
              <a:gd name="connsiteX5" fmla="*/ 0 w 6098322"/>
              <a:gd name="connsiteY5" fmla="*/ 1626032 h 3810000"/>
              <a:gd name="connsiteX6" fmla="*/ 1626032 w 6098322"/>
              <a:gd name="connsiteY6" fmla="*/ 0 h 3810000"/>
              <a:gd name="connsiteX0" fmla="*/ 1626032 w 6102062"/>
              <a:gd name="connsiteY0" fmla="*/ 0 h 3810000"/>
              <a:gd name="connsiteX1" fmla="*/ 6097949 w 6102062"/>
              <a:gd name="connsiteY1" fmla="*/ 794 h 3810000"/>
              <a:gd name="connsiteX2" fmla="*/ 6097066 w 6102062"/>
              <a:gd name="connsiteY2" fmla="*/ 3806825 h 3810000"/>
              <a:gd name="connsiteX3" fmla="*/ 184671 w 6102062"/>
              <a:gd name="connsiteY3" fmla="*/ 3810000 h 3810000"/>
              <a:gd name="connsiteX4" fmla="*/ 0 w 6102062"/>
              <a:gd name="connsiteY4" fmla="*/ 3625329 h 3810000"/>
              <a:gd name="connsiteX5" fmla="*/ 0 w 6102062"/>
              <a:gd name="connsiteY5" fmla="*/ 1626032 h 3810000"/>
              <a:gd name="connsiteX6" fmla="*/ 1626032 w 6102062"/>
              <a:gd name="connsiteY6" fmla="*/ 0 h 3810000"/>
              <a:gd name="connsiteX0" fmla="*/ 1626032 w 6098726"/>
              <a:gd name="connsiteY0" fmla="*/ 0 h 3810000"/>
              <a:gd name="connsiteX1" fmla="*/ 6097949 w 6098726"/>
              <a:gd name="connsiteY1" fmla="*/ 794 h 3810000"/>
              <a:gd name="connsiteX2" fmla="*/ 6097066 w 6098726"/>
              <a:gd name="connsiteY2" fmla="*/ 3806825 h 3810000"/>
              <a:gd name="connsiteX3" fmla="*/ 184671 w 6098726"/>
              <a:gd name="connsiteY3" fmla="*/ 3810000 h 3810000"/>
              <a:gd name="connsiteX4" fmla="*/ 0 w 6098726"/>
              <a:gd name="connsiteY4" fmla="*/ 3625329 h 3810000"/>
              <a:gd name="connsiteX5" fmla="*/ 0 w 6098726"/>
              <a:gd name="connsiteY5" fmla="*/ 1626032 h 3810000"/>
              <a:gd name="connsiteX6" fmla="*/ 1626032 w 6098726"/>
              <a:gd name="connsiteY6" fmla="*/ 0 h 3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8726" h="3810000">
                <a:moveTo>
                  <a:pt x="1626032" y="0"/>
                </a:moveTo>
                <a:lnTo>
                  <a:pt x="6097949" y="794"/>
                </a:lnTo>
                <a:cubicBezTo>
                  <a:pt x="6100171" y="1699419"/>
                  <a:pt x="6096907" y="2640806"/>
                  <a:pt x="6097066" y="3806825"/>
                </a:cubicBezTo>
                <a:lnTo>
                  <a:pt x="184671" y="3810000"/>
                </a:lnTo>
                <a:cubicBezTo>
                  <a:pt x="82680" y="3810000"/>
                  <a:pt x="0" y="3727320"/>
                  <a:pt x="0" y="3625329"/>
                </a:cubicBezTo>
                <a:lnTo>
                  <a:pt x="0" y="1626032"/>
                </a:lnTo>
                <a:cubicBezTo>
                  <a:pt x="0" y="727999"/>
                  <a:pt x="727999" y="0"/>
                  <a:pt x="1626032" y="0"/>
                </a:cubicBezTo>
                <a:close/>
              </a:path>
            </a:pathLst>
          </a:custGeom>
        </p:spPr>
        <p:txBody>
          <a:bodyPr>
            <a:normAutofit/>
          </a:bodyPr>
          <a:lstStyle>
            <a:lvl1pPr marL="0" indent="0" algn="r">
              <a:buNone/>
              <a:defRPr sz="1800">
                <a:solidFill>
                  <a:schemeClr val="bg1"/>
                </a:solidFill>
                <a:latin typeface="Poppins" panose="00000500000000000000" pitchFamily="50" charset="0"/>
                <a:cs typeface="Poppins" panose="00000500000000000000" pitchFamily="50" charset="0"/>
              </a:defRPr>
            </a:lvl1pPr>
          </a:lstStyle>
          <a:p>
            <a:r>
              <a:rPr lang="en-GB"/>
              <a:t>Click icon to add picture</a:t>
            </a:r>
            <a:endParaRPr lang="en-US" dirty="0"/>
          </a:p>
        </p:txBody>
      </p:sp>
      <p:pic>
        <p:nvPicPr>
          <p:cNvPr id="10" name="Picture 9" descr="Icon&#10;&#10;Description automatically generated with medium confidence">
            <a:extLst>
              <a:ext uri="{FF2B5EF4-FFF2-40B4-BE49-F238E27FC236}">
                <a16:creationId xmlns:a16="http://schemas.microsoft.com/office/drawing/2014/main" id="{0828ED38-053B-074D-A6A5-1C9374EA7F4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3810000"/>
            <a:ext cx="6096000" cy="3048000"/>
          </a:xfrm>
          <a:prstGeom prst="rect">
            <a:avLst/>
          </a:prstGeom>
        </p:spPr>
      </p:pic>
      <p:sp>
        <p:nvSpPr>
          <p:cNvPr id="12" name="Text Placeholder 11">
            <a:extLst>
              <a:ext uri="{FF2B5EF4-FFF2-40B4-BE49-F238E27FC236}">
                <a16:creationId xmlns:a16="http://schemas.microsoft.com/office/drawing/2014/main" id="{25F86F0A-6A1A-3248-8370-3930F881013A}"/>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Front Cover Title Goes Here</a:t>
            </a:r>
          </a:p>
        </p:txBody>
      </p:sp>
      <p:sp>
        <p:nvSpPr>
          <p:cNvPr id="7" name="Text Placeholder 11">
            <a:extLst>
              <a:ext uri="{FF2B5EF4-FFF2-40B4-BE49-F238E27FC236}">
                <a16:creationId xmlns:a16="http://schemas.microsoft.com/office/drawing/2014/main" id="{01B5291B-A0B5-0A34-5C7E-79E2E3F68ACC}"/>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Sub title</a:t>
            </a:r>
          </a:p>
        </p:txBody>
      </p:sp>
      <p:sp>
        <p:nvSpPr>
          <p:cNvPr id="2" name="Text Placeholder 11">
            <a:extLst>
              <a:ext uri="{FF2B5EF4-FFF2-40B4-BE49-F238E27FC236}">
                <a16:creationId xmlns:a16="http://schemas.microsoft.com/office/drawing/2014/main" id="{8D5457D4-902F-B0A0-0CA3-AB0C3D54F72F}"/>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Presenters name</a:t>
            </a:r>
          </a:p>
        </p:txBody>
      </p:sp>
      <p:sp>
        <p:nvSpPr>
          <p:cNvPr id="3" name="Text Placeholder 11">
            <a:extLst>
              <a:ext uri="{FF2B5EF4-FFF2-40B4-BE49-F238E27FC236}">
                <a16:creationId xmlns:a16="http://schemas.microsoft.com/office/drawing/2014/main" id="{14F31047-4864-D68A-2944-4FD900DC0466}"/>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Department name</a:t>
            </a:r>
          </a:p>
        </p:txBody>
      </p:sp>
      <p:sp>
        <p:nvSpPr>
          <p:cNvPr id="4" name="Text Placeholder 11">
            <a:extLst>
              <a:ext uri="{FF2B5EF4-FFF2-40B4-BE49-F238E27FC236}">
                <a16:creationId xmlns:a16="http://schemas.microsoft.com/office/drawing/2014/main" id="{04D3CA51-9B82-D8B8-96F1-42FE5F9B17AD}"/>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Date</a:t>
            </a:r>
          </a:p>
        </p:txBody>
      </p:sp>
      <p:pic>
        <p:nvPicPr>
          <p:cNvPr id="14" name="Picture 13">
            <a:extLst>
              <a:ext uri="{FF2B5EF4-FFF2-40B4-BE49-F238E27FC236}">
                <a16:creationId xmlns:a16="http://schemas.microsoft.com/office/drawing/2014/main" id="{41C1F544-4F91-82A6-00C9-2CD07BD90F6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198485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Title 4">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6001" y="1"/>
            <a:ext cx="3504968" cy="5119768"/>
          </a:xfrm>
          <a:prstGeom prst="round2SameRect">
            <a:avLst>
              <a:gd name="adj1" fmla="val 42678"/>
              <a:gd name="adj2" fmla="val 4847"/>
            </a:avLst>
          </a:prstGeom>
        </p:spPr>
        <p:txBody>
          <a:bodyPr>
            <a:noAutofit/>
          </a:bodyPr>
          <a:lstStyle>
            <a:lvl1pPr>
              <a:defRPr>
                <a:solidFill>
                  <a:schemeClr val="bg1"/>
                </a:solidFill>
              </a:defRPr>
            </a:lvl1pPr>
          </a:lstStyle>
          <a:p>
            <a:endParaRPr lang="en-US" dirty="0"/>
          </a:p>
        </p:txBody>
      </p:sp>
      <p:pic>
        <p:nvPicPr>
          <p:cNvPr id="15" name="Picture 14" descr="Icon&#10;&#10;Description automatically generated with medium confidence">
            <a:extLst>
              <a:ext uri="{FF2B5EF4-FFF2-40B4-BE49-F238E27FC236}">
                <a16:creationId xmlns:a16="http://schemas.microsoft.com/office/drawing/2014/main" id="{D9A59EDF-990B-8A48-B3FB-ACAE78C6BE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00969" y="0"/>
            <a:ext cx="2599267" cy="5119769"/>
          </a:xfrm>
          <a:prstGeom prst="rect">
            <a:avLst/>
          </a:prstGeom>
        </p:spPr>
      </p:pic>
      <p:sp>
        <p:nvSpPr>
          <p:cNvPr id="10" name="Text Placeholder 11">
            <a:extLst>
              <a:ext uri="{FF2B5EF4-FFF2-40B4-BE49-F238E27FC236}">
                <a16:creationId xmlns:a16="http://schemas.microsoft.com/office/drawing/2014/main" id="{8ED42EAE-A272-8E42-8B7F-417A3B4E729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01</a:t>
            </a:r>
          </a:p>
        </p:txBody>
      </p:sp>
      <p:sp>
        <p:nvSpPr>
          <p:cNvPr id="11" name="Text Placeholder 11">
            <a:extLst>
              <a:ext uri="{FF2B5EF4-FFF2-40B4-BE49-F238E27FC236}">
                <a16:creationId xmlns:a16="http://schemas.microsoft.com/office/drawing/2014/main" id="{46C18FF0-D05E-863E-8223-ABAFDFA6D7F0}"/>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Chapter Title Goes Here</a:t>
            </a:r>
          </a:p>
        </p:txBody>
      </p:sp>
      <p:sp>
        <p:nvSpPr>
          <p:cNvPr id="12" name="Text Placeholder 11">
            <a:extLst>
              <a:ext uri="{FF2B5EF4-FFF2-40B4-BE49-F238E27FC236}">
                <a16:creationId xmlns:a16="http://schemas.microsoft.com/office/drawing/2014/main" id="{BBA3160A-FC53-80DA-EFCD-287B9BC38484}"/>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Sub title here</a:t>
            </a:r>
          </a:p>
        </p:txBody>
      </p:sp>
    </p:spTree>
    <p:extLst>
      <p:ext uri="{BB962C8B-B14F-4D97-AF65-F5344CB8AC3E}">
        <p14:creationId xmlns:p14="http://schemas.microsoft.com/office/powerpoint/2010/main" val="33959552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Title 5">
    <p:spTree>
      <p:nvGrpSpPr>
        <p:cNvPr id="1" name=""/>
        <p:cNvGrpSpPr/>
        <p:nvPr/>
      </p:nvGrpSpPr>
      <p:grpSpPr>
        <a:xfrm>
          <a:off x="0" y="0"/>
          <a:ext cx="0" cy="0"/>
          <a:chOff x="0" y="0"/>
          <a:chExt cx="0" cy="0"/>
        </a:xfrm>
      </p:grpSpPr>
      <p:sp>
        <p:nvSpPr>
          <p:cNvPr id="10" name="Text Placeholder 11">
            <a:extLst>
              <a:ext uri="{FF2B5EF4-FFF2-40B4-BE49-F238E27FC236}">
                <a16:creationId xmlns:a16="http://schemas.microsoft.com/office/drawing/2014/main" id="{8ED42EAE-A272-8E42-8B7F-417A3B4E729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01</a:t>
            </a:r>
          </a:p>
        </p:txBody>
      </p:sp>
      <p:sp>
        <p:nvSpPr>
          <p:cNvPr id="11" name="Text Placeholder 11">
            <a:extLst>
              <a:ext uri="{FF2B5EF4-FFF2-40B4-BE49-F238E27FC236}">
                <a16:creationId xmlns:a16="http://schemas.microsoft.com/office/drawing/2014/main" id="{46C18FF0-D05E-863E-8223-ABAFDFA6D7F0}"/>
              </a:ext>
            </a:extLst>
          </p:cNvPr>
          <p:cNvSpPr>
            <a:spLocks noGrp="1"/>
          </p:cNvSpPr>
          <p:nvPr>
            <p:ph type="body" sz="quarter" idx="11" hasCustomPrompt="1"/>
          </p:nvPr>
        </p:nvSpPr>
        <p:spPr>
          <a:xfrm>
            <a:off x="408207" y="559121"/>
            <a:ext cx="10774418"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Chapter Title Goes Here</a:t>
            </a:r>
          </a:p>
        </p:txBody>
      </p:sp>
      <p:sp>
        <p:nvSpPr>
          <p:cNvPr id="12" name="Text Placeholder 11">
            <a:extLst>
              <a:ext uri="{FF2B5EF4-FFF2-40B4-BE49-F238E27FC236}">
                <a16:creationId xmlns:a16="http://schemas.microsoft.com/office/drawing/2014/main" id="{BBA3160A-FC53-80DA-EFCD-287B9BC38484}"/>
              </a:ext>
            </a:extLst>
          </p:cNvPr>
          <p:cNvSpPr>
            <a:spLocks noGrp="1"/>
          </p:cNvSpPr>
          <p:nvPr>
            <p:ph type="body" sz="quarter" idx="12" hasCustomPrompt="1"/>
          </p:nvPr>
        </p:nvSpPr>
        <p:spPr>
          <a:xfrm>
            <a:off x="408207" y="2431329"/>
            <a:ext cx="9754968" cy="2439435"/>
          </a:xfrm>
          <a:prstGeom prst="rect">
            <a:avLst/>
          </a:prstGeom>
        </p:spPr>
        <p:txBody>
          <a:bodyPr>
            <a:noAutofit/>
          </a:bodyPr>
          <a:lstStyle>
            <a:lvl1pPr marL="0" indent="0">
              <a:lnSpc>
                <a:spcPct val="110000"/>
              </a:lnSpc>
              <a:buNone/>
              <a:defRPr sz="30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Sub title here</a:t>
            </a:r>
          </a:p>
        </p:txBody>
      </p:sp>
    </p:spTree>
    <p:extLst>
      <p:ext uri="{BB962C8B-B14F-4D97-AF65-F5344CB8AC3E}">
        <p14:creationId xmlns:p14="http://schemas.microsoft.com/office/powerpoint/2010/main" val="3705628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Only - White">
    <p:bg>
      <p:bgRef idx="1001">
        <a:schemeClr val="bg1"/>
      </p:bgRef>
    </p:bg>
    <p:spTree>
      <p:nvGrpSpPr>
        <p:cNvPr id="1" name=""/>
        <p:cNvGrpSpPr/>
        <p:nvPr/>
      </p:nvGrpSpPr>
      <p:grpSpPr>
        <a:xfrm>
          <a:off x="0" y="0"/>
          <a:ext cx="0" cy="0"/>
          <a:chOff x="0" y="0"/>
          <a:chExt cx="0" cy="0"/>
        </a:xfrm>
      </p:grpSpPr>
      <p:pic>
        <p:nvPicPr>
          <p:cNvPr id="14" name="Picture 13" descr="Shape&#10;&#10;Description automatically generated">
            <a:extLst>
              <a:ext uri="{FF2B5EF4-FFF2-40B4-BE49-F238E27FC236}">
                <a16:creationId xmlns:a16="http://schemas.microsoft.com/office/drawing/2014/main" id="{322950F0-F837-3643-8F3C-58187D933A4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50" charset="0"/>
                <a:cs typeface="Poppins" panose="00000500000000000000" pitchFamily="50" charset="0"/>
              </a:rPr>
              <a:t>‹#›</a:t>
            </a:fld>
            <a:endParaRPr lang="en-GB" sz="1500" dirty="0">
              <a:solidFill>
                <a:schemeClr val="bg1"/>
              </a:solidFill>
              <a:latin typeface="Poppins" panose="00000500000000000000" pitchFamily="50" charset="0"/>
              <a:cs typeface="Poppins" panose="00000500000000000000" pitchFamily="50"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Sub header</a:t>
            </a:r>
          </a:p>
        </p:txBody>
      </p:sp>
      <p:sp>
        <p:nvSpPr>
          <p:cNvPr id="4" name="Text Placeholder 11">
            <a:extLst>
              <a:ext uri="{FF2B5EF4-FFF2-40B4-BE49-F238E27FC236}">
                <a16:creationId xmlns:a16="http://schemas.microsoft.com/office/drawing/2014/main" id="{14BF4FA5-BC22-05C3-E069-B6D3DBC12083}"/>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3"/>
              </a:buBlip>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Body copy goes here as Poppins Regular.</a:t>
            </a:r>
          </a:p>
        </p:txBody>
      </p:sp>
      <p:pic>
        <p:nvPicPr>
          <p:cNvPr id="5" name="Picture 4">
            <a:extLst>
              <a:ext uri="{FF2B5EF4-FFF2-40B4-BE49-F238E27FC236}">
                <a16:creationId xmlns:a16="http://schemas.microsoft.com/office/drawing/2014/main" id="{0B51B024-02F2-5EFA-230E-7EF4CB15844D}"/>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59996225"/>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Only - Blue">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descr="Shape&#10;&#10;Description automatically generated">
            <a:extLst>
              <a:ext uri="{FF2B5EF4-FFF2-40B4-BE49-F238E27FC236}">
                <a16:creationId xmlns:a16="http://schemas.microsoft.com/office/drawing/2014/main" id="{322950F0-F837-3643-8F3C-58187D933A49}"/>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50" charset="0"/>
                <a:cs typeface="Poppins" panose="00000500000000000000" pitchFamily="50" charset="0"/>
              </a:rPr>
              <a:t>‹#›</a:t>
            </a:fld>
            <a:endParaRPr lang="en-GB" sz="1500" dirty="0">
              <a:solidFill>
                <a:schemeClr val="bg1"/>
              </a:solidFill>
              <a:latin typeface="Poppins" panose="00000500000000000000" pitchFamily="50" charset="0"/>
              <a:cs typeface="Poppins" panose="00000500000000000000" pitchFamily="50"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Sub header</a:t>
            </a:r>
          </a:p>
        </p:txBody>
      </p:sp>
      <p:sp>
        <p:nvSpPr>
          <p:cNvPr id="4" name="Text Placeholder 11">
            <a:extLst>
              <a:ext uri="{FF2B5EF4-FFF2-40B4-BE49-F238E27FC236}">
                <a16:creationId xmlns:a16="http://schemas.microsoft.com/office/drawing/2014/main" id="{272494EA-133C-010F-7F32-98A8422E0656}"/>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Body copy goes here as Poppins Regular.</a:t>
            </a:r>
          </a:p>
        </p:txBody>
      </p:sp>
      <p:pic>
        <p:nvPicPr>
          <p:cNvPr id="5" name="Picture 4">
            <a:extLst>
              <a:ext uri="{FF2B5EF4-FFF2-40B4-BE49-F238E27FC236}">
                <a16:creationId xmlns:a16="http://schemas.microsoft.com/office/drawing/2014/main" id="{5A176635-0D9A-318C-7E7A-70539D9E69FC}"/>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159154147"/>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Only - Green">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1" name="Picture 20" descr="Shape&#10;&#10;Description automatically generated">
            <a:extLst>
              <a:ext uri="{FF2B5EF4-FFF2-40B4-BE49-F238E27FC236}">
                <a16:creationId xmlns:a16="http://schemas.microsoft.com/office/drawing/2014/main" id="{78491E11-C10D-5DDF-F581-B813FF836059}"/>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C2A98FA0-A729-D60A-BCD1-960B3EC6A4F8}"/>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50" charset="0"/>
                <a:cs typeface="Poppins" panose="00000500000000000000" pitchFamily="50" charset="0"/>
              </a:rPr>
              <a:t>‹#›</a:t>
            </a:fld>
            <a:endParaRPr lang="en-GB" sz="1500" dirty="0">
              <a:solidFill>
                <a:schemeClr val="bg1"/>
              </a:solidFill>
              <a:latin typeface="Poppins" panose="00000500000000000000" pitchFamily="50" charset="0"/>
              <a:cs typeface="Poppins" panose="00000500000000000000" pitchFamily="50" charset="0"/>
            </a:endParaRPr>
          </a:p>
        </p:txBody>
      </p:sp>
      <p:sp>
        <p:nvSpPr>
          <p:cNvPr id="14" name="Text Placeholder 11">
            <a:extLst>
              <a:ext uri="{FF2B5EF4-FFF2-40B4-BE49-F238E27FC236}">
                <a16:creationId xmlns:a16="http://schemas.microsoft.com/office/drawing/2014/main" id="{C48CE6A7-7BB7-C947-6B53-6E5F78A862DA}"/>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Page Title</a:t>
            </a:r>
          </a:p>
        </p:txBody>
      </p:sp>
      <p:sp>
        <p:nvSpPr>
          <p:cNvPr id="20" name="Text Placeholder 11">
            <a:extLst>
              <a:ext uri="{FF2B5EF4-FFF2-40B4-BE49-F238E27FC236}">
                <a16:creationId xmlns:a16="http://schemas.microsoft.com/office/drawing/2014/main" id="{63BDB31C-E836-A87A-D9AE-75FF184B4FAC}"/>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Sub header</a:t>
            </a:r>
          </a:p>
        </p:txBody>
      </p:sp>
      <p:sp>
        <p:nvSpPr>
          <p:cNvPr id="2" name="Text Placeholder 11">
            <a:extLst>
              <a:ext uri="{FF2B5EF4-FFF2-40B4-BE49-F238E27FC236}">
                <a16:creationId xmlns:a16="http://schemas.microsoft.com/office/drawing/2014/main" id="{F720CE49-261A-B18A-CA8E-F12BDA30674B}"/>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p:txBody>
      </p:sp>
      <p:sp>
        <p:nvSpPr>
          <p:cNvPr id="3" name="Text Placeholder 11">
            <a:extLst>
              <a:ext uri="{FF2B5EF4-FFF2-40B4-BE49-F238E27FC236}">
                <a16:creationId xmlns:a16="http://schemas.microsoft.com/office/drawing/2014/main" id="{F708842F-A283-9136-4756-08A1AAC018B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Body copy goes here as Poppins Regular.</a:t>
            </a:r>
          </a:p>
        </p:txBody>
      </p:sp>
      <p:sp>
        <p:nvSpPr>
          <p:cNvPr id="6" name="Text Placeholder 11">
            <a:extLst>
              <a:ext uri="{FF2B5EF4-FFF2-40B4-BE49-F238E27FC236}">
                <a16:creationId xmlns:a16="http://schemas.microsoft.com/office/drawing/2014/main" id="{3908543F-39C8-3FDA-CBB3-84FC94206A03}"/>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Body copy goes here as Poppins Regular.</a:t>
            </a:r>
          </a:p>
        </p:txBody>
      </p:sp>
      <p:pic>
        <p:nvPicPr>
          <p:cNvPr id="4" name="Picture 3">
            <a:extLst>
              <a:ext uri="{FF2B5EF4-FFF2-40B4-BE49-F238E27FC236}">
                <a16:creationId xmlns:a16="http://schemas.microsoft.com/office/drawing/2014/main" id="{5B4B1BE7-2571-2635-2BAE-7919281B9E0A}"/>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736677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Only - Pink">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0" name="Picture 19" descr="Shape&#10;&#10;Description automatically generated">
            <a:extLst>
              <a:ext uri="{FF2B5EF4-FFF2-40B4-BE49-F238E27FC236}">
                <a16:creationId xmlns:a16="http://schemas.microsoft.com/office/drawing/2014/main" id="{DC83551F-5FB0-9945-E01E-6CB9436CE2E3}"/>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0E748C8D-C469-D474-1D97-BF5F569F543B}"/>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50" charset="0"/>
                <a:cs typeface="Poppins" panose="00000500000000000000" pitchFamily="50" charset="0"/>
              </a:rPr>
              <a:t>‹#›</a:t>
            </a:fld>
            <a:endParaRPr lang="en-GB" sz="1500" dirty="0">
              <a:solidFill>
                <a:schemeClr val="bg1"/>
              </a:solidFill>
              <a:latin typeface="Poppins" panose="00000500000000000000" pitchFamily="50" charset="0"/>
              <a:cs typeface="Poppins" panose="00000500000000000000" pitchFamily="50" charset="0"/>
            </a:endParaRPr>
          </a:p>
        </p:txBody>
      </p:sp>
      <p:sp>
        <p:nvSpPr>
          <p:cNvPr id="18" name="Text Placeholder 11">
            <a:extLst>
              <a:ext uri="{FF2B5EF4-FFF2-40B4-BE49-F238E27FC236}">
                <a16:creationId xmlns:a16="http://schemas.microsoft.com/office/drawing/2014/main" id="{81611A53-2566-911B-758A-BB85811FD9E2}"/>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Page Title</a:t>
            </a:r>
          </a:p>
        </p:txBody>
      </p:sp>
      <p:sp>
        <p:nvSpPr>
          <p:cNvPr id="19" name="Text Placeholder 11">
            <a:extLst>
              <a:ext uri="{FF2B5EF4-FFF2-40B4-BE49-F238E27FC236}">
                <a16:creationId xmlns:a16="http://schemas.microsoft.com/office/drawing/2014/main" id="{BDAAA47C-344B-A081-7D83-D9FAAD75EBF1}"/>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Sub header</a:t>
            </a:r>
          </a:p>
        </p:txBody>
      </p:sp>
      <p:sp>
        <p:nvSpPr>
          <p:cNvPr id="2" name="Text Placeholder 11">
            <a:extLst>
              <a:ext uri="{FF2B5EF4-FFF2-40B4-BE49-F238E27FC236}">
                <a16:creationId xmlns:a16="http://schemas.microsoft.com/office/drawing/2014/main" id="{19787C0D-6642-0E1D-6AD0-4C7F5CDD7E4A}"/>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p:txBody>
      </p:sp>
      <p:sp>
        <p:nvSpPr>
          <p:cNvPr id="3" name="Text Placeholder 11">
            <a:extLst>
              <a:ext uri="{FF2B5EF4-FFF2-40B4-BE49-F238E27FC236}">
                <a16:creationId xmlns:a16="http://schemas.microsoft.com/office/drawing/2014/main" id="{FE70F6A9-1F2C-B996-D2AA-A91C91158BA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Body copy goes here as Poppins Regular.</a:t>
            </a:r>
          </a:p>
        </p:txBody>
      </p:sp>
      <p:sp>
        <p:nvSpPr>
          <p:cNvPr id="6" name="Text Placeholder 11">
            <a:extLst>
              <a:ext uri="{FF2B5EF4-FFF2-40B4-BE49-F238E27FC236}">
                <a16:creationId xmlns:a16="http://schemas.microsoft.com/office/drawing/2014/main" id="{1C6BB43E-7657-B36B-FF0A-F805A2FB9958}"/>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Body copy goes here as Poppins Regular.</a:t>
            </a:r>
          </a:p>
        </p:txBody>
      </p:sp>
      <p:pic>
        <p:nvPicPr>
          <p:cNvPr id="7" name="Picture 6">
            <a:extLst>
              <a:ext uri="{FF2B5EF4-FFF2-40B4-BE49-F238E27FC236}">
                <a16:creationId xmlns:a16="http://schemas.microsoft.com/office/drawing/2014/main" id="{317DA136-F775-4E4C-35DB-866AF036B4EB}"/>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539330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Only - Yellow">
    <p:bg>
      <p:bgPr>
        <a:blipFill dpi="0" rotWithShape="1">
          <a:blip r:embed="rId2" cstate="screen">
            <a:alphaModFix amt="69965"/>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8" name="Picture 27" descr="Shape&#10;&#10;Description automatically generated">
            <a:extLst>
              <a:ext uri="{FF2B5EF4-FFF2-40B4-BE49-F238E27FC236}">
                <a16:creationId xmlns:a16="http://schemas.microsoft.com/office/drawing/2014/main" id="{C0329EC4-43A1-4C93-CC9C-F8056BDA6D4F}"/>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6" name="TextBox 15">
            <a:extLst>
              <a:ext uri="{FF2B5EF4-FFF2-40B4-BE49-F238E27FC236}">
                <a16:creationId xmlns:a16="http://schemas.microsoft.com/office/drawing/2014/main" id="{2711EE3C-D327-2D36-872A-6FFDFE494240}"/>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50" charset="0"/>
                <a:cs typeface="Poppins" panose="00000500000000000000" pitchFamily="50" charset="0"/>
              </a:rPr>
              <a:t>‹#›</a:t>
            </a:fld>
            <a:endParaRPr lang="en-GB" sz="1500" dirty="0">
              <a:solidFill>
                <a:schemeClr val="bg1"/>
              </a:solidFill>
              <a:latin typeface="Poppins" panose="00000500000000000000" pitchFamily="50" charset="0"/>
              <a:cs typeface="Poppins" panose="00000500000000000000" pitchFamily="50" charset="0"/>
            </a:endParaRPr>
          </a:p>
        </p:txBody>
      </p:sp>
      <p:sp>
        <p:nvSpPr>
          <p:cNvPr id="19" name="Text Placeholder 11">
            <a:extLst>
              <a:ext uri="{FF2B5EF4-FFF2-40B4-BE49-F238E27FC236}">
                <a16:creationId xmlns:a16="http://schemas.microsoft.com/office/drawing/2014/main" id="{A411FBA2-250A-1C91-4112-94C1448712B6}"/>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Page Title</a:t>
            </a:r>
          </a:p>
        </p:txBody>
      </p:sp>
      <p:sp>
        <p:nvSpPr>
          <p:cNvPr id="20" name="Text Placeholder 11">
            <a:extLst>
              <a:ext uri="{FF2B5EF4-FFF2-40B4-BE49-F238E27FC236}">
                <a16:creationId xmlns:a16="http://schemas.microsoft.com/office/drawing/2014/main" id="{9D923CE2-295F-167C-F03F-85610416A092}"/>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Sub header</a:t>
            </a:r>
          </a:p>
        </p:txBody>
      </p:sp>
      <p:sp>
        <p:nvSpPr>
          <p:cNvPr id="2" name="Text Placeholder 11">
            <a:extLst>
              <a:ext uri="{FF2B5EF4-FFF2-40B4-BE49-F238E27FC236}">
                <a16:creationId xmlns:a16="http://schemas.microsoft.com/office/drawing/2014/main" id="{6EE845F2-FF2D-A9D4-3ED4-93E968473C2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p:txBody>
      </p:sp>
      <p:sp>
        <p:nvSpPr>
          <p:cNvPr id="3" name="Text Placeholder 11">
            <a:extLst>
              <a:ext uri="{FF2B5EF4-FFF2-40B4-BE49-F238E27FC236}">
                <a16:creationId xmlns:a16="http://schemas.microsoft.com/office/drawing/2014/main" id="{DC990BB7-CAE3-E4DB-4F60-3FD7EA815A4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Body copy goes here as Poppins Regular.</a:t>
            </a:r>
          </a:p>
        </p:txBody>
      </p:sp>
      <p:sp>
        <p:nvSpPr>
          <p:cNvPr id="6" name="Text Placeholder 11">
            <a:extLst>
              <a:ext uri="{FF2B5EF4-FFF2-40B4-BE49-F238E27FC236}">
                <a16:creationId xmlns:a16="http://schemas.microsoft.com/office/drawing/2014/main" id="{BC92E1EE-0986-AEDC-C202-DFA17E618684}"/>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Body copy goes here as Poppins Regular.</a:t>
            </a:r>
          </a:p>
        </p:txBody>
      </p:sp>
      <p:pic>
        <p:nvPicPr>
          <p:cNvPr id="4" name="Picture 3">
            <a:extLst>
              <a:ext uri="{FF2B5EF4-FFF2-40B4-BE49-F238E27FC236}">
                <a16:creationId xmlns:a16="http://schemas.microsoft.com/office/drawing/2014/main" id="{C5C24151-A80D-7D37-B014-1E2D90CE3D12}"/>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1382277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le / List - Blu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descr="Shape&#10;&#10;Description automatically generated">
            <a:extLst>
              <a:ext uri="{FF2B5EF4-FFF2-40B4-BE49-F238E27FC236}">
                <a16:creationId xmlns:a16="http://schemas.microsoft.com/office/drawing/2014/main" id="{322950F0-F837-3643-8F3C-58187D933A49}"/>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31" name="TextBox 30">
            <a:extLst>
              <a:ext uri="{FF2B5EF4-FFF2-40B4-BE49-F238E27FC236}">
                <a16:creationId xmlns:a16="http://schemas.microsoft.com/office/drawing/2014/main" id="{994F0EA2-EF9D-F005-352F-0ED7ED3B654A}"/>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50" charset="0"/>
                <a:cs typeface="Poppins" panose="00000500000000000000" pitchFamily="50" charset="0"/>
              </a:rPr>
              <a:t>‹#›</a:t>
            </a:fld>
            <a:endParaRPr lang="en-GB" sz="1500" dirty="0">
              <a:solidFill>
                <a:schemeClr val="bg1"/>
              </a:solidFill>
              <a:latin typeface="Poppins" panose="00000500000000000000" pitchFamily="50" charset="0"/>
              <a:cs typeface="Poppins" panose="00000500000000000000" pitchFamily="50" charset="0"/>
            </a:endParaRPr>
          </a:p>
        </p:txBody>
      </p:sp>
      <p:sp>
        <p:nvSpPr>
          <p:cNvPr id="32" name="Text Placeholder 11">
            <a:extLst>
              <a:ext uri="{FF2B5EF4-FFF2-40B4-BE49-F238E27FC236}">
                <a16:creationId xmlns:a16="http://schemas.microsoft.com/office/drawing/2014/main" id="{67088FD3-2668-7B24-DF83-94C7E0A31C21}"/>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Page Title</a:t>
            </a:r>
          </a:p>
        </p:txBody>
      </p:sp>
      <p:sp>
        <p:nvSpPr>
          <p:cNvPr id="33" name="Text Placeholder 11">
            <a:extLst>
              <a:ext uri="{FF2B5EF4-FFF2-40B4-BE49-F238E27FC236}">
                <a16:creationId xmlns:a16="http://schemas.microsoft.com/office/drawing/2014/main" id="{C4507D10-D757-85E8-DCAB-5DE27031CB58}"/>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Sub header</a:t>
            </a:r>
          </a:p>
        </p:txBody>
      </p:sp>
      <p:sp>
        <p:nvSpPr>
          <p:cNvPr id="10" name="Text Placeholder 4">
            <a:extLst>
              <a:ext uri="{FF2B5EF4-FFF2-40B4-BE49-F238E27FC236}">
                <a16:creationId xmlns:a16="http://schemas.microsoft.com/office/drawing/2014/main" id="{613AA83D-6834-E464-0BBA-BB0EAC8C2612}"/>
              </a:ext>
            </a:extLst>
          </p:cNvPr>
          <p:cNvSpPr>
            <a:spLocks noGrp="1"/>
          </p:cNvSpPr>
          <p:nvPr>
            <p:ph type="body" sz="quarter" idx="27" hasCustomPrompt="1"/>
          </p:nvPr>
        </p:nvSpPr>
        <p:spPr>
          <a:xfrm>
            <a:off x="3286746" y="1562445"/>
            <a:ext cx="7739063" cy="742950"/>
          </a:xfrm>
          <a:prstGeom prst="rect">
            <a:avLst/>
          </a:prstGeom>
          <a:solidFill>
            <a:srgbClr val="E6FAFF"/>
          </a:solidFill>
        </p:spPr>
        <p:txBody>
          <a:bodyPr lIns="216000" tIns="108000" rIns="216000" bIns="72000"/>
          <a:lstStyle>
            <a:lvl1pPr marL="0" indent="0">
              <a:lnSpc>
                <a:spcPct val="110000"/>
              </a:lnSpc>
              <a:buNone/>
              <a:defRPr sz="1500"/>
            </a:lvl1pPr>
            <a:lvl2pPr marL="457200" indent="0">
              <a:buNone/>
              <a:defRPr/>
            </a:lvl2pPr>
            <a:lvl3pPr marL="914400" indent="0">
              <a:buNone/>
              <a:defRPr/>
            </a:lvl3pPr>
            <a:lvl4pPr marL="1371600" indent="0">
              <a:buNone/>
              <a:defRPr/>
            </a:lvl4pPr>
            <a:lvl5pPr marL="1828800" indent="0">
              <a:buNone/>
              <a:defRPr/>
            </a:lvl5pPr>
          </a:lstStyle>
          <a:p>
            <a:pPr lvl="0"/>
            <a:r>
              <a:rPr lang="en-GB" sz="1500" dirty="0">
                <a:solidFill>
                  <a:srgbClr val="060645"/>
                </a:solidFill>
              </a:rPr>
              <a:t>Body copy goes here</a:t>
            </a:r>
          </a:p>
        </p:txBody>
      </p:sp>
      <p:sp>
        <p:nvSpPr>
          <p:cNvPr id="4" name="Text Placeholder 11">
            <a:extLst>
              <a:ext uri="{FF2B5EF4-FFF2-40B4-BE49-F238E27FC236}">
                <a16:creationId xmlns:a16="http://schemas.microsoft.com/office/drawing/2014/main" id="{1217A9CF-DA6B-5003-7AB7-83F7002BC2F6}"/>
              </a:ext>
            </a:extLst>
          </p:cNvPr>
          <p:cNvSpPr>
            <a:spLocks noGrp="1"/>
          </p:cNvSpPr>
          <p:nvPr>
            <p:ph type="body" sz="quarter" idx="12" hasCustomPrompt="1"/>
          </p:nvPr>
        </p:nvSpPr>
        <p:spPr>
          <a:xfrm>
            <a:off x="887895" y="155887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a:p>
            <a:pPr lvl="0"/>
            <a:r>
              <a:rPr lang="en-GB" dirty="0"/>
              <a:t>Section title</a:t>
            </a:r>
          </a:p>
        </p:txBody>
      </p:sp>
      <p:sp>
        <p:nvSpPr>
          <p:cNvPr id="11" name="Text Placeholder 4">
            <a:extLst>
              <a:ext uri="{FF2B5EF4-FFF2-40B4-BE49-F238E27FC236}">
                <a16:creationId xmlns:a16="http://schemas.microsoft.com/office/drawing/2014/main" id="{AF8B6BF6-2B20-BAE1-496B-4CE3AF22F71F}"/>
              </a:ext>
            </a:extLst>
          </p:cNvPr>
          <p:cNvSpPr>
            <a:spLocks noGrp="1"/>
          </p:cNvSpPr>
          <p:nvPr>
            <p:ph type="body" sz="quarter" idx="28" hasCustomPrompt="1"/>
          </p:nvPr>
        </p:nvSpPr>
        <p:spPr>
          <a:xfrm>
            <a:off x="3286746" y="2459335"/>
            <a:ext cx="7739063" cy="742950"/>
          </a:xfrm>
          <a:prstGeom prst="rect">
            <a:avLst/>
          </a:prstGeom>
          <a:solidFill>
            <a:srgbClr val="E6FAFF"/>
          </a:solidFill>
        </p:spPr>
        <p:txBody>
          <a:bodyPr lIns="216000" tIns="108000" rIns="216000" bIns="72000"/>
          <a:lstStyle>
            <a:lvl1pPr marL="0" indent="0">
              <a:lnSpc>
                <a:spcPct val="110000"/>
              </a:lnSpc>
              <a:buNone/>
              <a:defRPr sz="1500"/>
            </a:lvl1pPr>
            <a:lvl2pPr marL="457200" indent="0">
              <a:buNone/>
              <a:defRPr/>
            </a:lvl2pPr>
            <a:lvl3pPr marL="914400" indent="0">
              <a:buNone/>
              <a:defRPr/>
            </a:lvl3pPr>
            <a:lvl4pPr marL="1371600" indent="0">
              <a:buNone/>
              <a:defRPr/>
            </a:lvl4pPr>
            <a:lvl5pPr marL="1828800" indent="0">
              <a:buNone/>
              <a:defRPr/>
            </a:lvl5pPr>
          </a:lstStyle>
          <a:p>
            <a:pPr lvl="0"/>
            <a:r>
              <a:rPr lang="en-GB" sz="1500" dirty="0">
                <a:solidFill>
                  <a:srgbClr val="060645"/>
                </a:solidFill>
              </a:rPr>
              <a:t>Body copy goes here</a:t>
            </a:r>
          </a:p>
        </p:txBody>
      </p:sp>
      <p:sp>
        <p:nvSpPr>
          <p:cNvPr id="12" name="Text Placeholder 11">
            <a:extLst>
              <a:ext uri="{FF2B5EF4-FFF2-40B4-BE49-F238E27FC236}">
                <a16:creationId xmlns:a16="http://schemas.microsoft.com/office/drawing/2014/main" id="{82DA06FF-3584-5C18-7680-957EB66DCC1E}"/>
              </a:ext>
            </a:extLst>
          </p:cNvPr>
          <p:cNvSpPr>
            <a:spLocks noGrp="1"/>
          </p:cNvSpPr>
          <p:nvPr>
            <p:ph type="body" sz="quarter" idx="29" hasCustomPrompt="1"/>
          </p:nvPr>
        </p:nvSpPr>
        <p:spPr>
          <a:xfrm>
            <a:off x="887895" y="245576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a:p>
            <a:pPr lvl="0"/>
            <a:r>
              <a:rPr lang="en-GB" dirty="0"/>
              <a:t>Section title</a:t>
            </a:r>
          </a:p>
        </p:txBody>
      </p:sp>
      <p:sp>
        <p:nvSpPr>
          <p:cNvPr id="13" name="Text Placeholder 4">
            <a:extLst>
              <a:ext uri="{FF2B5EF4-FFF2-40B4-BE49-F238E27FC236}">
                <a16:creationId xmlns:a16="http://schemas.microsoft.com/office/drawing/2014/main" id="{F18DBC1E-2F93-2120-01F2-76667F7A3598}"/>
              </a:ext>
            </a:extLst>
          </p:cNvPr>
          <p:cNvSpPr>
            <a:spLocks noGrp="1"/>
          </p:cNvSpPr>
          <p:nvPr>
            <p:ph type="body" sz="quarter" idx="30" hasCustomPrompt="1"/>
          </p:nvPr>
        </p:nvSpPr>
        <p:spPr>
          <a:xfrm>
            <a:off x="3286746" y="3356225"/>
            <a:ext cx="7739063" cy="742950"/>
          </a:xfrm>
          <a:prstGeom prst="rect">
            <a:avLst/>
          </a:prstGeom>
          <a:solidFill>
            <a:srgbClr val="E6FAFF"/>
          </a:solidFill>
        </p:spPr>
        <p:txBody>
          <a:bodyPr lIns="216000" tIns="108000" rIns="216000" bIns="72000"/>
          <a:lstStyle>
            <a:lvl1pPr marL="0" indent="0">
              <a:lnSpc>
                <a:spcPct val="110000"/>
              </a:lnSpc>
              <a:buNone/>
              <a:defRPr sz="1500"/>
            </a:lvl1pPr>
            <a:lvl2pPr marL="457200" indent="0">
              <a:buNone/>
              <a:defRPr/>
            </a:lvl2pPr>
            <a:lvl3pPr marL="914400" indent="0">
              <a:buNone/>
              <a:defRPr/>
            </a:lvl3pPr>
            <a:lvl4pPr marL="1371600" indent="0">
              <a:buNone/>
              <a:defRPr/>
            </a:lvl4pPr>
            <a:lvl5pPr marL="1828800" indent="0">
              <a:buNone/>
              <a:defRPr/>
            </a:lvl5pPr>
          </a:lstStyle>
          <a:p>
            <a:pPr lvl="0"/>
            <a:r>
              <a:rPr lang="en-GB" sz="1500" dirty="0">
                <a:solidFill>
                  <a:srgbClr val="060645"/>
                </a:solidFill>
              </a:rPr>
              <a:t>Body copy goes here</a:t>
            </a:r>
          </a:p>
        </p:txBody>
      </p:sp>
      <p:sp>
        <p:nvSpPr>
          <p:cNvPr id="15" name="Text Placeholder 11">
            <a:extLst>
              <a:ext uri="{FF2B5EF4-FFF2-40B4-BE49-F238E27FC236}">
                <a16:creationId xmlns:a16="http://schemas.microsoft.com/office/drawing/2014/main" id="{019B98AE-BA3F-CCAE-E04C-B8169D9363F3}"/>
              </a:ext>
            </a:extLst>
          </p:cNvPr>
          <p:cNvSpPr>
            <a:spLocks noGrp="1"/>
          </p:cNvSpPr>
          <p:nvPr>
            <p:ph type="body" sz="quarter" idx="31" hasCustomPrompt="1"/>
          </p:nvPr>
        </p:nvSpPr>
        <p:spPr>
          <a:xfrm>
            <a:off x="887895" y="335265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a:p>
            <a:pPr lvl="0"/>
            <a:r>
              <a:rPr lang="en-GB" dirty="0"/>
              <a:t>Section title</a:t>
            </a:r>
          </a:p>
        </p:txBody>
      </p:sp>
      <p:sp>
        <p:nvSpPr>
          <p:cNvPr id="16" name="Text Placeholder 4">
            <a:extLst>
              <a:ext uri="{FF2B5EF4-FFF2-40B4-BE49-F238E27FC236}">
                <a16:creationId xmlns:a16="http://schemas.microsoft.com/office/drawing/2014/main" id="{7C8CB63D-4300-E62A-F48C-630CF6B95474}"/>
              </a:ext>
            </a:extLst>
          </p:cNvPr>
          <p:cNvSpPr>
            <a:spLocks noGrp="1"/>
          </p:cNvSpPr>
          <p:nvPr>
            <p:ph type="body" sz="quarter" idx="32" hasCustomPrompt="1"/>
          </p:nvPr>
        </p:nvSpPr>
        <p:spPr>
          <a:xfrm>
            <a:off x="3286746" y="4249549"/>
            <a:ext cx="7739063" cy="742950"/>
          </a:xfrm>
          <a:prstGeom prst="rect">
            <a:avLst/>
          </a:prstGeom>
          <a:solidFill>
            <a:srgbClr val="E6FAFF"/>
          </a:solidFill>
        </p:spPr>
        <p:txBody>
          <a:bodyPr lIns="216000" tIns="108000" rIns="216000" bIns="72000"/>
          <a:lstStyle>
            <a:lvl1pPr marL="0" indent="0">
              <a:lnSpc>
                <a:spcPct val="110000"/>
              </a:lnSpc>
              <a:buNone/>
              <a:defRPr sz="1500"/>
            </a:lvl1pPr>
            <a:lvl2pPr marL="457200" indent="0">
              <a:buNone/>
              <a:defRPr/>
            </a:lvl2pPr>
            <a:lvl3pPr marL="914400" indent="0">
              <a:buNone/>
              <a:defRPr/>
            </a:lvl3pPr>
            <a:lvl4pPr marL="1371600" indent="0">
              <a:buNone/>
              <a:defRPr/>
            </a:lvl4pPr>
            <a:lvl5pPr marL="1828800" indent="0">
              <a:buNone/>
              <a:defRPr/>
            </a:lvl5pPr>
          </a:lstStyle>
          <a:p>
            <a:pPr lvl="0"/>
            <a:r>
              <a:rPr lang="en-GB" sz="1500" dirty="0">
                <a:solidFill>
                  <a:srgbClr val="060645"/>
                </a:solidFill>
              </a:rPr>
              <a:t>Body copy goes here</a:t>
            </a:r>
          </a:p>
        </p:txBody>
      </p:sp>
      <p:sp>
        <p:nvSpPr>
          <p:cNvPr id="17" name="Text Placeholder 11">
            <a:extLst>
              <a:ext uri="{FF2B5EF4-FFF2-40B4-BE49-F238E27FC236}">
                <a16:creationId xmlns:a16="http://schemas.microsoft.com/office/drawing/2014/main" id="{4490E080-95F7-C04E-1506-EAC0EB4C5187}"/>
              </a:ext>
            </a:extLst>
          </p:cNvPr>
          <p:cNvSpPr>
            <a:spLocks noGrp="1"/>
          </p:cNvSpPr>
          <p:nvPr>
            <p:ph type="body" sz="quarter" idx="33" hasCustomPrompt="1"/>
          </p:nvPr>
        </p:nvSpPr>
        <p:spPr>
          <a:xfrm>
            <a:off x="887895" y="4245983"/>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a:p>
            <a:pPr lvl="0"/>
            <a:r>
              <a:rPr lang="en-GB" dirty="0"/>
              <a:t>Section title</a:t>
            </a:r>
          </a:p>
        </p:txBody>
      </p:sp>
      <p:pic>
        <p:nvPicPr>
          <p:cNvPr id="2" name="Picture 1">
            <a:extLst>
              <a:ext uri="{FF2B5EF4-FFF2-40B4-BE49-F238E27FC236}">
                <a16:creationId xmlns:a16="http://schemas.microsoft.com/office/drawing/2014/main" id="{052FB48F-821A-CA54-A34E-E55E101C6CCB}"/>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9894075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 List - Green">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6" name="Picture 45" descr="Shape&#10;&#10;Description automatically generated">
            <a:extLst>
              <a:ext uri="{FF2B5EF4-FFF2-40B4-BE49-F238E27FC236}">
                <a16:creationId xmlns:a16="http://schemas.microsoft.com/office/drawing/2014/main" id="{D0C3721D-6354-0D00-0D29-E1A27C93E6FF}"/>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7" name="TextBox 26">
            <a:extLst>
              <a:ext uri="{FF2B5EF4-FFF2-40B4-BE49-F238E27FC236}">
                <a16:creationId xmlns:a16="http://schemas.microsoft.com/office/drawing/2014/main" id="{35565AC2-DB77-DCDB-808B-BF51C9FFA89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50" charset="0"/>
                <a:cs typeface="Poppins" panose="00000500000000000000" pitchFamily="50" charset="0"/>
              </a:rPr>
              <a:t>‹#›</a:t>
            </a:fld>
            <a:endParaRPr lang="en-GB" sz="1500" dirty="0">
              <a:solidFill>
                <a:schemeClr val="bg1"/>
              </a:solidFill>
              <a:latin typeface="Poppins" panose="00000500000000000000" pitchFamily="50" charset="0"/>
              <a:cs typeface="Poppins" panose="00000500000000000000" pitchFamily="50" charset="0"/>
            </a:endParaRPr>
          </a:p>
        </p:txBody>
      </p:sp>
      <p:sp>
        <p:nvSpPr>
          <p:cNvPr id="28" name="Text Placeholder 11">
            <a:extLst>
              <a:ext uri="{FF2B5EF4-FFF2-40B4-BE49-F238E27FC236}">
                <a16:creationId xmlns:a16="http://schemas.microsoft.com/office/drawing/2014/main" id="{04A903AE-E2D6-5F9D-50A4-1473F9218254}"/>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Page Title</a:t>
            </a:r>
          </a:p>
        </p:txBody>
      </p:sp>
      <p:sp>
        <p:nvSpPr>
          <p:cNvPr id="29" name="Text Placeholder 11">
            <a:extLst>
              <a:ext uri="{FF2B5EF4-FFF2-40B4-BE49-F238E27FC236}">
                <a16:creationId xmlns:a16="http://schemas.microsoft.com/office/drawing/2014/main" id="{CE01E99E-260A-2E00-5A10-B640DA7C8C9E}"/>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Sub header</a:t>
            </a:r>
          </a:p>
        </p:txBody>
      </p:sp>
      <p:sp>
        <p:nvSpPr>
          <p:cNvPr id="8" name="Text Placeholder 4">
            <a:extLst>
              <a:ext uri="{FF2B5EF4-FFF2-40B4-BE49-F238E27FC236}">
                <a16:creationId xmlns:a16="http://schemas.microsoft.com/office/drawing/2014/main" id="{816DAC74-8EE3-1746-99BA-A5E8DA7424EA}"/>
              </a:ext>
            </a:extLst>
          </p:cNvPr>
          <p:cNvSpPr>
            <a:spLocks noGrp="1"/>
          </p:cNvSpPr>
          <p:nvPr>
            <p:ph type="body" sz="quarter" idx="27" hasCustomPrompt="1"/>
          </p:nvPr>
        </p:nvSpPr>
        <p:spPr>
          <a:xfrm>
            <a:off x="3286746" y="1562445"/>
            <a:ext cx="7739063" cy="742950"/>
          </a:xfrm>
          <a:prstGeom prst="rect">
            <a:avLst/>
          </a:prstGeom>
          <a:solidFill>
            <a:srgbClr val="E8FFF7"/>
          </a:solidFill>
        </p:spPr>
        <p:txBody>
          <a:bodyPr lIns="216000" tIns="108000" rIns="216000" bIns="72000"/>
          <a:lstStyle>
            <a:lvl1pPr marL="0" indent="0">
              <a:lnSpc>
                <a:spcPct val="110000"/>
              </a:lnSpc>
              <a:buNone/>
              <a:defRPr sz="1500"/>
            </a:lvl1pPr>
            <a:lvl2pPr marL="457200" indent="0">
              <a:buNone/>
              <a:defRPr/>
            </a:lvl2pPr>
            <a:lvl3pPr marL="914400" indent="0">
              <a:buNone/>
              <a:defRPr/>
            </a:lvl3pPr>
            <a:lvl4pPr marL="1371600" indent="0">
              <a:buNone/>
              <a:defRPr/>
            </a:lvl4pPr>
            <a:lvl5pPr marL="1828800" indent="0">
              <a:buNone/>
              <a:defRPr/>
            </a:lvl5pPr>
          </a:lstStyle>
          <a:p>
            <a:pPr lvl="0"/>
            <a:r>
              <a:rPr lang="en-GB" sz="1500" dirty="0">
                <a:solidFill>
                  <a:srgbClr val="060645"/>
                </a:solidFill>
              </a:rPr>
              <a:t>Body copy goes here</a:t>
            </a:r>
          </a:p>
        </p:txBody>
      </p:sp>
      <p:sp>
        <p:nvSpPr>
          <p:cNvPr id="9" name="Text Placeholder 11">
            <a:extLst>
              <a:ext uri="{FF2B5EF4-FFF2-40B4-BE49-F238E27FC236}">
                <a16:creationId xmlns:a16="http://schemas.microsoft.com/office/drawing/2014/main" id="{D626BEB0-893F-DB77-7783-7CC66EADF597}"/>
              </a:ext>
            </a:extLst>
          </p:cNvPr>
          <p:cNvSpPr>
            <a:spLocks noGrp="1"/>
          </p:cNvSpPr>
          <p:nvPr>
            <p:ph type="body" sz="quarter" idx="12" hasCustomPrompt="1"/>
          </p:nvPr>
        </p:nvSpPr>
        <p:spPr>
          <a:xfrm>
            <a:off x="887895" y="1562445"/>
            <a:ext cx="2313071" cy="746515"/>
          </a:xfrm>
          <a:prstGeom prst="rect">
            <a:avLst/>
          </a:prstGeom>
          <a:solidFill>
            <a:srgbClr val="7DFFD3"/>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a:p>
            <a:pPr lvl="0"/>
            <a:r>
              <a:rPr lang="en-GB" dirty="0"/>
              <a:t>Section title</a:t>
            </a:r>
          </a:p>
        </p:txBody>
      </p:sp>
      <p:sp>
        <p:nvSpPr>
          <p:cNvPr id="10" name="Text Placeholder 4">
            <a:extLst>
              <a:ext uri="{FF2B5EF4-FFF2-40B4-BE49-F238E27FC236}">
                <a16:creationId xmlns:a16="http://schemas.microsoft.com/office/drawing/2014/main" id="{034433D2-285A-2138-B801-9350BFC7DFBE}"/>
              </a:ext>
            </a:extLst>
          </p:cNvPr>
          <p:cNvSpPr>
            <a:spLocks noGrp="1"/>
          </p:cNvSpPr>
          <p:nvPr>
            <p:ph type="body" sz="quarter" idx="28" hasCustomPrompt="1"/>
          </p:nvPr>
        </p:nvSpPr>
        <p:spPr>
          <a:xfrm>
            <a:off x="3286746" y="2459335"/>
            <a:ext cx="7739063" cy="742950"/>
          </a:xfrm>
          <a:prstGeom prst="rect">
            <a:avLst/>
          </a:prstGeom>
          <a:solidFill>
            <a:srgbClr val="E8FFF7"/>
          </a:solidFill>
        </p:spPr>
        <p:txBody>
          <a:bodyPr lIns="216000" tIns="108000" rIns="216000" bIns="72000"/>
          <a:lstStyle>
            <a:lvl1pPr marL="0" indent="0">
              <a:lnSpc>
                <a:spcPct val="110000"/>
              </a:lnSpc>
              <a:buNone/>
              <a:defRPr sz="1500"/>
            </a:lvl1pPr>
            <a:lvl2pPr marL="457200" indent="0">
              <a:buNone/>
              <a:defRPr/>
            </a:lvl2pPr>
            <a:lvl3pPr marL="914400" indent="0">
              <a:buNone/>
              <a:defRPr/>
            </a:lvl3pPr>
            <a:lvl4pPr marL="1371600" indent="0">
              <a:buNone/>
              <a:defRPr/>
            </a:lvl4pPr>
            <a:lvl5pPr marL="1828800" indent="0">
              <a:buNone/>
              <a:defRPr/>
            </a:lvl5pPr>
          </a:lstStyle>
          <a:p>
            <a:pPr lvl="0"/>
            <a:r>
              <a:rPr lang="en-GB" sz="1500" dirty="0">
                <a:solidFill>
                  <a:srgbClr val="060645"/>
                </a:solidFill>
              </a:rPr>
              <a:t>Body copy goes here</a:t>
            </a:r>
          </a:p>
        </p:txBody>
      </p:sp>
      <p:sp>
        <p:nvSpPr>
          <p:cNvPr id="11" name="Text Placeholder 11">
            <a:extLst>
              <a:ext uri="{FF2B5EF4-FFF2-40B4-BE49-F238E27FC236}">
                <a16:creationId xmlns:a16="http://schemas.microsoft.com/office/drawing/2014/main" id="{2B0C5214-C8B5-BB5C-400E-6D335A90D847}"/>
              </a:ext>
            </a:extLst>
          </p:cNvPr>
          <p:cNvSpPr>
            <a:spLocks noGrp="1"/>
          </p:cNvSpPr>
          <p:nvPr>
            <p:ph type="body" sz="quarter" idx="29" hasCustomPrompt="1"/>
          </p:nvPr>
        </p:nvSpPr>
        <p:spPr>
          <a:xfrm>
            <a:off x="887895" y="2459335"/>
            <a:ext cx="2313071" cy="746515"/>
          </a:xfrm>
          <a:prstGeom prst="rect">
            <a:avLst/>
          </a:prstGeom>
          <a:solidFill>
            <a:srgbClr val="7DFFD3"/>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a:p>
            <a:pPr lvl="0"/>
            <a:r>
              <a:rPr lang="en-GB" dirty="0"/>
              <a:t>Section title</a:t>
            </a:r>
          </a:p>
        </p:txBody>
      </p:sp>
      <p:sp>
        <p:nvSpPr>
          <p:cNvPr id="12" name="Text Placeholder 4">
            <a:extLst>
              <a:ext uri="{FF2B5EF4-FFF2-40B4-BE49-F238E27FC236}">
                <a16:creationId xmlns:a16="http://schemas.microsoft.com/office/drawing/2014/main" id="{08C2F145-D295-DD87-F65F-5B20EF149970}"/>
              </a:ext>
            </a:extLst>
          </p:cNvPr>
          <p:cNvSpPr>
            <a:spLocks noGrp="1"/>
          </p:cNvSpPr>
          <p:nvPr>
            <p:ph type="body" sz="quarter" idx="30" hasCustomPrompt="1"/>
          </p:nvPr>
        </p:nvSpPr>
        <p:spPr>
          <a:xfrm>
            <a:off x="3286746" y="3356225"/>
            <a:ext cx="7739063" cy="742950"/>
          </a:xfrm>
          <a:prstGeom prst="rect">
            <a:avLst/>
          </a:prstGeom>
          <a:solidFill>
            <a:srgbClr val="E8FFF7"/>
          </a:solidFill>
        </p:spPr>
        <p:txBody>
          <a:bodyPr lIns="216000" tIns="108000" rIns="216000" bIns="72000"/>
          <a:lstStyle>
            <a:lvl1pPr marL="0" indent="0">
              <a:lnSpc>
                <a:spcPct val="110000"/>
              </a:lnSpc>
              <a:buNone/>
              <a:defRPr sz="1500"/>
            </a:lvl1pPr>
            <a:lvl2pPr marL="457200" indent="0">
              <a:buNone/>
              <a:defRPr/>
            </a:lvl2pPr>
            <a:lvl3pPr marL="914400" indent="0">
              <a:buNone/>
              <a:defRPr/>
            </a:lvl3pPr>
            <a:lvl4pPr marL="1371600" indent="0">
              <a:buNone/>
              <a:defRPr/>
            </a:lvl4pPr>
            <a:lvl5pPr marL="1828800" indent="0">
              <a:buNone/>
              <a:defRPr/>
            </a:lvl5pPr>
          </a:lstStyle>
          <a:p>
            <a:pPr lvl="0"/>
            <a:r>
              <a:rPr lang="en-GB" sz="1500" dirty="0">
                <a:solidFill>
                  <a:srgbClr val="060645"/>
                </a:solidFill>
              </a:rPr>
              <a:t>Body copy goes here</a:t>
            </a:r>
          </a:p>
        </p:txBody>
      </p:sp>
      <p:sp>
        <p:nvSpPr>
          <p:cNvPr id="13" name="Text Placeholder 11">
            <a:extLst>
              <a:ext uri="{FF2B5EF4-FFF2-40B4-BE49-F238E27FC236}">
                <a16:creationId xmlns:a16="http://schemas.microsoft.com/office/drawing/2014/main" id="{F7C453FF-E315-37FD-0D9E-C09E04B12F7A}"/>
              </a:ext>
            </a:extLst>
          </p:cNvPr>
          <p:cNvSpPr>
            <a:spLocks noGrp="1"/>
          </p:cNvSpPr>
          <p:nvPr>
            <p:ph type="body" sz="quarter" idx="31" hasCustomPrompt="1"/>
          </p:nvPr>
        </p:nvSpPr>
        <p:spPr>
          <a:xfrm>
            <a:off x="887895" y="3356225"/>
            <a:ext cx="2313071" cy="746515"/>
          </a:xfrm>
          <a:prstGeom prst="rect">
            <a:avLst/>
          </a:prstGeom>
          <a:solidFill>
            <a:srgbClr val="7DFFD3"/>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a:p>
            <a:pPr lvl="0"/>
            <a:r>
              <a:rPr lang="en-GB" dirty="0"/>
              <a:t>Section title</a:t>
            </a:r>
          </a:p>
        </p:txBody>
      </p:sp>
      <p:sp>
        <p:nvSpPr>
          <p:cNvPr id="14" name="Text Placeholder 4">
            <a:extLst>
              <a:ext uri="{FF2B5EF4-FFF2-40B4-BE49-F238E27FC236}">
                <a16:creationId xmlns:a16="http://schemas.microsoft.com/office/drawing/2014/main" id="{F8F9FC77-DF8B-FDB1-2221-949F35B1E2DE}"/>
              </a:ext>
            </a:extLst>
          </p:cNvPr>
          <p:cNvSpPr>
            <a:spLocks noGrp="1"/>
          </p:cNvSpPr>
          <p:nvPr>
            <p:ph type="body" sz="quarter" idx="32" hasCustomPrompt="1"/>
          </p:nvPr>
        </p:nvSpPr>
        <p:spPr>
          <a:xfrm>
            <a:off x="3286746" y="4249549"/>
            <a:ext cx="7739063" cy="742950"/>
          </a:xfrm>
          <a:prstGeom prst="rect">
            <a:avLst/>
          </a:prstGeom>
          <a:solidFill>
            <a:srgbClr val="E8FFF7"/>
          </a:solidFill>
        </p:spPr>
        <p:txBody>
          <a:bodyPr lIns="216000" tIns="108000" rIns="216000" bIns="72000"/>
          <a:lstStyle>
            <a:lvl1pPr marL="0" indent="0">
              <a:lnSpc>
                <a:spcPct val="110000"/>
              </a:lnSpc>
              <a:buNone/>
              <a:defRPr sz="1500"/>
            </a:lvl1pPr>
            <a:lvl2pPr marL="457200" indent="0">
              <a:buNone/>
              <a:defRPr/>
            </a:lvl2pPr>
            <a:lvl3pPr marL="914400" indent="0">
              <a:buNone/>
              <a:defRPr/>
            </a:lvl3pPr>
            <a:lvl4pPr marL="1371600" indent="0">
              <a:buNone/>
              <a:defRPr/>
            </a:lvl4pPr>
            <a:lvl5pPr marL="1828800" indent="0">
              <a:buNone/>
              <a:defRPr/>
            </a:lvl5pPr>
          </a:lstStyle>
          <a:p>
            <a:pPr lvl="0"/>
            <a:r>
              <a:rPr lang="en-GB" sz="1500" dirty="0">
                <a:solidFill>
                  <a:srgbClr val="060645"/>
                </a:solidFill>
              </a:rPr>
              <a:t>Body copy goes here</a:t>
            </a:r>
          </a:p>
        </p:txBody>
      </p:sp>
      <p:sp>
        <p:nvSpPr>
          <p:cNvPr id="16" name="Text Placeholder 11">
            <a:extLst>
              <a:ext uri="{FF2B5EF4-FFF2-40B4-BE49-F238E27FC236}">
                <a16:creationId xmlns:a16="http://schemas.microsoft.com/office/drawing/2014/main" id="{F2515635-1F1A-5EC5-9397-A7584981B605}"/>
              </a:ext>
            </a:extLst>
          </p:cNvPr>
          <p:cNvSpPr>
            <a:spLocks noGrp="1"/>
          </p:cNvSpPr>
          <p:nvPr>
            <p:ph type="body" sz="quarter" idx="33" hasCustomPrompt="1"/>
          </p:nvPr>
        </p:nvSpPr>
        <p:spPr>
          <a:xfrm>
            <a:off x="887895" y="4249549"/>
            <a:ext cx="2313071" cy="746515"/>
          </a:xfrm>
          <a:prstGeom prst="rect">
            <a:avLst/>
          </a:prstGeom>
          <a:solidFill>
            <a:srgbClr val="7DFFD3"/>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a:p>
            <a:pPr lvl="0"/>
            <a:r>
              <a:rPr lang="en-GB" dirty="0"/>
              <a:t>Section title</a:t>
            </a:r>
          </a:p>
        </p:txBody>
      </p:sp>
      <p:pic>
        <p:nvPicPr>
          <p:cNvPr id="2" name="Picture 1">
            <a:extLst>
              <a:ext uri="{FF2B5EF4-FFF2-40B4-BE49-F238E27FC236}">
                <a16:creationId xmlns:a16="http://schemas.microsoft.com/office/drawing/2014/main" id="{1D819EE6-532E-7816-0325-42D8941AE6A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6567519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 List - Pink">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descr="Shape&#10;&#10;Description automatically generated">
            <a:extLst>
              <a:ext uri="{FF2B5EF4-FFF2-40B4-BE49-F238E27FC236}">
                <a16:creationId xmlns:a16="http://schemas.microsoft.com/office/drawing/2014/main" id="{CAEB22FC-8717-3ACD-B1AA-0DDD82CD2BFB}"/>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36" name="TextBox 35">
            <a:extLst>
              <a:ext uri="{FF2B5EF4-FFF2-40B4-BE49-F238E27FC236}">
                <a16:creationId xmlns:a16="http://schemas.microsoft.com/office/drawing/2014/main" id="{4A74F5EC-4A0A-EE9E-CEEC-0C8B1DEDD4A6}"/>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50" charset="0"/>
                <a:cs typeface="Poppins" panose="00000500000000000000" pitchFamily="50" charset="0"/>
              </a:rPr>
              <a:t>‹#›</a:t>
            </a:fld>
            <a:endParaRPr lang="en-GB" sz="1500" dirty="0">
              <a:solidFill>
                <a:schemeClr val="bg1"/>
              </a:solidFill>
              <a:latin typeface="Poppins" panose="00000500000000000000" pitchFamily="50" charset="0"/>
              <a:cs typeface="Poppins" panose="00000500000000000000" pitchFamily="50" charset="0"/>
            </a:endParaRPr>
          </a:p>
        </p:txBody>
      </p:sp>
      <p:sp>
        <p:nvSpPr>
          <p:cNvPr id="24" name="Text Placeholder 11">
            <a:extLst>
              <a:ext uri="{FF2B5EF4-FFF2-40B4-BE49-F238E27FC236}">
                <a16:creationId xmlns:a16="http://schemas.microsoft.com/office/drawing/2014/main" id="{9EC74F6E-3E12-4CC9-3CF9-A0A016ADF3D3}"/>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Page Title</a:t>
            </a:r>
          </a:p>
        </p:txBody>
      </p:sp>
      <p:sp>
        <p:nvSpPr>
          <p:cNvPr id="28" name="Text Placeholder 11">
            <a:extLst>
              <a:ext uri="{FF2B5EF4-FFF2-40B4-BE49-F238E27FC236}">
                <a16:creationId xmlns:a16="http://schemas.microsoft.com/office/drawing/2014/main" id="{DAC45FAB-EC84-4094-4E00-5D39E06DC8EF}"/>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Sub header</a:t>
            </a:r>
          </a:p>
        </p:txBody>
      </p:sp>
      <p:sp>
        <p:nvSpPr>
          <p:cNvPr id="4" name="Text Placeholder 4">
            <a:extLst>
              <a:ext uri="{FF2B5EF4-FFF2-40B4-BE49-F238E27FC236}">
                <a16:creationId xmlns:a16="http://schemas.microsoft.com/office/drawing/2014/main" id="{7971CCC8-8887-2D6D-F859-840625714F85}"/>
              </a:ext>
            </a:extLst>
          </p:cNvPr>
          <p:cNvSpPr>
            <a:spLocks noGrp="1"/>
          </p:cNvSpPr>
          <p:nvPr>
            <p:ph type="body" sz="quarter" idx="27" hasCustomPrompt="1"/>
          </p:nvPr>
        </p:nvSpPr>
        <p:spPr>
          <a:xfrm>
            <a:off x="3286746" y="1562445"/>
            <a:ext cx="7739063" cy="742950"/>
          </a:xfrm>
          <a:prstGeom prst="rect">
            <a:avLst/>
          </a:prstGeom>
          <a:solidFill>
            <a:srgbClr val="FFF3FD"/>
          </a:solidFill>
        </p:spPr>
        <p:txBody>
          <a:bodyPr lIns="216000" tIns="108000" rIns="216000" bIns="72000"/>
          <a:lstStyle>
            <a:lvl1pPr marL="0" indent="0">
              <a:lnSpc>
                <a:spcPct val="110000"/>
              </a:lnSpc>
              <a:buNone/>
              <a:defRPr sz="1500"/>
            </a:lvl1pPr>
            <a:lvl2pPr marL="457200" indent="0">
              <a:buNone/>
              <a:defRPr/>
            </a:lvl2pPr>
            <a:lvl3pPr marL="914400" indent="0">
              <a:buNone/>
              <a:defRPr/>
            </a:lvl3pPr>
            <a:lvl4pPr marL="1371600" indent="0">
              <a:buNone/>
              <a:defRPr/>
            </a:lvl4pPr>
            <a:lvl5pPr marL="1828800" indent="0">
              <a:buNone/>
              <a:defRPr/>
            </a:lvl5pPr>
          </a:lstStyle>
          <a:p>
            <a:pPr lvl="0"/>
            <a:r>
              <a:rPr lang="en-GB" sz="1500" dirty="0">
                <a:solidFill>
                  <a:srgbClr val="060645"/>
                </a:solidFill>
              </a:rPr>
              <a:t>Body copy goes here</a:t>
            </a:r>
          </a:p>
        </p:txBody>
      </p:sp>
      <p:sp>
        <p:nvSpPr>
          <p:cNvPr id="5" name="Text Placeholder 11">
            <a:extLst>
              <a:ext uri="{FF2B5EF4-FFF2-40B4-BE49-F238E27FC236}">
                <a16:creationId xmlns:a16="http://schemas.microsoft.com/office/drawing/2014/main" id="{93C70281-93BC-78B1-39A7-6A9CC94228F5}"/>
              </a:ext>
            </a:extLst>
          </p:cNvPr>
          <p:cNvSpPr>
            <a:spLocks noGrp="1"/>
          </p:cNvSpPr>
          <p:nvPr>
            <p:ph type="body" sz="quarter" idx="12" hasCustomPrompt="1"/>
          </p:nvPr>
        </p:nvSpPr>
        <p:spPr>
          <a:xfrm>
            <a:off x="887895" y="1562445"/>
            <a:ext cx="2313071" cy="746515"/>
          </a:xfrm>
          <a:prstGeom prst="rect">
            <a:avLst/>
          </a:prstGeom>
          <a:solidFill>
            <a:srgbClr val="FFB4FF"/>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a:p>
            <a:pPr lvl="0"/>
            <a:r>
              <a:rPr lang="en-GB" dirty="0"/>
              <a:t>Section title</a:t>
            </a:r>
          </a:p>
        </p:txBody>
      </p:sp>
      <p:sp>
        <p:nvSpPr>
          <p:cNvPr id="6" name="Text Placeholder 4">
            <a:extLst>
              <a:ext uri="{FF2B5EF4-FFF2-40B4-BE49-F238E27FC236}">
                <a16:creationId xmlns:a16="http://schemas.microsoft.com/office/drawing/2014/main" id="{41913BF3-8DA6-86CE-9297-CF7440C214D0}"/>
              </a:ext>
            </a:extLst>
          </p:cNvPr>
          <p:cNvSpPr>
            <a:spLocks noGrp="1"/>
          </p:cNvSpPr>
          <p:nvPr>
            <p:ph type="body" sz="quarter" idx="28" hasCustomPrompt="1"/>
          </p:nvPr>
        </p:nvSpPr>
        <p:spPr>
          <a:xfrm>
            <a:off x="3286746" y="2459335"/>
            <a:ext cx="7739063" cy="742950"/>
          </a:xfrm>
          <a:prstGeom prst="rect">
            <a:avLst/>
          </a:prstGeom>
          <a:solidFill>
            <a:srgbClr val="FFF3FD"/>
          </a:solidFill>
        </p:spPr>
        <p:txBody>
          <a:bodyPr lIns="216000" tIns="108000" rIns="216000" bIns="72000"/>
          <a:lstStyle>
            <a:lvl1pPr marL="0" indent="0">
              <a:lnSpc>
                <a:spcPct val="110000"/>
              </a:lnSpc>
              <a:buNone/>
              <a:defRPr sz="1500"/>
            </a:lvl1pPr>
            <a:lvl2pPr marL="457200" indent="0">
              <a:buNone/>
              <a:defRPr/>
            </a:lvl2pPr>
            <a:lvl3pPr marL="914400" indent="0">
              <a:buNone/>
              <a:defRPr/>
            </a:lvl3pPr>
            <a:lvl4pPr marL="1371600" indent="0">
              <a:buNone/>
              <a:defRPr/>
            </a:lvl4pPr>
            <a:lvl5pPr marL="1828800" indent="0">
              <a:buNone/>
              <a:defRPr/>
            </a:lvl5pPr>
          </a:lstStyle>
          <a:p>
            <a:pPr lvl="0"/>
            <a:r>
              <a:rPr lang="en-GB" sz="1500" dirty="0">
                <a:solidFill>
                  <a:srgbClr val="060645"/>
                </a:solidFill>
              </a:rPr>
              <a:t>Body copy goes here</a:t>
            </a:r>
          </a:p>
        </p:txBody>
      </p:sp>
      <p:sp>
        <p:nvSpPr>
          <p:cNvPr id="19" name="Text Placeholder 11">
            <a:extLst>
              <a:ext uri="{FF2B5EF4-FFF2-40B4-BE49-F238E27FC236}">
                <a16:creationId xmlns:a16="http://schemas.microsoft.com/office/drawing/2014/main" id="{F6994FB5-5FB6-3649-0B5C-0DE7371587EE}"/>
              </a:ext>
            </a:extLst>
          </p:cNvPr>
          <p:cNvSpPr>
            <a:spLocks noGrp="1"/>
          </p:cNvSpPr>
          <p:nvPr>
            <p:ph type="body" sz="quarter" idx="29" hasCustomPrompt="1"/>
          </p:nvPr>
        </p:nvSpPr>
        <p:spPr>
          <a:xfrm>
            <a:off x="887895" y="2459335"/>
            <a:ext cx="2313071" cy="746515"/>
          </a:xfrm>
          <a:prstGeom prst="rect">
            <a:avLst/>
          </a:prstGeom>
          <a:solidFill>
            <a:srgbClr val="FFB4FF"/>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a:p>
            <a:pPr lvl="0"/>
            <a:r>
              <a:rPr lang="en-GB" dirty="0"/>
              <a:t>Section title</a:t>
            </a:r>
          </a:p>
        </p:txBody>
      </p:sp>
      <p:sp>
        <p:nvSpPr>
          <p:cNvPr id="20" name="Text Placeholder 4">
            <a:extLst>
              <a:ext uri="{FF2B5EF4-FFF2-40B4-BE49-F238E27FC236}">
                <a16:creationId xmlns:a16="http://schemas.microsoft.com/office/drawing/2014/main" id="{480BC2B6-2F32-2B89-2F65-DEDFE06C5F29}"/>
              </a:ext>
            </a:extLst>
          </p:cNvPr>
          <p:cNvSpPr>
            <a:spLocks noGrp="1"/>
          </p:cNvSpPr>
          <p:nvPr>
            <p:ph type="body" sz="quarter" idx="30" hasCustomPrompt="1"/>
          </p:nvPr>
        </p:nvSpPr>
        <p:spPr>
          <a:xfrm>
            <a:off x="3286746" y="3356225"/>
            <a:ext cx="7739063" cy="742950"/>
          </a:xfrm>
          <a:prstGeom prst="rect">
            <a:avLst/>
          </a:prstGeom>
          <a:solidFill>
            <a:srgbClr val="FFF3FD"/>
          </a:solidFill>
        </p:spPr>
        <p:txBody>
          <a:bodyPr lIns="216000" tIns="108000" rIns="216000" bIns="72000"/>
          <a:lstStyle>
            <a:lvl1pPr marL="0" indent="0">
              <a:lnSpc>
                <a:spcPct val="110000"/>
              </a:lnSpc>
              <a:buNone/>
              <a:defRPr sz="1500"/>
            </a:lvl1pPr>
            <a:lvl2pPr marL="457200" indent="0">
              <a:buNone/>
              <a:defRPr/>
            </a:lvl2pPr>
            <a:lvl3pPr marL="914400" indent="0">
              <a:buNone/>
              <a:defRPr/>
            </a:lvl3pPr>
            <a:lvl4pPr marL="1371600" indent="0">
              <a:buNone/>
              <a:defRPr/>
            </a:lvl4pPr>
            <a:lvl5pPr marL="1828800" indent="0">
              <a:buNone/>
              <a:defRPr/>
            </a:lvl5pPr>
          </a:lstStyle>
          <a:p>
            <a:pPr lvl="0"/>
            <a:r>
              <a:rPr lang="en-GB" sz="1500" dirty="0">
                <a:solidFill>
                  <a:srgbClr val="060645"/>
                </a:solidFill>
              </a:rPr>
              <a:t>Body copy goes here</a:t>
            </a:r>
          </a:p>
        </p:txBody>
      </p:sp>
      <p:sp>
        <p:nvSpPr>
          <p:cNvPr id="23" name="Text Placeholder 11">
            <a:extLst>
              <a:ext uri="{FF2B5EF4-FFF2-40B4-BE49-F238E27FC236}">
                <a16:creationId xmlns:a16="http://schemas.microsoft.com/office/drawing/2014/main" id="{EF834E28-71E5-8B57-FCC7-46E2FEE233DD}"/>
              </a:ext>
            </a:extLst>
          </p:cNvPr>
          <p:cNvSpPr>
            <a:spLocks noGrp="1"/>
          </p:cNvSpPr>
          <p:nvPr>
            <p:ph type="body" sz="quarter" idx="31" hasCustomPrompt="1"/>
          </p:nvPr>
        </p:nvSpPr>
        <p:spPr>
          <a:xfrm>
            <a:off x="887895" y="3356225"/>
            <a:ext cx="2313071" cy="746515"/>
          </a:xfrm>
          <a:prstGeom prst="rect">
            <a:avLst/>
          </a:prstGeom>
          <a:solidFill>
            <a:srgbClr val="FFB4FF"/>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a:p>
            <a:pPr lvl="0"/>
            <a:r>
              <a:rPr lang="en-GB" dirty="0"/>
              <a:t>Section title</a:t>
            </a:r>
          </a:p>
        </p:txBody>
      </p:sp>
      <p:sp>
        <p:nvSpPr>
          <p:cNvPr id="27" name="Text Placeholder 4">
            <a:extLst>
              <a:ext uri="{FF2B5EF4-FFF2-40B4-BE49-F238E27FC236}">
                <a16:creationId xmlns:a16="http://schemas.microsoft.com/office/drawing/2014/main" id="{1984B553-0CF7-BBE3-8247-C11CDDCFA73B}"/>
              </a:ext>
            </a:extLst>
          </p:cNvPr>
          <p:cNvSpPr>
            <a:spLocks noGrp="1"/>
          </p:cNvSpPr>
          <p:nvPr>
            <p:ph type="body" sz="quarter" idx="32" hasCustomPrompt="1"/>
          </p:nvPr>
        </p:nvSpPr>
        <p:spPr>
          <a:xfrm>
            <a:off x="3286746" y="4249549"/>
            <a:ext cx="7739063" cy="742950"/>
          </a:xfrm>
          <a:prstGeom prst="rect">
            <a:avLst/>
          </a:prstGeom>
          <a:solidFill>
            <a:srgbClr val="FFF3FD"/>
          </a:solidFill>
        </p:spPr>
        <p:txBody>
          <a:bodyPr lIns="216000" tIns="108000" rIns="216000" bIns="72000"/>
          <a:lstStyle>
            <a:lvl1pPr marL="0" indent="0">
              <a:lnSpc>
                <a:spcPct val="110000"/>
              </a:lnSpc>
              <a:buNone/>
              <a:defRPr sz="1500"/>
            </a:lvl1pPr>
            <a:lvl2pPr marL="457200" indent="0">
              <a:buNone/>
              <a:defRPr/>
            </a:lvl2pPr>
            <a:lvl3pPr marL="914400" indent="0">
              <a:buNone/>
              <a:defRPr/>
            </a:lvl3pPr>
            <a:lvl4pPr marL="1371600" indent="0">
              <a:buNone/>
              <a:defRPr/>
            </a:lvl4pPr>
            <a:lvl5pPr marL="1828800" indent="0">
              <a:buNone/>
              <a:defRPr/>
            </a:lvl5pPr>
          </a:lstStyle>
          <a:p>
            <a:pPr lvl="0"/>
            <a:r>
              <a:rPr lang="en-GB" sz="1500" dirty="0">
                <a:solidFill>
                  <a:srgbClr val="060645"/>
                </a:solidFill>
              </a:rPr>
              <a:t>Body copy goes here</a:t>
            </a:r>
          </a:p>
        </p:txBody>
      </p:sp>
      <p:sp>
        <p:nvSpPr>
          <p:cNvPr id="29" name="Text Placeholder 11">
            <a:extLst>
              <a:ext uri="{FF2B5EF4-FFF2-40B4-BE49-F238E27FC236}">
                <a16:creationId xmlns:a16="http://schemas.microsoft.com/office/drawing/2014/main" id="{01AC7231-C3AA-8DB0-7055-96197A3F30DA}"/>
              </a:ext>
            </a:extLst>
          </p:cNvPr>
          <p:cNvSpPr>
            <a:spLocks noGrp="1"/>
          </p:cNvSpPr>
          <p:nvPr>
            <p:ph type="body" sz="quarter" idx="33" hasCustomPrompt="1"/>
          </p:nvPr>
        </p:nvSpPr>
        <p:spPr>
          <a:xfrm>
            <a:off x="887895" y="4249549"/>
            <a:ext cx="2313071" cy="746515"/>
          </a:xfrm>
          <a:prstGeom prst="rect">
            <a:avLst/>
          </a:prstGeom>
          <a:solidFill>
            <a:srgbClr val="FFB4FF"/>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a:p>
            <a:pPr lvl="0"/>
            <a:r>
              <a:rPr lang="en-GB" dirty="0"/>
              <a:t>Section title</a:t>
            </a:r>
          </a:p>
        </p:txBody>
      </p:sp>
      <p:pic>
        <p:nvPicPr>
          <p:cNvPr id="7" name="Picture 6">
            <a:extLst>
              <a:ext uri="{FF2B5EF4-FFF2-40B4-BE49-F238E27FC236}">
                <a16:creationId xmlns:a16="http://schemas.microsoft.com/office/drawing/2014/main" id="{5D266997-B6CA-C429-0D2C-74E70FBC7A3B}"/>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64739288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ont Cover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334000"/>
          </a:xfrm>
          <a:prstGeom prst="round2SameRect">
            <a:avLst>
              <a:gd name="adj1" fmla="val 42678"/>
              <a:gd name="adj2" fmla="val 4847"/>
            </a:avLst>
          </a:prstGeom>
        </p:spPr>
        <p:txBody>
          <a:bodyPr/>
          <a:lstStyle>
            <a:lvl1pPr marL="0" indent="0" algn="ctr">
              <a:buNone/>
              <a:defRPr>
                <a:solidFill>
                  <a:schemeClr val="bg1"/>
                </a:solidFill>
                <a:latin typeface="Poppins" panose="00000500000000000000" pitchFamily="50" charset="0"/>
                <a:cs typeface="Poppins" panose="00000500000000000000" pitchFamily="50" charset="0"/>
              </a:defRPr>
            </a:lvl1pPr>
          </a:lstStyle>
          <a:p>
            <a:r>
              <a:rPr lang="en-GB"/>
              <a:t>Click icon to add picture</a:t>
            </a:r>
            <a:endParaRPr lang="en-US" dirty="0"/>
          </a:p>
        </p:txBody>
      </p:sp>
      <p:pic>
        <p:nvPicPr>
          <p:cNvPr id="4" name="Picture 3" descr="Icon&#10;&#10;Description automatically generated">
            <a:extLst>
              <a:ext uri="{FF2B5EF4-FFF2-40B4-BE49-F238E27FC236}">
                <a16:creationId xmlns:a16="http://schemas.microsoft.com/office/drawing/2014/main" id="{6ED31C04-0A53-3A47-8287-081AE26B8A3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5334000"/>
            <a:ext cx="6096000" cy="1524000"/>
          </a:xfrm>
          <a:prstGeom prst="rect">
            <a:avLst/>
          </a:prstGeom>
        </p:spPr>
      </p:pic>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Front Cover Title Goes Here</a:t>
            </a:r>
          </a:p>
        </p:txBody>
      </p:sp>
      <p:sp>
        <p:nvSpPr>
          <p:cNvPr id="2" name="Text Placeholder 11">
            <a:extLst>
              <a:ext uri="{FF2B5EF4-FFF2-40B4-BE49-F238E27FC236}">
                <a16:creationId xmlns:a16="http://schemas.microsoft.com/office/drawing/2014/main" id="{9E9177B3-5DDF-C49A-F04A-F97D821D76FD}"/>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Sub title</a:t>
            </a:r>
          </a:p>
        </p:txBody>
      </p:sp>
      <p:sp>
        <p:nvSpPr>
          <p:cNvPr id="3" name="Text Placeholder 11">
            <a:extLst>
              <a:ext uri="{FF2B5EF4-FFF2-40B4-BE49-F238E27FC236}">
                <a16:creationId xmlns:a16="http://schemas.microsoft.com/office/drawing/2014/main" id="{D3418B85-C84C-B824-D28F-BA79F5E04CAD}"/>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Presenters name</a:t>
            </a:r>
          </a:p>
        </p:txBody>
      </p:sp>
      <p:sp>
        <p:nvSpPr>
          <p:cNvPr id="5" name="Text Placeholder 11">
            <a:extLst>
              <a:ext uri="{FF2B5EF4-FFF2-40B4-BE49-F238E27FC236}">
                <a16:creationId xmlns:a16="http://schemas.microsoft.com/office/drawing/2014/main" id="{AE5F6774-8098-996B-DB40-EA611D348D2A}"/>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Department name</a:t>
            </a:r>
          </a:p>
        </p:txBody>
      </p:sp>
      <p:sp>
        <p:nvSpPr>
          <p:cNvPr id="6" name="Text Placeholder 11">
            <a:extLst>
              <a:ext uri="{FF2B5EF4-FFF2-40B4-BE49-F238E27FC236}">
                <a16:creationId xmlns:a16="http://schemas.microsoft.com/office/drawing/2014/main" id="{02518C58-E2DB-02D3-8708-B87996A9E5BC}"/>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Date</a:t>
            </a:r>
          </a:p>
        </p:txBody>
      </p:sp>
      <p:pic>
        <p:nvPicPr>
          <p:cNvPr id="15" name="Picture 14">
            <a:extLst>
              <a:ext uri="{FF2B5EF4-FFF2-40B4-BE49-F238E27FC236}">
                <a16:creationId xmlns:a16="http://schemas.microsoft.com/office/drawing/2014/main" id="{95ADE654-C78D-7069-71BF-CB8E04298DE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21765947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le / List - Yellow">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2" name="Picture 41" descr="Shape&#10;&#10;Description automatically generated">
            <a:extLst>
              <a:ext uri="{FF2B5EF4-FFF2-40B4-BE49-F238E27FC236}">
                <a16:creationId xmlns:a16="http://schemas.microsoft.com/office/drawing/2014/main" id="{1E32E92A-D60B-13B9-30ED-6BA5F1EDCED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57" name="TextBox 56">
            <a:extLst>
              <a:ext uri="{FF2B5EF4-FFF2-40B4-BE49-F238E27FC236}">
                <a16:creationId xmlns:a16="http://schemas.microsoft.com/office/drawing/2014/main" id="{D09E5BE0-09DA-15C3-2ADE-E1DB04ED1C1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50" charset="0"/>
                <a:cs typeface="Poppins" panose="00000500000000000000" pitchFamily="50" charset="0"/>
              </a:rPr>
              <a:t>‹#›</a:t>
            </a:fld>
            <a:endParaRPr lang="en-GB" sz="1500" dirty="0">
              <a:solidFill>
                <a:schemeClr val="bg1"/>
              </a:solidFill>
              <a:latin typeface="Poppins" panose="00000500000000000000" pitchFamily="50" charset="0"/>
              <a:cs typeface="Poppins" panose="00000500000000000000" pitchFamily="50" charset="0"/>
            </a:endParaRPr>
          </a:p>
        </p:txBody>
      </p:sp>
      <p:sp>
        <p:nvSpPr>
          <p:cNvPr id="23" name="Text Placeholder 11">
            <a:extLst>
              <a:ext uri="{FF2B5EF4-FFF2-40B4-BE49-F238E27FC236}">
                <a16:creationId xmlns:a16="http://schemas.microsoft.com/office/drawing/2014/main" id="{AA34D264-D08C-0201-6BF1-636745F0544D}"/>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Page Title</a:t>
            </a:r>
          </a:p>
        </p:txBody>
      </p:sp>
      <p:sp>
        <p:nvSpPr>
          <p:cNvPr id="24" name="Text Placeholder 11">
            <a:extLst>
              <a:ext uri="{FF2B5EF4-FFF2-40B4-BE49-F238E27FC236}">
                <a16:creationId xmlns:a16="http://schemas.microsoft.com/office/drawing/2014/main" id="{230135D4-803B-4DF5-9DDF-8CFC64C30466}"/>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Sub header</a:t>
            </a:r>
          </a:p>
        </p:txBody>
      </p:sp>
      <p:sp>
        <p:nvSpPr>
          <p:cNvPr id="4" name="Text Placeholder 4">
            <a:extLst>
              <a:ext uri="{FF2B5EF4-FFF2-40B4-BE49-F238E27FC236}">
                <a16:creationId xmlns:a16="http://schemas.microsoft.com/office/drawing/2014/main" id="{2C9476F1-805D-12F6-C40A-921E21A365D0}"/>
              </a:ext>
            </a:extLst>
          </p:cNvPr>
          <p:cNvSpPr>
            <a:spLocks noGrp="1"/>
          </p:cNvSpPr>
          <p:nvPr>
            <p:ph type="body" sz="quarter" idx="27" hasCustomPrompt="1"/>
          </p:nvPr>
        </p:nvSpPr>
        <p:spPr>
          <a:xfrm>
            <a:off x="3286746" y="1562445"/>
            <a:ext cx="7739063" cy="742950"/>
          </a:xfrm>
          <a:prstGeom prst="rect">
            <a:avLst/>
          </a:prstGeom>
          <a:solidFill>
            <a:srgbClr val="FFFEED"/>
          </a:solidFill>
        </p:spPr>
        <p:txBody>
          <a:bodyPr lIns="216000" tIns="108000" rIns="216000" bIns="72000"/>
          <a:lstStyle>
            <a:lvl1pPr marL="0" indent="0">
              <a:lnSpc>
                <a:spcPct val="110000"/>
              </a:lnSpc>
              <a:buNone/>
              <a:defRPr sz="1500"/>
            </a:lvl1pPr>
            <a:lvl2pPr marL="457200" indent="0">
              <a:buNone/>
              <a:defRPr/>
            </a:lvl2pPr>
            <a:lvl3pPr marL="914400" indent="0">
              <a:buNone/>
              <a:defRPr/>
            </a:lvl3pPr>
            <a:lvl4pPr marL="1371600" indent="0">
              <a:buNone/>
              <a:defRPr/>
            </a:lvl4pPr>
            <a:lvl5pPr marL="1828800" indent="0">
              <a:buNone/>
              <a:defRPr/>
            </a:lvl5pPr>
          </a:lstStyle>
          <a:p>
            <a:pPr lvl="0"/>
            <a:r>
              <a:rPr lang="en-GB" sz="1500" dirty="0">
                <a:solidFill>
                  <a:srgbClr val="060645"/>
                </a:solidFill>
              </a:rPr>
              <a:t>Body copy goes here</a:t>
            </a:r>
          </a:p>
        </p:txBody>
      </p:sp>
      <p:sp>
        <p:nvSpPr>
          <p:cNvPr id="5" name="Text Placeholder 11">
            <a:extLst>
              <a:ext uri="{FF2B5EF4-FFF2-40B4-BE49-F238E27FC236}">
                <a16:creationId xmlns:a16="http://schemas.microsoft.com/office/drawing/2014/main" id="{F1B542CF-469A-BF23-4EF9-B73FE940A59B}"/>
              </a:ext>
            </a:extLst>
          </p:cNvPr>
          <p:cNvSpPr>
            <a:spLocks noGrp="1"/>
          </p:cNvSpPr>
          <p:nvPr>
            <p:ph type="body" sz="quarter" idx="12" hasCustomPrompt="1"/>
          </p:nvPr>
        </p:nvSpPr>
        <p:spPr>
          <a:xfrm>
            <a:off x="887895" y="1562445"/>
            <a:ext cx="2313071" cy="746515"/>
          </a:xfrm>
          <a:prstGeom prst="rect">
            <a:avLst/>
          </a:prstGeom>
          <a:solidFill>
            <a:srgbClr val="FFF488"/>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a:p>
            <a:pPr lvl="0"/>
            <a:r>
              <a:rPr lang="en-GB" dirty="0"/>
              <a:t>Section title</a:t>
            </a:r>
          </a:p>
        </p:txBody>
      </p:sp>
      <p:sp>
        <p:nvSpPr>
          <p:cNvPr id="6" name="Text Placeholder 4">
            <a:extLst>
              <a:ext uri="{FF2B5EF4-FFF2-40B4-BE49-F238E27FC236}">
                <a16:creationId xmlns:a16="http://schemas.microsoft.com/office/drawing/2014/main" id="{AC7EF676-AF43-70E8-FB03-904CA94EC6E6}"/>
              </a:ext>
            </a:extLst>
          </p:cNvPr>
          <p:cNvSpPr>
            <a:spLocks noGrp="1"/>
          </p:cNvSpPr>
          <p:nvPr>
            <p:ph type="body" sz="quarter" idx="28" hasCustomPrompt="1"/>
          </p:nvPr>
        </p:nvSpPr>
        <p:spPr>
          <a:xfrm>
            <a:off x="3286746" y="2459335"/>
            <a:ext cx="7739063" cy="742950"/>
          </a:xfrm>
          <a:prstGeom prst="rect">
            <a:avLst/>
          </a:prstGeom>
          <a:solidFill>
            <a:srgbClr val="FFFEED"/>
          </a:solidFill>
        </p:spPr>
        <p:txBody>
          <a:bodyPr lIns="216000" tIns="108000" rIns="216000" bIns="72000"/>
          <a:lstStyle>
            <a:lvl1pPr marL="0" indent="0">
              <a:lnSpc>
                <a:spcPct val="110000"/>
              </a:lnSpc>
              <a:buNone/>
              <a:defRPr sz="1500"/>
            </a:lvl1pPr>
            <a:lvl2pPr marL="457200" indent="0">
              <a:buNone/>
              <a:defRPr/>
            </a:lvl2pPr>
            <a:lvl3pPr marL="914400" indent="0">
              <a:buNone/>
              <a:defRPr/>
            </a:lvl3pPr>
            <a:lvl4pPr marL="1371600" indent="0">
              <a:buNone/>
              <a:defRPr/>
            </a:lvl4pPr>
            <a:lvl5pPr marL="1828800" indent="0">
              <a:buNone/>
              <a:defRPr/>
            </a:lvl5pPr>
          </a:lstStyle>
          <a:p>
            <a:pPr lvl="0"/>
            <a:r>
              <a:rPr lang="en-GB" sz="1500" dirty="0">
                <a:solidFill>
                  <a:srgbClr val="060645"/>
                </a:solidFill>
              </a:rPr>
              <a:t>Body copy goes here</a:t>
            </a:r>
          </a:p>
        </p:txBody>
      </p:sp>
      <p:sp>
        <p:nvSpPr>
          <p:cNvPr id="16" name="Text Placeholder 11">
            <a:extLst>
              <a:ext uri="{FF2B5EF4-FFF2-40B4-BE49-F238E27FC236}">
                <a16:creationId xmlns:a16="http://schemas.microsoft.com/office/drawing/2014/main" id="{A31A30F3-E0AB-4333-FC27-1CA81121A4A7}"/>
              </a:ext>
            </a:extLst>
          </p:cNvPr>
          <p:cNvSpPr>
            <a:spLocks noGrp="1"/>
          </p:cNvSpPr>
          <p:nvPr>
            <p:ph type="body" sz="quarter" idx="29" hasCustomPrompt="1"/>
          </p:nvPr>
        </p:nvSpPr>
        <p:spPr>
          <a:xfrm>
            <a:off x="887895" y="2459335"/>
            <a:ext cx="2313071" cy="746515"/>
          </a:xfrm>
          <a:prstGeom prst="rect">
            <a:avLst/>
          </a:prstGeom>
          <a:solidFill>
            <a:srgbClr val="FFF488"/>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a:p>
            <a:pPr lvl="0"/>
            <a:r>
              <a:rPr lang="en-GB" dirty="0"/>
              <a:t>Section title</a:t>
            </a:r>
          </a:p>
        </p:txBody>
      </p:sp>
      <p:sp>
        <p:nvSpPr>
          <p:cNvPr id="19" name="Text Placeholder 4">
            <a:extLst>
              <a:ext uri="{FF2B5EF4-FFF2-40B4-BE49-F238E27FC236}">
                <a16:creationId xmlns:a16="http://schemas.microsoft.com/office/drawing/2014/main" id="{CC6F3B42-12FA-AB16-C752-2D3AA399C58E}"/>
              </a:ext>
            </a:extLst>
          </p:cNvPr>
          <p:cNvSpPr>
            <a:spLocks noGrp="1"/>
          </p:cNvSpPr>
          <p:nvPr>
            <p:ph type="body" sz="quarter" idx="30" hasCustomPrompt="1"/>
          </p:nvPr>
        </p:nvSpPr>
        <p:spPr>
          <a:xfrm>
            <a:off x="3286746" y="3356225"/>
            <a:ext cx="7739063" cy="742950"/>
          </a:xfrm>
          <a:prstGeom prst="rect">
            <a:avLst/>
          </a:prstGeom>
          <a:solidFill>
            <a:srgbClr val="FFFEED"/>
          </a:solidFill>
        </p:spPr>
        <p:txBody>
          <a:bodyPr lIns="216000" tIns="108000" rIns="216000" bIns="72000"/>
          <a:lstStyle>
            <a:lvl1pPr marL="0" indent="0">
              <a:lnSpc>
                <a:spcPct val="110000"/>
              </a:lnSpc>
              <a:buNone/>
              <a:defRPr sz="1500"/>
            </a:lvl1pPr>
            <a:lvl2pPr marL="457200" indent="0">
              <a:buNone/>
              <a:defRPr/>
            </a:lvl2pPr>
            <a:lvl3pPr marL="914400" indent="0">
              <a:buNone/>
              <a:defRPr/>
            </a:lvl3pPr>
            <a:lvl4pPr marL="1371600" indent="0">
              <a:buNone/>
              <a:defRPr/>
            </a:lvl4pPr>
            <a:lvl5pPr marL="1828800" indent="0">
              <a:buNone/>
              <a:defRPr/>
            </a:lvl5pPr>
          </a:lstStyle>
          <a:p>
            <a:pPr lvl="0"/>
            <a:r>
              <a:rPr lang="en-GB" sz="1500" dirty="0">
                <a:solidFill>
                  <a:srgbClr val="060645"/>
                </a:solidFill>
              </a:rPr>
              <a:t>Body copy goes here</a:t>
            </a:r>
          </a:p>
        </p:txBody>
      </p:sp>
      <p:sp>
        <p:nvSpPr>
          <p:cNvPr id="20" name="Text Placeholder 11">
            <a:extLst>
              <a:ext uri="{FF2B5EF4-FFF2-40B4-BE49-F238E27FC236}">
                <a16:creationId xmlns:a16="http://schemas.microsoft.com/office/drawing/2014/main" id="{3CBCFE3C-98F5-4CBE-B476-7DA12DB92E19}"/>
              </a:ext>
            </a:extLst>
          </p:cNvPr>
          <p:cNvSpPr>
            <a:spLocks noGrp="1"/>
          </p:cNvSpPr>
          <p:nvPr>
            <p:ph type="body" sz="quarter" idx="31" hasCustomPrompt="1"/>
          </p:nvPr>
        </p:nvSpPr>
        <p:spPr>
          <a:xfrm>
            <a:off x="887895" y="3356225"/>
            <a:ext cx="2313071" cy="746515"/>
          </a:xfrm>
          <a:prstGeom prst="rect">
            <a:avLst/>
          </a:prstGeom>
          <a:solidFill>
            <a:srgbClr val="FFF488"/>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a:p>
            <a:pPr lvl="0"/>
            <a:r>
              <a:rPr lang="en-GB" dirty="0"/>
              <a:t>Section title</a:t>
            </a:r>
          </a:p>
        </p:txBody>
      </p:sp>
      <p:sp>
        <p:nvSpPr>
          <p:cNvPr id="27" name="Text Placeholder 4">
            <a:extLst>
              <a:ext uri="{FF2B5EF4-FFF2-40B4-BE49-F238E27FC236}">
                <a16:creationId xmlns:a16="http://schemas.microsoft.com/office/drawing/2014/main" id="{BBBEC787-2362-ECDC-D4F9-5B3386B2171D}"/>
              </a:ext>
            </a:extLst>
          </p:cNvPr>
          <p:cNvSpPr>
            <a:spLocks noGrp="1"/>
          </p:cNvSpPr>
          <p:nvPr>
            <p:ph type="body" sz="quarter" idx="32" hasCustomPrompt="1"/>
          </p:nvPr>
        </p:nvSpPr>
        <p:spPr>
          <a:xfrm>
            <a:off x="3286746" y="4249549"/>
            <a:ext cx="7739063" cy="742950"/>
          </a:xfrm>
          <a:prstGeom prst="rect">
            <a:avLst/>
          </a:prstGeom>
          <a:solidFill>
            <a:srgbClr val="FFFEED"/>
          </a:solidFill>
        </p:spPr>
        <p:txBody>
          <a:bodyPr lIns="216000" tIns="108000" rIns="216000" bIns="72000"/>
          <a:lstStyle>
            <a:lvl1pPr marL="0" indent="0">
              <a:lnSpc>
                <a:spcPct val="110000"/>
              </a:lnSpc>
              <a:buNone/>
              <a:defRPr sz="1500"/>
            </a:lvl1pPr>
            <a:lvl2pPr marL="457200" indent="0">
              <a:buNone/>
              <a:defRPr/>
            </a:lvl2pPr>
            <a:lvl3pPr marL="914400" indent="0">
              <a:buNone/>
              <a:defRPr/>
            </a:lvl3pPr>
            <a:lvl4pPr marL="1371600" indent="0">
              <a:buNone/>
              <a:defRPr/>
            </a:lvl4pPr>
            <a:lvl5pPr marL="1828800" indent="0">
              <a:buNone/>
              <a:defRPr/>
            </a:lvl5pPr>
          </a:lstStyle>
          <a:p>
            <a:pPr lvl="0"/>
            <a:r>
              <a:rPr lang="en-GB" sz="1500" dirty="0">
                <a:solidFill>
                  <a:srgbClr val="060645"/>
                </a:solidFill>
              </a:rPr>
              <a:t>Body copy goes here</a:t>
            </a:r>
          </a:p>
        </p:txBody>
      </p:sp>
      <p:sp>
        <p:nvSpPr>
          <p:cNvPr id="28" name="Text Placeholder 11">
            <a:extLst>
              <a:ext uri="{FF2B5EF4-FFF2-40B4-BE49-F238E27FC236}">
                <a16:creationId xmlns:a16="http://schemas.microsoft.com/office/drawing/2014/main" id="{5316AE4E-85A5-6332-E3F9-F94D35286018}"/>
              </a:ext>
            </a:extLst>
          </p:cNvPr>
          <p:cNvSpPr>
            <a:spLocks noGrp="1"/>
          </p:cNvSpPr>
          <p:nvPr>
            <p:ph type="body" sz="quarter" idx="33" hasCustomPrompt="1"/>
          </p:nvPr>
        </p:nvSpPr>
        <p:spPr>
          <a:xfrm>
            <a:off x="887895" y="4249549"/>
            <a:ext cx="2313071" cy="746515"/>
          </a:xfrm>
          <a:prstGeom prst="rect">
            <a:avLst/>
          </a:prstGeom>
          <a:solidFill>
            <a:srgbClr val="FFF488"/>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a:p>
            <a:pPr lvl="0"/>
            <a:r>
              <a:rPr lang="en-GB" dirty="0"/>
              <a:t>Section title</a:t>
            </a:r>
          </a:p>
        </p:txBody>
      </p:sp>
      <p:pic>
        <p:nvPicPr>
          <p:cNvPr id="2" name="Picture 1">
            <a:extLst>
              <a:ext uri="{FF2B5EF4-FFF2-40B4-BE49-F238E27FC236}">
                <a16:creationId xmlns:a16="http://schemas.microsoft.com/office/drawing/2014/main" id="{6C3E81DC-D1F7-D057-AEF0-4BBDAFA3003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5272886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able / List - Orang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2" name="Picture 41" descr="Shape&#10;&#10;Description automatically generated">
            <a:extLst>
              <a:ext uri="{FF2B5EF4-FFF2-40B4-BE49-F238E27FC236}">
                <a16:creationId xmlns:a16="http://schemas.microsoft.com/office/drawing/2014/main" id="{C107E3E2-7CA3-497F-C4E8-4ECE3460E57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57" name="TextBox 56">
            <a:extLst>
              <a:ext uri="{FF2B5EF4-FFF2-40B4-BE49-F238E27FC236}">
                <a16:creationId xmlns:a16="http://schemas.microsoft.com/office/drawing/2014/main" id="{87568DA1-20C9-8598-44C7-76FE257E9D7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50" charset="0"/>
                <a:cs typeface="Poppins" panose="00000500000000000000" pitchFamily="50" charset="0"/>
              </a:rPr>
              <a:t>‹#›</a:t>
            </a:fld>
            <a:endParaRPr lang="en-GB" sz="1500" dirty="0">
              <a:solidFill>
                <a:schemeClr val="bg1"/>
              </a:solidFill>
              <a:latin typeface="Poppins" panose="00000500000000000000" pitchFamily="50" charset="0"/>
              <a:cs typeface="Poppins" panose="00000500000000000000" pitchFamily="50" charset="0"/>
            </a:endParaRPr>
          </a:p>
        </p:txBody>
      </p:sp>
      <p:sp>
        <p:nvSpPr>
          <p:cNvPr id="23" name="Text Placeholder 11">
            <a:extLst>
              <a:ext uri="{FF2B5EF4-FFF2-40B4-BE49-F238E27FC236}">
                <a16:creationId xmlns:a16="http://schemas.microsoft.com/office/drawing/2014/main" id="{79B5BDD1-EF18-E4A2-DE79-A8B3B7FCED91}"/>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Page Title</a:t>
            </a:r>
          </a:p>
        </p:txBody>
      </p:sp>
      <p:sp>
        <p:nvSpPr>
          <p:cNvPr id="24" name="Text Placeholder 11">
            <a:extLst>
              <a:ext uri="{FF2B5EF4-FFF2-40B4-BE49-F238E27FC236}">
                <a16:creationId xmlns:a16="http://schemas.microsoft.com/office/drawing/2014/main" id="{A8F030FA-FAE8-B846-F0B1-F69F3B3AB75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Sub header</a:t>
            </a:r>
          </a:p>
        </p:txBody>
      </p:sp>
      <p:sp>
        <p:nvSpPr>
          <p:cNvPr id="4" name="Text Placeholder 4">
            <a:extLst>
              <a:ext uri="{FF2B5EF4-FFF2-40B4-BE49-F238E27FC236}">
                <a16:creationId xmlns:a16="http://schemas.microsoft.com/office/drawing/2014/main" id="{269C5B20-B0D8-1392-83E8-B19EE7BA6B29}"/>
              </a:ext>
            </a:extLst>
          </p:cNvPr>
          <p:cNvSpPr>
            <a:spLocks noGrp="1"/>
          </p:cNvSpPr>
          <p:nvPr>
            <p:ph type="body" sz="quarter" idx="27" hasCustomPrompt="1"/>
          </p:nvPr>
        </p:nvSpPr>
        <p:spPr>
          <a:xfrm>
            <a:off x="3286746" y="1562445"/>
            <a:ext cx="7739063" cy="742950"/>
          </a:xfrm>
          <a:prstGeom prst="rect">
            <a:avLst/>
          </a:prstGeom>
          <a:solidFill>
            <a:srgbClr val="FFF0F3"/>
          </a:solidFill>
        </p:spPr>
        <p:txBody>
          <a:bodyPr lIns="216000" tIns="108000" rIns="216000" bIns="72000"/>
          <a:lstStyle>
            <a:lvl1pPr marL="0" indent="0">
              <a:lnSpc>
                <a:spcPct val="110000"/>
              </a:lnSpc>
              <a:buNone/>
              <a:defRPr sz="1500"/>
            </a:lvl1pPr>
            <a:lvl2pPr marL="457200" indent="0">
              <a:buNone/>
              <a:defRPr/>
            </a:lvl2pPr>
            <a:lvl3pPr marL="914400" indent="0">
              <a:buNone/>
              <a:defRPr/>
            </a:lvl3pPr>
            <a:lvl4pPr marL="1371600" indent="0">
              <a:buNone/>
              <a:defRPr/>
            </a:lvl4pPr>
            <a:lvl5pPr marL="1828800" indent="0">
              <a:buNone/>
              <a:defRPr/>
            </a:lvl5pPr>
          </a:lstStyle>
          <a:p>
            <a:pPr lvl="0"/>
            <a:r>
              <a:rPr lang="en-GB" sz="1500" dirty="0">
                <a:solidFill>
                  <a:srgbClr val="060645"/>
                </a:solidFill>
              </a:rPr>
              <a:t>Body copy goes here</a:t>
            </a:r>
          </a:p>
        </p:txBody>
      </p:sp>
      <p:sp>
        <p:nvSpPr>
          <p:cNvPr id="5" name="Text Placeholder 11">
            <a:extLst>
              <a:ext uri="{FF2B5EF4-FFF2-40B4-BE49-F238E27FC236}">
                <a16:creationId xmlns:a16="http://schemas.microsoft.com/office/drawing/2014/main" id="{1450AA39-F87C-B61C-59F0-76575DE5CCFB}"/>
              </a:ext>
            </a:extLst>
          </p:cNvPr>
          <p:cNvSpPr>
            <a:spLocks noGrp="1"/>
          </p:cNvSpPr>
          <p:nvPr>
            <p:ph type="body" sz="quarter" idx="12" hasCustomPrompt="1"/>
          </p:nvPr>
        </p:nvSpPr>
        <p:spPr>
          <a:xfrm>
            <a:off x="887895" y="156244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a:p>
            <a:pPr lvl="0"/>
            <a:r>
              <a:rPr lang="en-GB" dirty="0"/>
              <a:t>Section title</a:t>
            </a:r>
          </a:p>
        </p:txBody>
      </p:sp>
      <p:sp>
        <p:nvSpPr>
          <p:cNvPr id="6" name="Text Placeholder 4">
            <a:extLst>
              <a:ext uri="{FF2B5EF4-FFF2-40B4-BE49-F238E27FC236}">
                <a16:creationId xmlns:a16="http://schemas.microsoft.com/office/drawing/2014/main" id="{58D84559-6512-8243-0E68-926840CCE5EA}"/>
              </a:ext>
            </a:extLst>
          </p:cNvPr>
          <p:cNvSpPr>
            <a:spLocks noGrp="1"/>
          </p:cNvSpPr>
          <p:nvPr>
            <p:ph type="body" sz="quarter" idx="28" hasCustomPrompt="1"/>
          </p:nvPr>
        </p:nvSpPr>
        <p:spPr>
          <a:xfrm>
            <a:off x="3286746" y="2459335"/>
            <a:ext cx="7739063" cy="742950"/>
          </a:xfrm>
          <a:prstGeom prst="rect">
            <a:avLst/>
          </a:prstGeom>
          <a:solidFill>
            <a:srgbClr val="FFF0F3"/>
          </a:solidFill>
        </p:spPr>
        <p:txBody>
          <a:bodyPr lIns="216000" tIns="108000" rIns="216000" bIns="72000"/>
          <a:lstStyle>
            <a:lvl1pPr marL="0" indent="0">
              <a:lnSpc>
                <a:spcPct val="110000"/>
              </a:lnSpc>
              <a:buNone/>
              <a:defRPr sz="1500"/>
            </a:lvl1pPr>
            <a:lvl2pPr marL="457200" indent="0">
              <a:buNone/>
              <a:defRPr/>
            </a:lvl2pPr>
            <a:lvl3pPr marL="914400" indent="0">
              <a:buNone/>
              <a:defRPr/>
            </a:lvl3pPr>
            <a:lvl4pPr marL="1371600" indent="0">
              <a:buNone/>
              <a:defRPr/>
            </a:lvl4pPr>
            <a:lvl5pPr marL="1828800" indent="0">
              <a:buNone/>
              <a:defRPr/>
            </a:lvl5pPr>
          </a:lstStyle>
          <a:p>
            <a:pPr lvl="0"/>
            <a:r>
              <a:rPr lang="en-GB" sz="1500" dirty="0">
                <a:solidFill>
                  <a:srgbClr val="060645"/>
                </a:solidFill>
              </a:rPr>
              <a:t>Body copy goes here</a:t>
            </a:r>
          </a:p>
        </p:txBody>
      </p:sp>
      <p:sp>
        <p:nvSpPr>
          <p:cNvPr id="16" name="Text Placeholder 11">
            <a:extLst>
              <a:ext uri="{FF2B5EF4-FFF2-40B4-BE49-F238E27FC236}">
                <a16:creationId xmlns:a16="http://schemas.microsoft.com/office/drawing/2014/main" id="{3CA98CFD-BEE6-B7D0-940B-408558AE3B97}"/>
              </a:ext>
            </a:extLst>
          </p:cNvPr>
          <p:cNvSpPr>
            <a:spLocks noGrp="1"/>
          </p:cNvSpPr>
          <p:nvPr>
            <p:ph type="body" sz="quarter" idx="29" hasCustomPrompt="1"/>
          </p:nvPr>
        </p:nvSpPr>
        <p:spPr>
          <a:xfrm>
            <a:off x="887895" y="245933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a:p>
            <a:pPr lvl="0"/>
            <a:r>
              <a:rPr lang="en-GB" dirty="0"/>
              <a:t>Section title</a:t>
            </a:r>
          </a:p>
        </p:txBody>
      </p:sp>
      <p:sp>
        <p:nvSpPr>
          <p:cNvPr id="19" name="Text Placeholder 4">
            <a:extLst>
              <a:ext uri="{FF2B5EF4-FFF2-40B4-BE49-F238E27FC236}">
                <a16:creationId xmlns:a16="http://schemas.microsoft.com/office/drawing/2014/main" id="{73173B8F-4A38-6A7C-3840-1B6791B615E9}"/>
              </a:ext>
            </a:extLst>
          </p:cNvPr>
          <p:cNvSpPr>
            <a:spLocks noGrp="1"/>
          </p:cNvSpPr>
          <p:nvPr>
            <p:ph type="body" sz="quarter" idx="30" hasCustomPrompt="1"/>
          </p:nvPr>
        </p:nvSpPr>
        <p:spPr>
          <a:xfrm>
            <a:off x="3286746" y="3356225"/>
            <a:ext cx="7739063" cy="742950"/>
          </a:xfrm>
          <a:prstGeom prst="rect">
            <a:avLst/>
          </a:prstGeom>
          <a:solidFill>
            <a:srgbClr val="FFF0F3"/>
          </a:solidFill>
        </p:spPr>
        <p:txBody>
          <a:bodyPr lIns="216000" tIns="108000" rIns="216000" bIns="72000"/>
          <a:lstStyle>
            <a:lvl1pPr marL="0" indent="0">
              <a:lnSpc>
                <a:spcPct val="110000"/>
              </a:lnSpc>
              <a:buNone/>
              <a:defRPr sz="1500"/>
            </a:lvl1pPr>
            <a:lvl2pPr marL="457200" indent="0">
              <a:buNone/>
              <a:defRPr/>
            </a:lvl2pPr>
            <a:lvl3pPr marL="914400" indent="0">
              <a:buNone/>
              <a:defRPr/>
            </a:lvl3pPr>
            <a:lvl4pPr marL="1371600" indent="0">
              <a:buNone/>
              <a:defRPr/>
            </a:lvl4pPr>
            <a:lvl5pPr marL="1828800" indent="0">
              <a:buNone/>
              <a:defRPr/>
            </a:lvl5pPr>
          </a:lstStyle>
          <a:p>
            <a:pPr lvl="0"/>
            <a:r>
              <a:rPr lang="en-GB" sz="1500" dirty="0">
                <a:solidFill>
                  <a:srgbClr val="060645"/>
                </a:solidFill>
              </a:rPr>
              <a:t>Body copy goes here</a:t>
            </a:r>
          </a:p>
        </p:txBody>
      </p:sp>
      <p:sp>
        <p:nvSpPr>
          <p:cNvPr id="20" name="Text Placeholder 11">
            <a:extLst>
              <a:ext uri="{FF2B5EF4-FFF2-40B4-BE49-F238E27FC236}">
                <a16:creationId xmlns:a16="http://schemas.microsoft.com/office/drawing/2014/main" id="{1258A6A1-7C96-27AC-C908-3BA13CCF1F6E}"/>
              </a:ext>
            </a:extLst>
          </p:cNvPr>
          <p:cNvSpPr>
            <a:spLocks noGrp="1"/>
          </p:cNvSpPr>
          <p:nvPr>
            <p:ph type="body" sz="quarter" idx="31" hasCustomPrompt="1"/>
          </p:nvPr>
        </p:nvSpPr>
        <p:spPr>
          <a:xfrm>
            <a:off x="887895" y="335622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a:p>
            <a:pPr lvl="0"/>
            <a:r>
              <a:rPr lang="en-GB" dirty="0"/>
              <a:t>Section title</a:t>
            </a:r>
          </a:p>
        </p:txBody>
      </p:sp>
      <p:sp>
        <p:nvSpPr>
          <p:cNvPr id="27" name="Text Placeholder 4">
            <a:extLst>
              <a:ext uri="{FF2B5EF4-FFF2-40B4-BE49-F238E27FC236}">
                <a16:creationId xmlns:a16="http://schemas.microsoft.com/office/drawing/2014/main" id="{80D1A29E-8F23-E9BF-AE02-BAA15FD20AA3}"/>
              </a:ext>
            </a:extLst>
          </p:cNvPr>
          <p:cNvSpPr>
            <a:spLocks noGrp="1"/>
          </p:cNvSpPr>
          <p:nvPr>
            <p:ph type="body" sz="quarter" idx="32" hasCustomPrompt="1"/>
          </p:nvPr>
        </p:nvSpPr>
        <p:spPr>
          <a:xfrm>
            <a:off x="3286746" y="4249549"/>
            <a:ext cx="7739063" cy="742950"/>
          </a:xfrm>
          <a:prstGeom prst="rect">
            <a:avLst/>
          </a:prstGeom>
          <a:solidFill>
            <a:srgbClr val="FFF0F3"/>
          </a:solidFill>
        </p:spPr>
        <p:txBody>
          <a:bodyPr lIns="216000" tIns="108000" rIns="216000" bIns="72000"/>
          <a:lstStyle>
            <a:lvl1pPr marL="0" indent="0">
              <a:lnSpc>
                <a:spcPct val="110000"/>
              </a:lnSpc>
              <a:buNone/>
              <a:defRPr sz="1500"/>
            </a:lvl1pPr>
            <a:lvl2pPr marL="457200" indent="0">
              <a:buNone/>
              <a:defRPr/>
            </a:lvl2pPr>
            <a:lvl3pPr marL="914400" indent="0">
              <a:buNone/>
              <a:defRPr/>
            </a:lvl3pPr>
            <a:lvl4pPr marL="1371600" indent="0">
              <a:buNone/>
              <a:defRPr/>
            </a:lvl4pPr>
            <a:lvl5pPr marL="1828800" indent="0">
              <a:buNone/>
              <a:defRPr/>
            </a:lvl5pPr>
          </a:lstStyle>
          <a:p>
            <a:pPr lvl="0"/>
            <a:r>
              <a:rPr lang="en-GB" sz="1500" dirty="0">
                <a:solidFill>
                  <a:srgbClr val="060645"/>
                </a:solidFill>
              </a:rPr>
              <a:t>Body copy goes here</a:t>
            </a:r>
          </a:p>
        </p:txBody>
      </p:sp>
      <p:sp>
        <p:nvSpPr>
          <p:cNvPr id="28" name="Text Placeholder 11">
            <a:extLst>
              <a:ext uri="{FF2B5EF4-FFF2-40B4-BE49-F238E27FC236}">
                <a16:creationId xmlns:a16="http://schemas.microsoft.com/office/drawing/2014/main" id="{DB928D05-8855-2639-E843-A1F7DC27F6EC}"/>
              </a:ext>
            </a:extLst>
          </p:cNvPr>
          <p:cNvSpPr>
            <a:spLocks noGrp="1"/>
          </p:cNvSpPr>
          <p:nvPr>
            <p:ph type="body" sz="quarter" idx="33" hasCustomPrompt="1"/>
          </p:nvPr>
        </p:nvSpPr>
        <p:spPr>
          <a:xfrm>
            <a:off x="887895" y="4249549"/>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a:p>
            <a:pPr lvl="0"/>
            <a:r>
              <a:rPr lang="en-GB" dirty="0"/>
              <a:t>Section title</a:t>
            </a:r>
          </a:p>
        </p:txBody>
      </p:sp>
      <p:pic>
        <p:nvPicPr>
          <p:cNvPr id="2" name="Picture 1">
            <a:extLst>
              <a:ext uri="{FF2B5EF4-FFF2-40B4-BE49-F238E27FC236}">
                <a16:creationId xmlns:a16="http://schemas.microsoft.com/office/drawing/2014/main" id="{5AD93BCC-9ABA-3DB6-4ED6-2BD13246CBC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022713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rts 2 Column">
    <p:bg>
      <p:bgPr>
        <a:solidFill>
          <a:schemeClr val="bg1"/>
        </a:solidFill>
        <a:effectLst/>
      </p:bgPr>
    </p:bg>
    <p:spTree>
      <p:nvGrpSpPr>
        <p:cNvPr id="1" name=""/>
        <p:cNvGrpSpPr/>
        <p:nvPr/>
      </p:nvGrpSpPr>
      <p:grpSpPr>
        <a:xfrm>
          <a:off x="0" y="0"/>
          <a:ext cx="0" cy="0"/>
          <a:chOff x="0" y="0"/>
          <a:chExt cx="0" cy="0"/>
        </a:xfrm>
      </p:grpSpPr>
      <p:pic>
        <p:nvPicPr>
          <p:cNvPr id="33" name="Picture 32" descr="Shape&#10;&#10;Description automatically generated">
            <a:extLst>
              <a:ext uri="{FF2B5EF4-FFF2-40B4-BE49-F238E27FC236}">
                <a16:creationId xmlns:a16="http://schemas.microsoft.com/office/drawing/2014/main" id="{5BD7FBF3-7226-2149-BBD3-09818517326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10" y="0"/>
            <a:ext cx="12197909" cy="1551256"/>
          </a:xfrm>
          <a:prstGeom prst="rect">
            <a:avLst/>
          </a:prstGeom>
        </p:spPr>
      </p:pic>
      <p:sp>
        <p:nvSpPr>
          <p:cNvPr id="30" name="Text Placeholder 11">
            <a:extLst>
              <a:ext uri="{FF2B5EF4-FFF2-40B4-BE49-F238E27FC236}">
                <a16:creationId xmlns:a16="http://schemas.microsoft.com/office/drawing/2014/main" id="{609CABD5-CEF8-7D40-AB55-829D55FD314B}"/>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Body copy goes here.</a:t>
            </a:r>
          </a:p>
        </p:txBody>
      </p:sp>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50" charset="0"/>
                <a:cs typeface="Poppins" panose="00000500000000000000" pitchFamily="50" charset="0"/>
              </a:rPr>
              <a:t>‹#›</a:t>
            </a:fld>
            <a:endParaRPr lang="en-GB" sz="1500" dirty="0">
              <a:solidFill>
                <a:srgbClr val="060645"/>
              </a:solidFill>
              <a:latin typeface="Poppins" panose="00000500000000000000" pitchFamily="50" charset="0"/>
              <a:cs typeface="Poppins" panose="00000500000000000000" pitchFamily="50" charset="0"/>
            </a:endParaRPr>
          </a:p>
        </p:txBody>
      </p:sp>
      <p:sp>
        <p:nvSpPr>
          <p:cNvPr id="9" name="Text Placeholder 11">
            <a:extLst>
              <a:ext uri="{FF2B5EF4-FFF2-40B4-BE49-F238E27FC236}">
                <a16:creationId xmlns:a16="http://schemas.microsoft.com/office/drawing/2014/main" id="{4DAAB76E-1BCE-CA53-ACE8-77F42754E17D}"/>
              </a:ext>
            </a:extLst>
          </p:cNvPr>
          <p:cNvSpPr>
            <a:spLocks noGrp="1"/>
          </p:cNvSpPr>
          <p:nvPr>
            <p:ph type="body" sz="quarter" idx="21" hasCustomPrompt="1"/>
          </p:nvPr>
        </p:nvSpPr>
        <p:spPr>
          <a:xfrm>
            <a:off x="413915" y="326028"/>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Page Title</a:t>
            </a:r>
          </a:p>
        </p:txBody>
      </p:sp>
      <p:sp>
        <p:nvSpPr>
          <p:cNvPr id="10" name="Text Placeholder 11">
            <a:extLst>
              <a:ext uri="{FF2B5EF4-FFF2-40B4-BE49-F238E27FC236}">
                <a16:creationId xmlns:a16="http://schemas.microsoft.com/office/drawing/2014/main" id="{FC210018-BF10-8707-6A21-CCCE83C373C4}"/>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Sub header</a:t>
            </a:r>
          </a:p>
        </p:txBody>
      </p:sp>
    </p:spTree>
    <p:extLst>
      <p:ext uri="{BB962C8B-B14F-4D97-AF65-F5344CB8AC3E}">
        <p14:creationId xmlns:p14="http://schemas.microsoft.com/office/powerpoint/2010/main" val="8421257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rts &amp; Copy">
    <p:bg>
      <p:bgPr>
        <a:solidFill>
          <a:schemeClr val="bg1"/>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025CC09-2BCF-3A4D-87E4-590716EC0718}"/>
              </a:ext>
            </a:extLst>
          </p:cNvPr>
          <p:cNvSpPr>
            <a:spLocks noGrp="1"/>
          </p:cNvSpPr>
          <p:nvPr>
            <p:ph type="body" sz="quarter" idx="18" hasCustomPrompt="1"/>
          </p:nvPr>
        </p:nvSpPr>
        <p:spPr>
          <a:xfrm>
            <a:off x="6493565" y="2856109"/>
            <a:ext cx="4687053" cy="3221029"/>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 Ut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Duis </a:t>
            </a:r>
            <a:r>
              <a:rPr lang="en-GB" dirty="0" err="1"/>
              <a:t>aute</a:t>
            </a:r>
            <a:r>
              <a:rPr lang="en-GB" dirty="0"/>
              <a:t> </a:t>
            </a:r>
            <a:r>
              <a:rPr lang="en-GB" dirty="0" err="1"/>
              <a:t>irure</a:t>
            </a:r>
            <a:r>
              <a:rPr lang="en-GB" dirty="0"/>
              <a:t> </a:t>
            </a:r>
            <a:r>
              <a:rPr lang="en-GB" dirty="0" err="1"/>
              <a:t>dolor</a:t>
            </a:r>
            <a:r>
              <a:rPr lang="en-GB" dirty="0"/>
              <a:t> in </a:t>
            </a:r>
            <a:r>
              <a:rPr lang="en-GB" dirty="0" err="1"/>
              <a:t>aliquip</a:t>
            </a:r>
            <a:r>
              <a:rPr lang="en-GB" dirty="0"/>
              <a:t> ex </a:t>
            </a:r>
            <a:r>
              <a:rPr lang="en-GB" dirty="0" err="1"/>
              <a:t>ea</a:t>
            </a:r>
            <a:r>
              <a:rPr lang="en-GB" dirty="0"/>
              <a:t> </a:t>
            </a:r>
            <a:r>
              <a:rPr lang="en-GB" dirty="0" err="1"/>
              <a:t>commodo</a:t>
            </a:r>
            <a:r>
              <a:rPr lang="en-GB" dirty="0"/>
              <a:t> consequat. Duis </a:t>
            </a:r>
            <a:r>
              <a:rPr lang="en-GB" dirty="0" err="1"/>
              <a:t>aute</a:t>
            </a:r>
            <a:r>
              <a:rPr lang="en-GB" dirty="0"/>
              <a:t> </a:t>
            </a:r>
            <a:r>
              <a:rPr lang="en-GB" dirty="0" err="1"/>
              <a:t>irure</a:t>
            </a:r>
            <a:r>
              <a:rPr lang="en-GB" dirty="0"/>
              <a:t> </a:t>
            </a:r>
            <a:r>
              <a:rPr lang="en-GB" dirty="0" err="1"/>
              <a:t>dolor</a:t>
            </a:r>
            <a:r>
              <a:rPr lang="en-GB" dirty="0"/>
              <a:t> in </a:t>
            </a:r>
            <a:r>
              <a:rPr lang="en-GB" dirty="0" err="1"/>
              <a:t>reprehenderit</a:t>
            </a:r>
            <a:r>
              <a:rPr lang="en-GB" dirty="0"/>
              <a:t> in </a:t>
            </a:r>
            <a:r>
              <a:rPr lang="en-GB" dirty="0" err="1"/>
              <a:t>voluptate</a:t>
            </a:r>
            <a:r>
              <a:rPr lang="en-GB" dirty="0"/>
              <a:t> </a:t>
            </a:r>
            <a:r>
              <a:rPr lang="en-GB" dirty="0" err="1"/>
              <a:t>velit</a:t>
            </a:r>
            <a:r>
              <a:rPr lang="en-GB" dirty="0"/>
              <a:t> </a:t>
            </a:r>
            <a:r>
              <a:rPr lang="en-GB" dirty="0" err="1"/>
              <a:t>esse</a:t>
            </a:r>
            <a:r>
              <a:rPr lang="en-GB" dirty="0"/>
              <a:t> </a:t>
            </a:r>
            <a:r>
              <a:rPr lang="en-GB" dirty="0" err="1"/>
              <a:t>cillum</a:t>
            </a:r>
            <a:r>
              <a:rPr lang="en-GB" dirty="0"/>
              <a:t> dolore </a:t>
            </a:r>
            <a:r>
              <a:rPr lang="en-GB" dirty="0" err="1"/>
              <a:t>eu</a:t>
            </a:r>
            <a:r>
              <a:rPr lang="en-GB" dirty="0"/>
              <a:t> </a:t>
            </a:r>
            <a:r>
              <a:rPr lang="en-GB" dirty="0" err="1"/>
              <a:t>fugiat</a:t>
            </a:r>
            <a:r>
              <a:rPr lang="en-GB" dirty="0"/>
              <a:t> </a:t>
            </a:r>
            <a:r>
              <a:rPr lang="en-GB" dirty="0" err="1"/>
              <a:t>nulla</a:t>
            </a:r>
            <a:r>
              <a:rPr lang="en-GB" dirty="0"/>
              <a:t> </a:t>
            </a:r>
            <a:r>
              <a:rPr lang="en-GB" dirty="0" err="1"/>
              <a:t>pariatur</a:t>
            </a:r>
            <a:r>
              <a:rPr lang="en-GB" dirty="0"/>
              <a:t>. </a:t>
            </a:r>
            <a:r>
              <a:rPr lang="en-GB" dirty="0" err="1"/>
              <a:t>Excepteur</a:t>
            </a:r>
            <a:r>
              <a:rPr lang="en-GB" dirty="0"/>
              <a:t> </a:t>
            </a:r>
            <a:r>
              <a:rPr lang="en-GB" dirty="0" err="1"/>
              <a:t>sint</a:t>
            </a:r>
            <a:r>
              <a:rPr lang="en-GB" dirty="0"/>
              <a:t> </a:t>
            </a:r>
            <a:r>
              <a:rPr lang="en-GB" dirty="0" err="1"/>
              <a:t>occaecat</a:t>
            </a:r>
            <a:r>
              <a:rPr lang="en-GB" dirty="0"/>
              <a:t> </a:t>
            </a:r>
            <a:r>
              <a:rPr lang="en-GB" dirty="0" err="1"/>
              <a:t>cupidatat</a:t>
            </a:r>
            <a:r>
              <a:rPr lang="en-GB" dirty="0"/>
              <a:t> non </a:t>
            </a:r>
            <a:r>
              <a:rPr lang="en-GB" dirty="0" err="1"/>
              <a:t>proident</a:t>
            </a:r>
            <a:r>
              <a:rPr lang="en-GB" dirty="0"/>
              <a:t>, sunt in culpa qui </a:t>
            </a:r>
            <a:r>
              <a:rPr lang="en-GB" dirty="0" err="1"/>
              <a:t>officia</a:t>
            </a:r>
            <a:r>
              <a:rPr lang="en-GB" dirty="0"/>
              <a:t> </a:t>
            </a:r>
            <a:r>
              <a:rPr lang="en-GB" dirty="0" err="1"/>
              <a:t>deserunt</a:t>
            </a:r>
            <a:r>
              <a:rPr lang="en-GB" dirty="0"/>
              <a:t> </a:t>
            </a:r>
            <a:r>
              <a:rPr lang="en-GB" dirty="0" err="1"/>
              <a:t>mollit</a:t>
            </a:r>
            <a:r>
              <a:rPr lang="en-GB" dirty="0"/>
              <a:t> </a:t>
            </a:r>
            <a:r>
              <a:rPr lang="en-GB" dirty="0" err="1"/>
              <a:t>anim</a:t>
            </a:r>
            <a:r>
              <a:rPr lang="en-GB" dirty="0"/>
              <a:t> id </a:t>
            </a:r>
            <a:r>
              <a:rPr lang="en-GB" dirty="0" err="1"/>
              <a:t>est</a:t>
            </a:r>
            <a:r>
              <a:rPr lang="en-GB" dirty="0"/>
              <a:t> </a:t>
            </a:r>
            <a:r>
              <a:rPr lang="en-GB" dirty="0" err="1"/>
              <a:t>laborum</a:t>
            </a:r>
            <a:r>
              <a:rPr lang="en-GB" dirty="0"/>
              <a:t>.</a:t>
            </a:r>
          </a:p>
        </p:txBody>
      </p:sp>
      <p:pic>
        <p:nvPicPr>
          <p:cNvPr id="11" name="Picture 10" descr="Shape&#10;&#10;Description automatically generated">
            <a:extLst>
              <a:ext uri="{FF2B5EF4-FFF2-40B4-BE49-F238E27FC236}">
                <a16:creationId xmlns:a16="http://schemas.microsoft.com/office/drawing/2014/main" id="{0CDFCC4E-7800-CD8E-7918-FDBF10EDE74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10" y="0"/>
            <a:ext cx="12197909" cy="1551256"/>
          </a:xfrm>
          <a:prstGeom prst="rect">
            <a:avLst/>
          </a:prstGeom>
        </p:spPr>
      </p:pic>
      <p:sp>
        <p:nvSpPr>
          <p:cNvPr id="17" name="Text Placeholder 11">
            <a:extLst>
              <a:ext uri="{FF2B5EF4-FFF2-40B4-BE49-F238E27FC236}">
                <a16:creationId xmlns:a16="http://schemas.microsoft.com/office/drawing/2014/main" id="{7161B3BB-13A6-8F07-69F3-28C1C681F2FF}"/>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Body copy goes here.</a:t>
            </a:r>
          </a:p>
        </p:txBody>
      </p:sp>
      <p:sp>
        <p:nvSpPr>
          <p:cNvPr id="16" name="TextBox 15">
            <a:extLst>
              <a:ext uri="{FF2B5EF4-FFF2-40B4-BE49-F238E27FC236}">
                <a16:creationId xmlns:a16="http://schemas.microsoft.com/office/drawing/2014/main" id="{475C6AF3-6B1E-0375-7D2A-5FD1C92321F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50" charset="0"/>
                <a:cs typeface="Poppins" panose="00000500000000000000" pitchFamily="50" charset="0"/>
              </a:rPr>
              <a:t>‹#›</a:t>
            </a:fld>
            <a:endParaRPr lang="en-GB" sz="1500" dirty="0">
              <a:solidFill>
                <a:srgbClr val="060645"/>
              </a:solidFill>
              <a:latin typeface="Poppins" panose="00000500000000000000" pitchFamily="50" charset="0"/>
              <a:cs typeface="Poppins" panose="00000500000000000000" pitchFamily="50" charset="0"/>
            </a:endParaRPr>
          </a:p>
        </p:txBody>
      </p:sp>
      <p:sp>
        <p:nvSpPr>
          <p:cNvPr id="2" name="Text Placeholder 11">
            <a:extLst>
              <a:ext uri="{FF2B5EF4-FFF2-40B4-BE49-F238E27FC236}">
                <a16:creationId xmlns:a16="http://schemas.microsoft.com/office/drawing/2014/main" id="{A1FEAA9C-D9C5-C7E7-E834-0245869B2C7F}"/>
              </a:ext>
            </a:extLst>
          </p:cNvPr>
          <p:cNvSpPr>
            <a:spLocks noGrp="1"/>
          </p:cNvSpPr>
          <p:nvPr>
            <p:ph type="body" sz="quarter" idx="21" hasCustomPrompt="1"/>
          </p:nvPr>
        </p:nvSpPr>
        <p:spPr>
          <a:xfrm>
            <a:off x="413915" y="326028"/>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Page Title</a:t>
            </a:r>
          </a:p>
        </p:txBody>
      </p:sp>
      <p:sp>
        <p:nvSpPr>
          <p:cNvPr id="3" name="Text Placeholder 11">
            <a:extLst>
              <a:ext uri="{FF2B5EF4-FFF2-40B4-BE49-F238E27FC236}">
                <a16:creationId xmlns:a16="http://schemas.microsoft.com/office/drawing/2014/main" id="{AA7150EB-D92B-C450-9558-0D39CD35C849}"/>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Sub header</a:t>
            </a:r>
          </a:p>
        </p:txBody>
      </p:sp>
    </p:spTree>
    <p:extLst>
      <p:ext uri="{BB962C8B-B14F-4D97-AF65-F5344CB8AC3E}">
        <p14:creationId xmlns:p14="http://schemas.microsoft.com/office/powerpoint/2010/main" val="3039355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e Chart &amp; Copy - Whit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ound Single Corner of Rectangle 6">
            <a:extLst>
              <a:ext uri="{FF2B5EF4-FFF2-40B4-BE49-F238E27FC236}">
                <a16:creationId xmlns:a16="http://schemas.microsoft.com/office/drawing/2014/main" id="{CDACC711-C51A-FB4F-8AD7-5F9DB35F71F3}"/>
              </a:ext>
            </a:extLst>
          </p:cNvPr>
          <p:cNvSpPr/>
          <p:nvPr userDrawn="1"/>
        </p:nvSpPr>
        <p:spPr>
          <a:xfrm flipV="1">
            <a:off x="6096000" y="0"/>
            <a:ext cx="6096000" cy="6858000"/>
          </a:xfrm>
          <a:prstGeom prst="round1Rect">
            <a:avLst>
              <a:gd name="adj" fmla="val 20797"/>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spcBef>
                <a:spcPts val="0"/>
              </a:spcBef>
              <a:spcAft>
                <a:spcPts val="600"/>
              </a:spcAft>
            </a:pPr>
            <a:endParaRPr lang="en-US"/>
          </a:p>
        </p:txBody>
      </p:sp>
      <p:sp>
        <p:nvSpPr>
          <p:cNvPr id="16" name="Text Placeholder 11">
            <a:extLst>
              <a:ext uri="{FF2B5EF4-FFF2-40B4-BE49-F238E27FC236}">
                <a16:creationId xmlns:a16="http://schemas.microsoft.com/office/drawing/2014/main" id="{481C071C-5A64-4146-A308-DE2C7FB11B85}"/>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p:txBody>
      </p:sp>
      <p:sp>
        <p:nvSpPr>
          <p:cNvPr id="17" name="Text Placeholder 11">
            <a:extLst>
              <a:ext uri="{FF2B5EF4-FFF2-40B4-BE49-F238E27FC236}">
                <a16:creationId xmlns:a16="http://schemas.microsoft.com/office/drawing/2014/main" id="{460542D6-22F5-6141-8C6F-6937620487FD}"/>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Body copy goes here.</a:t>
            </a:r>
          </a:p>
        </p:txBody>
      </p:sp>
      <p:sp>
        <p:nvSpPr>
          <p:cNvPr id="22" name="TextBox 21">
            <a:extLst>
              <a:ext uri="{FF2B5EF4-FFF2-40B4-BE49-F238E27FC236}">
                <a16:creationId xmlns:a16="http://schemas.microsoft.com/office/drawing/2014/main" id="{EAD9D407-A97D-E17E-DBFA-25ABF15C9A31}"/>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50" charset="0"/>
                <a:cs typeface="Poppins" panose="00000500000000000000" pitchFamily="50" charset="0"/>
              </a:rPr>
              <a:t>‹#›</a:t>
            </a:fld>
            <a:endParaRPr lang="en-GB" sz="1500" dirty="0">
              <a:solidFill>
                <a:srgbClr val="060645"/>
              </a:solidFill>
              <a:latin typeface="Poppins" panose="00000500000000000000" pitchFamily="50" charset="0"/>
              <a:cs typeface="Poppins" panose="00000500000000000000" pitchFamily="50" charset="0"/>
            </a:endParaRPr>
          </a:p>
        </p:txBody>
      </p:sp>
      <p:sp>
        <p:nvSpPr>
          <p:cNvPr id="12" name="Text Placeholder 11">
            <a:extLst>
              <a:ext uri="{FF2B5EF4-FFF2-40B4-BE49-F238E27FC236}">
                <a16:creationId xmlns:a16="http://schemas.microsoft.com/office/drawing/2014/main" id="{DEF331A0-8630-D550-918D-B67681D6E481}"/>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Page Title</a:t>
            </a:r>
          </a:p>
        </p:txBody>
      </p:sp>
      <p:sp>
        <p:nvSpPr>
          <p:cNvPr id="13" name="Text Placeholder 11">
            <a:extLst>
              <a:ext uri="{FF2B5EF4-FFF2-40B4-BE49-F238E27FC236}">
                <a16:creationId xmlns:a16="http://schemas.microsoft.com/office/drawing/2014/main" id="{2E1D5FB1-6523-35BC-D888-0047E262787E}"/>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Sub header</a:t>
            </a:r>
          </a:p>
        </p:txBody>
      </p:sp>
      <p:sp>
        <p:nvSpPr>
          <p:cNvPr id="3" name="Text Placeholder 11">
            <a:extLst>
              <a:ext uri="{FF2B5EF4-FFF2-40B4-BE49-F238E27FC236}">
                <a16:creationId xmlns:a16="http://schemas.microsoft.com/office/drawing/2014/main" id="{FBA357D1-B85B-5E43-48BE-75FF66F9019B}"/>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3"/>
              </a:buBlip>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Body copy goes here.</a:t>
            </a:r>
          </a:p>
        </p:txBody>
      </p:sp>
      <p:pic>
        <p:nvPicPr>
          <p:cNvPr id="4" name="Picture 3">
            <a:extLst>
              <a:ext uri="{FF2B5EF4-FFF2-40B4-BE49-F238E27FC236}">
                <a16:creationId xmlns:a16="http://schemas.microsoft.com/office/drawing/2014/main" id="{AE34CE98-E3B1-6061-EDE1-1BE86846C71A}"/>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926337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e Chart &amp; Copy - Blu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3" name="Picture 22" descr="Background pattern&#10;&#10;Description automatically generated">
            <a:extLst>
              <a:ext uri="{FF2B5EF4-FFF2-40B4-BE49-F238E27FC236}">
                <a16:creationId xmlns:a16="http://schemas.microsoft.com/office/drawing/2014/main" id="{C4C01CCF-0DB7-F246-ABF2-EC18516A0FB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Lst>
          </p:cNvPr>
          <p:cNvSpPr/>
          <p:nvPr userDrawn="1"/>
        </p:nvSpPr>
        <p:spPr>
          <a:xfrm flipV="1">
            <a:off x="6096000" y="0"/>
            <a:ext cx="6096000" cy="6858000"/>
          </a:xfrm>
          <a:prstGeom prst="round1Rect">
            <a:avLst>
              <a:gd name="adj" fmla="val 20797"/>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spcBef>
                <a:spcPts val="0"/>
              </a:spcBef>
              <a:spcAft>
                <a:spcPts val="600"/>
              </a:spcAft>
            </a:pPr>
            <a:endParaRPr lang="en-US"/>
          </a:p>
        </p:txBody>
      </p:sp>
      <p:sp>
        <p:nvSpPr>
          <p:cNvPr id="16" name="Text Placeholder 11">
            <a:extLst>
              <a:ext uri="{FF2B5EF4-FFF2-40B4-BE49-F238E27FC236}">
                <a16:creationId xmlns:a16="http://schemas.microsoft.com/office/drawing/2014/main" id="{481C071C-5A64-4146-A308-DE2C7FB11B85}"/>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p:txBody>
      </p:sp>
      <p:sp>
        <p:nvSpPr>
          <p:cNvPr id="17" name="Text Placeholder 11">
            <a:extLst>
              <a:ext uri="{FF2B5EF4-FFF2-40B4-BE49-F238E27FC236}">
                <a16:creationId xmlns:a16="http://schemas.microsoft.com/office/drawing/2014/main" id="{460542D6-22F5-6141-8C6F-6937620487FD}"/>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Body copy goes here.</a:t>
            </a:r>
          </a:p>
        </p:txBody>
      </p:sp>
      <p:sp>
        <p:nvSpPr>
          <p:cNvPr id="22" name="TextBox 21">
            <a:extLst>
              <a:ext uri="{FF2B5EF4-FFF2-40B4-BE49-F238E27FC236}">
                <a16:creationId xmlns:a16="http://schemas.microsoft.com/office/drawing/2014/main" id="{EAD9D407-A97D-E17E-DBFA-25ABF15C9A31}"/>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50" charset="0"/>
                <a:cs typeface="Poppins" panose="00000500000000000000" pitchFamily="50" charset="0"/>
              </a:rPr>
              <a:t>‹#›</a:t>
            </a:fld>
            <a:endParaRPr lang="en-GB" sz="1500" dirty="0">
              <a:solidFill>
                <a:srgbClr val="060645"/>
              </a:solidFill>
              <a:latin typeface="Poppins" panose="00000500000000000000" pitchFamily="50" charset="0"/>
              <a:cs typeface="Poppins" panose="00000500000000000000" pitchFamily="50" charset="0"/>
            </a:endParaRPr>
          </a:p>
        </p:txBody>
      </p:sp>
      <p:sp>
        <p:nvSpPr>
          <p:cNvPr id="12" name="Text Placeholder 11">
            <a:extLst>
              <a:ext uri="{FF2B5EF4-FFF2-40B4-BE49-F238E27FC236}">
                <a16:creationId xmlns:a16="http://schemas.microsoft.com/office/drawing/2014/main" id="{DEF331A0-8630-D550-918D-B67681D6E481}"/>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Page Title</a:t>
            </a:r>
          </a:p>
        </p:txBody>
      </p:sp>
      <p:sp>
        <p:nvSpPr>
          <p:cNvPr id="13" name="Text Placeholder 11">
            <a:extLst>
              <a:ext uri="{FF2B5EF4-FFF2-40B4-BE49-F238E27FC236}">
                <a16:creationId xmlns:a16="http://schemas.microsoft.com/office/drawing/2014/main" id="{2E1D5FB1-6523-35BC-D888-0047E262787E}"/>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Sub header</a:t>
            </a:r>
          </a:p>
        </p:txBody>
      </p:sp>
      <p:sp>
        <p:nvSpPr>
          <p:cNvPr id="3" name="Text Placeholder 11">
            <a:extLst>
              <a:ext uri="{FF2B5EF4-FFF2-40B4-BE49-F238E27FC236}">
                <a16:creationId xmlns:a16="http://schemas.microsoft.com/office/drawing/2014/main" id="{93273484-F508-2B81-CCEE-DC47E2E8AA65}"/>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Body copy goes here.</a:t>
            </a:r>
          </a:p>
        </p:txBody>
      </p:sp>
      <p:pic>
        <p:nvPicPr>
          <p:cNvPr id="4" name="Picture 3">
            <a:extLst>
              <a:ext uri="{FF2B5EF4-FFF2-40B4-BE49-F238E27FC236}">
                <a16:creationId xmlns:a16="http://schemas.microsoft.com/office/drawing/2014/main" id="{5C790601-4580-5ADA-F52F-147800921BDD}"/>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0714178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e Chart &amp; Copy - Green">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F2C2B24-B59D-4045-B95F-60BA9A01695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15" name="Round Single Corner of Rectangle 6">
            <a:extLst>
              <a:ext uri="{FF2B5EF4-FFF2-40B4-BE49-F238E27FC236}">
                <a16:creationId xmlns:a16="http://schemas.microsoft.com/office/drawing/2014/main" id="{52BFE576-A66B-7FC2-2AF8-D9E087E5F717}"/>
              </a:ext>
            </a:extLst>
          </p:cNvPr>
          <p:cNvSpPr/>
          <p:nvPr userDrawn="1"/>
        </p:nvSpPr>
        <p:spPr>
          <a:xfrm flipV="1">
            <a:off x="6096000" y="0"/>
            <a:ext cx="6096000" cy="6858000"/>
          </a:xfrm>
          <a:prstGeom prst="round1Rect">
            <a:avLst>
              <a:gd name="adj" fmla="val 20797"/>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spcBef>
                <a:spcPts val="0"/>
              </a:spcBef>
              <a:spcAft>
                <a:spcPts val="600"/>
              </a:spcAft>
            </a:pPr>
            <a:endParaRPr lang="en-US"/>
          </a:p>
        </p:txBody>
      </p:sp>
      <p:sp>
        <p:nvSpPr>
          <p:cNvPr id="28" name="Text Placeholder 11">
            <a:extLst>
              <a:ext uri="{FF2B5EF4-FFF2-40B4-BE49-F238E27FC236}">
                <a16:creationId xmlns:a16="http://schemas.microsoft.com/office/drawing/2014/main" id="{D86881BD-54AC-7487-0941-5BB9151601CA}"/>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p:txBody>
      </p:sp>
      <p:sp>
        <p:nvSpPr>
          <p:cNvPr id="29" name="Text Placeholder 11">
            <a:extLst>
              <a:ext uri="{FF2B5EF4-FFF2-40B4-BE49-F238E27FC236}">
                <a16:creationId xmlns:a16="http://schemas.microsoft.com/office/drawing/2014/main" id="{4D97A87F-8E6A-F78D-2518-1700657A7FBA}"/>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Body copy goes here.</a:t>
            </a:r>
          </a:p>
        </p:txBody>
      </p:sp>
      <p:sp>
        <p:nvSpPr>
          <p:cNvPr id="33" name="TextBox 32">
            <a:extLst>
              <a:ext uri="{FF2B5EF4-FFF2-40B4-BE49-F238E27FC236}">
                <a16:creationId xmlns:a16="http://schemas.microsoft.com/office/drawing/2014/main" id="{02B87BCE-4110-4945-8965-86EF471BD5CF}"/>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50" charset="0"/>
                <a:cs typeface="Poppins" panose="00000500000000000000" pitchFamily="50" charset="0"/>
              </a:rPr>
              <a:t>‹#›</a:t>
            </a:fld>
            <a:endParaRPr lang="en-GB" sz="1500" dirty="0">
              <a:solidFill>
                <a:srgbClr val="060645"/>
              </a:solidFill>
              <a:latin typeface="Poppins" panose="00000500000000000000" pitchFamily="50" charset="0"/>
              <a:cs typeface="Poppins" panose="00000500000000000000" pitchFamily="50" charset="0"/>
            </a:endParaRPr>
          </a:p>
        </p:txBody>
      </p:sp>
      <p:sp>
        <p:nvSpPr>
          <p:cNvPr id="12" name="Text Placeholder 11">
            <a:extLst>
              <a:ext uri="{FF2B5EF4-FFF2-40B4-BE49-F238E27FC236}">
                <a16:creationId xmlns:a16="http://schemas.microsoft.com/office/drawing/2014/main" id="{45EC8079-8BCF-9E9A-455F-1A5CAC815545}"/>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Page Title</a:t>
            </a:r>
          </a:p>
        </p:txBody>
      </p:sp>
      <p:sp>
        <p:nvSpPr>
          <p:cNvPr id="13" name="Text Placeholder 11">
            <a:extLst>
              <a:ext uri="{FF2B5EF4-FFF2-40B4-BE49-F238E27FC236}">
                <a16:creationId xmlns:a16="http://schemas.microsoft.com/office/drawing/2014/main" id="{FE5E9D17-411D-CACE-6EE7-57DAEF36B315}"/>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Sub header</a:t>
            </a:r>
          </a:p>
        </p:txBody>
      </p:sp>
      <p:sp>
        <p:nvSpPr>
          <p:cNvPr id="3" name="Text Placeholder 11">
            <a:extLst>
              <a:ext uri="{FF2B5EF4-FFF2-40B4-BE49-F238E27FC236}">
                <a16:creationId xmlns:a16="http://schemas.microsoft.com/office/drawing/2014/main" id="{618EF7DC-1E5C-B9D3-A788-F0B8F2A68CC1}"/>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Body copy goes here.</a:t>
            </a:r>
          </a:p>
        </p:txBody>
      </p:sp>
      <p:pic>
        <p:nvPicPr>
          <p:cNvPr id="4" name="Picture 3">
            <a:extLst>
              <a:ext uri="{FF2B5EF4-FFF2-40B4-BE49-F238E27FC236}">
                <a16:creationId xmlns:a16="http://schemas.microsoft.com/office/drawing/2014/main" id="{BB586181-7C71-E362-374D-D81E521D3DF6}"/>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40344674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e Chart &amp; Copy - Purpl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770BCA8-BFE1-BD4C-8A2B-F873ACAEF21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14" name="Round Single Corner of Rectangle 6">
            <a:extLst>
              <a:ext uri="{FF2B5EF4-FFF2-40B4-BE49-F238E27FC236}">
                <a16:creationId xmlns:a16="http://schemas.microsoft.com/office/drawing/2014/main" id="{5EE03332-6A33-A4DC-1B53-C8E0ED83CF34}"/>
              </a:ext>
            </a:extLst>
          </p:cNvPr>
          <p:cNvSpPr/>
          <p:nvPr userDrawn="1"/>
        </p:nvSpPr>
        <p:spPr>
          <a:xfrm flipV="1">
            <a:off x="6096000" y="0"/>
            <a:ext cx="6096000" cy="6858000"/>
          </a:xfrm>
          <a:prstGeom prst="round1Rect">
            <a:avLst>
              <a:gd name="adj" fmla="val 20797"/>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spcBef>
                <a:spcPts val="0"/>
              </a:spcBef>
              <a:spcAft>
                <a:spcPts val="600"/>
              </a:spcAft>
            </a:pPr>
            <a:endParaRPr lang="en-US"/>
          </a:p>
        </p:txBody>
      </p:sp>
      <p:sp>
        <p:nvSpPr>
          <p:cNvPr id="28" name="Text Placeholder 11">
            <a:extLst>
              <a:ext uri="{FF2B5EF4-FFF2-40B4-BE49-F238E27FC236}">
                <a16:creationId xmlns:a16="http://schemas.microsoft.com/office/drawing/2014/main" id="{92594254-34B5-3D2F-8C9E-B4CF5619E4EB}"/>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p:txBody>
      </p:sp>
      <p:sp>
        <p:nvSpPr>
          <p:cNvPr id="29" name="Text Placeholder 11">
            <a:extLst>
              <a:ext uri="{FF2B5EF4-FFF2-40B4-BE49-F238E27FC236}">
                <a16:creationId xmlns:a16="http://schemas.microsoft.com/office/drawing/2014/main" id="{61CFF534-4266-FB7E-ECB3-915EBA7E4778}"/>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Body copy goes here.</a:t>
            </a:r>
          </a:p>
        </p:txBody>
      </p:sp>
      <p:sp>
        <p:nvSpPr>
          <p:cNvPr id="33" name="TextBox 32">
            <a:extLst>
              <a:ext uri="{FF2B5EF4-FFF2-40B4-BE49-F238E27FC236}">
                <a16:creationId xmlns:a16="http://schemas.microsoft.com/office/drawing/2014/main" id="{8C870DDD-0474-0E67-8EE1-F6A7B942272B}"/>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50" charset="0"/>
                <a:cs typeface="Poppins" panose="00000500000000000000" pitchFamily="50" charset="0"/>
              </a:rPr>
              <a:t>‹#›</a:t>
            </a:fld>
            <a:endParaRPr lang="en-GB" sz="1500" dirty="0">
              <a:solidFill>
                <a:srgbClr val="060645"/>
              </a:solidFill>
              <a:latin typeface="Poppins" panose="00000500000000000000" pitchFamily="50" charset="0"/>
              <a:cs typeface="Poppins" panose="00000500000000000000" pitchFamily="50" charset="0"/>
            </a:endParaRPr>
          </a:p>
        </p:txBody>
      </p:sp>
      <p:sp>
        <p:nvSpPr>
          <p:cNvPr id="12" name="Text Placeholder 11">
            <a:extLst>
              <a:ext uri="{FF2B5EF4-FFF2-40B4-BE49-F238E27FC236}">
                <a16:creationId xmlns:a16="http://schemas.microsoft.com/office/drawing/2014/main" id="{AE9ED43E-DEDD-8388-30B6-DA88176A2417}"/>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Page Title</a:t>
            </a:r>
          </a:p>
        </p:txBody>
      </p:sp>
      <p:sp>
        <p:nvSpPr>
          <p:cNvPr id="13" name="Text Placeholder 11">
            <a:extLst>
              <a:ext uri="{FF2B5EF4-FFF2-40B4-BE49-F238E27FC236}">
                <a16:creationId xmlns:a16="http://schemas.microsoft.com/office/drawing/2014/main" id="{C195E836-04B5-EA96-187B-20C706FCC954}"/>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Sub header</a:t>
            </a:r>
          </a:p>
        </p:txBody>
      </p:sp>
      <p:sp>
        <p:nvSpPr>
          <p:cNvPr id="3" name="Text Placeholder 11">
            <a:extLst>
              <a:ext uri="{FF2B5EF4-FFF2-40B4-BE49-F238E27FC236}">
                <a16:creationId xmlns:a16="http://schemas.microsoft.com/office/drawing/2014/main" id="{AABAC910-D562-B43B-D4A6-4369B25191CE}"/>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Body copy goes here.</a:t>
            </a:r>
          </a:p>
        </p:txBody>
      </p:sp>
      <p:pic>
        <p:nvPicPr>
          <p:cNvPr id="4" name="Picture 3">
            <a:extLst>
              <a:ext uri="{FF2B5EF4-FFF2-40B4-BE49-F238E27FC236}">
                <a16:creationId xmlns:a16="http://schemas.microsoft.com/office/drawing/2014/main" id="{8A8F8D57-D7F0-C0BA-B1AB-FA27880A45B9}"/>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7490109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e Chart &amp; Copy - Yellow">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B697FB0-A487-634A-AFFC-B0FA0F107723}"/>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15" name="Round Single Corner of Rectangle 6">
            <a:extLst>
              <a:ext uri="{FF2B5EF4-FFF2-40B4-BE49-F238E27FC236}">
                <a16:creationId xmlns:a16="http://schemas.microsoft.com/office/drawing/2014/main" id="{F81D5E62-54E8-91C1-B1DC-3631E16FFAEC}"/>
              </a:ext>
            </a:extLst>
          </p:cNvPr>
          <p:cNvSpPr/>
          <p:nvPr userDrawn="1"/>
        </p:nvSpPr>
        <p:spPr>
          <a:xfrm flipV="1">
            <a:off x="6096000" y="0"/>
            <a:ext cx="6096000" cy="6858000"/>
          </a:xfrm>
          <a:prstGeom prst="round1Rect">
            <a:avLst>
              <a:gd name="adj" fmla="val 20797"/>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spcBef>
                <a:spcPts val="0"/>
              </a:spcBef>
              <a:spcAft>
                <a:spcPts val="600"/>
              </a:spcAft>
            </a:pPr>
            <a:endParaRPr lang="en-US"/>
          </a:p>
        </p:txBody>
      </p:sp>
      <p:sp>
        <p:nvSpPr>
          <p:cNvPr id="28" name="Text Placeholder 11">
            <a:extLst>
              <a:ext uri="{FF2B5EF4-FFF2-40B4-BE49-F238E27FC236}">
                <a16:creationId xmlns:a16="http://schemas.microsoft.com/office/drawing/2014/main" id="{0AD0970C-6421-A42E-0F95-DCB033DB9EB2}"/>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p:txBody>
      </p:sp>
      <p:sp>
        <p:nvSpPr>
          <p:cNvPr id="29" name="Text Placeholder 11">
            <a:extLst>
              <a:ext uri="{FF2B5EF4-FFF2-40B4-BE49-F238E27FC236}">
                <a16:creationId xmlns:a16="http://schemas.microsoft.com/office/drawing/2014/main" id="{66478310-0DF0-9183-8E4A-BBB12EE20402}"/>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Body copy goes here.</a:t>
            </a:r>
          </a:p>
        </p:txBody>
      </p:sp>
      <p:sp>
        <p:nvSpPr>
          <p:cNvPr id="33" name="TextBox 32">
            <a:extLst>
              <a:ext uri="{FF2B5EF4-FFF2-40B4-BE49-F238E27FC236}">
                <a16:creationId xmlns:a16="http://schemas.microsoft.com/office/drawing/2014/main" id="{05CD6409-287B-3038-1114-7628DCD1F30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50" charset="0"/>
                <a:cs typeface="Poppins" panose="00000500000000000000" pitchFamily="50" charset="0"/>
              </a:rPr>
              <a:t>‹#›</a:t>
            </a:fld>
            <a:endParaRPr lang="en-GB" sz="1500" dirty="0">
              <a:solidFill>
                <a:srgbClr val="060645"/>
              </a:solidFill>
              <a:latin typeface="Poppins" panose="00000500000000000000" pitchFamily="50" charset="0"/>
              <a:cs typeface="Poppins" panose="00000500000000000000" pitchFamily="50" charset="0"/>
            </a:endParaRPr>
          </a:p>
        </p:txBody>
      </p:sp>
      <p:sp>
        <p:nvSpPr>
          <p:cNvPr id="12" name="Text Placeholder 11">
            <a:extLst>
              <a:ext uri="{FF2B5EF4-FFF2-40B4-BE49-F238E27FC236}">
                <a16:creationId xmlns:a16="http://schemas.microsoft.com/office/drawing/2014/main" id="{67A0FF1C-9422-2209-7C7A-E0A2D747B0D6}"/>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Page Title</a:t>
            </a:r>
          </a:p>
        </p:txBody>
      </p:sp>
      <p:sp>
        <p:nvSpPr>
          <p:cNvPr id="13" name="Text Placeholder 11">
            <a:extLst>
              <a:ext uri="{FF2B5EF4-FFF2-40B4-BE49-F238E27FC236}">
                <a16:creationId xmlns:a16="http://schemas.microsoft.com/office/drawing/2014/main" id="{8F9F0D77-12CE-8ADC-96D3-AC1745EFF62B}"/>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Sub header</a:t>
            </a:r>
          </a:p>
        </p:txBody>
      </p:sp>
      <p:sp>
        <p:nvSpPr>
          <p:cNvPr id="3" name="Text Placeholder 11">
            <a:extLst>
              <a:ext uri="{FF2B5EF4-FFF2-40B4-BE49-F238E27FC236}">
                <a16:creationId xmlns:a16="http://schemas.microsoft.com/office/drawing/2014/main" id="{1B19F31F-971E-506B-20EB-7212F8B76305}"/>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Body copy goes here.</a:t>
            </a:r>
          </a:p>
        </p:txBody>
      </p:sp>
      <p:pic>
        <p:nvPicPr>
          <p:cNvPr id="4" name="Picture 3">
            <a:extLst>
              <a:ext uri="{FF2B5EF4-FFF2-40B4-BE49-F238E27FC236}">
                <a16:creationId xmlns:a16="http://schemas.microsoft.com/office/drawing/2014/main" id="{C75E0C39-A58A-88F5-7763-881132BDF9A5}"/>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2048710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ie Chart &amp; Copy - Blue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3" name="Picture 22" descr="Background pattern&#10;&#10;Description automatically generated">
            <a:extLst>
              <a:ext uri="{FF2B5EF4-FFF2-40B4-BE49-F238E27FC236}">
                <a16:creationId xmlns:a16="http://schemas.microsoft.com/office/drawing/2014/main" id="{C4C01CCF-0DB7-F246-ABF2-EC18516A0FB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Lst>
          </p:cNvPr>
          <p:cNvSpPr/>
          <p:nvPr userDrawn="1"/>
        </p:nvSpPr>
        <p:spPr>
          <a:xfrm flipV="1">
            <a:off x="6096000" y="0"/>
            <a:ext cx="6096000" cy="6858000"/>
          </a:xfrm>
          <a:prstGeom prst="round1Rect">
            <a:avLst>
              <a:gd name="adj" fmla="val 20797"/>
            </a:avLst>
          </a:prstGeom>
          <a:solidFill>
            <a:srgbClr val="AE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Aft>
                <a:spcPts val="600"/>
              </a:spcAft>
            </a:pPr>
            <a:endParaRPr lang="en-US"/>
          </a:p>
        </p:txBody>
      </p:sp>
      <p:sp>
        <p:nvSpPr>
          <p:cNvPr id="31" name="Text Placeholder 11">
            <a:extLst>
              <a:ext uri="{FF2B5EF4-FFF2-40B4-BE49-F238E27FC236}">
                <a16:creationId xmlns:a16="http://schemas.microsoft.com/office/drawing/2014/main" id="{441112C6-9F31-50D1-7D73-6298CB7F2E81}"/>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p:txBody>
      </p:sp>
      <p:sp>
        <p:nvSpPr>
          <p:cNvPr id="32" name="Text Placeholder 11">
            <a:extLst>
              <a:ext uri="{FF2B5EF4-FFF2-40B4-BE49-F238E27FC236}">
                <a16:creationId xmlns:a16="http://schemas.microsoft.com/office/drawing/2014/main" id="{C32AB5CB-C8A8-C7B0-84CC-CEA164037036}"/>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Body copy goes here.</a:t>
            </a:r>
          </a:p>
        </p:txBody>
      </p:sp>
      <p:sp>
        <p:nvSpPr>
          <p:cNvPr id="14" name="TextBox 13">
            <a:extLst>
              <a:ext uri="{FF2B5EF4-FFF2-40B4-BE49-F238E27FC236}">
                <a16:creationId xmlns:a16="http://schemas.microsoft.com/office/drawing/2014/main" id="{F8F44462-549C-8EC7-19AB-A506B51C3E6A}"/>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50" charset="0"/>
                <a:cs typeface="Poppins" panose="00000500000000000000" pitchFamily="50" charset="0"/>
              </a:rPr>
              <a:t>‹#›</a:t>
            </a:fld>
            <a:endParaRPr lang="en-GB" sz="1500" dirty="0">
              <a:solidFill>
                <a:srgbClr val="060645"/>
              </a:solidFill>
              <a:latin typeface="Poppins" panose="00000500000000000000" pitchFamily="50" charset="0"/>
              <a:cs typeface="Poppins" panose="00000500000000000000" pitchFamily="50" charset="0"/>
            </a:endParaRPr>
          </a:p>
        </p:txBody>
      </p:sp>
      <p:sp>
        <p:nvSpPr>
          <p:cNvPr id="15" name="Text Placeholder 11">
            <a:extLst>
              <a:ext uri="{FF2B5EF4-FFF2-40B4-BE49-F238E27FC236}">
                <a16:creationId xmlns:a16="http://schemas.microsoft.com/office/drawing/2014/main" id="{EB2C4ECE-5A58-924D-D8E6-C4AE68AD8C78}"/>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Page Title</a:t>
            </a:r>
          </a:p>
        </p:txBody>
      </p:sp>
      <p:sp>
        <p:nvSpPr>
          <p:cNvPr id="16" name="Text Placeholder 11">
            <a:extLst>
              <a:ext uri="{FF2B5EF4-FFF2-40B4-BE49-F238E27FC236}">
                <a16:creationId xmlns:a16="http://schemas.microsoft.com/office/drawing/2014/main" id="{DDC83B33-527D-290B-B1B2-1DEADA31AE05}"/>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Sub header</a:t>
            </a:r>
          </a:p>
        </p:txBody>
      </p:sp>
      <p:sp>
        <p:nvSpPr>
          <p:cNvPr id="3" name="Text Placeholder 11">
            <a:extLst>
              <a:ext uri="{FF2B5EF4-FFF2-40B4-BE49-F238E27FC236}">
                <a16:creationId xmlns:a16="http://schemas.microsoft.com/office/drawing/2014/main" id="{5C71BB06-BC2B-503D-C100-C1D7CF6061BD}"/>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Body copy goes here.</a:t>
            </a:r>
          </a:p>
        </p:txBody>
      </p:sp>
      <p:pic>
        <p:nvPicPr>
          <p:cNvPr id="4" name="Picture 3">
            <a:extLst>
              <a:ext uri="{FF2B5EF4-FFF2-40B4-BE49-F238E27FC236}">
                <a16:creationId xmlns:a16="http://schemas.microsoft.com/office/drawing/2014/main" id="{CC59290A-21C8-252A-8F81-5329E41ECF3B}"/>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9686853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ront Cover 3">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10740439"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Front Cover Title Goes Here</a:t>
            </a:r>
          </a:p>
        </p:txBody>
      </p:sp>
      <p:sp>
        <p:nvSpPr>
          <p:cNvPr id="2" name="Text Placeholder 11">
            <a:extLst>
              <a:ext uri="{FF2B5EF4-FFF2-40B4-BE49-F238E27FC236}">
                <a16:creationId xmlns:a16="http://schemas.microsoft.com/office/drawing/2014/main" id="{ACA2EAA2-94E2-6FA0-C059-2C890F869226}"/>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Presenters name</a:t>
            </a:r>
          </a:p>
        </p:txBody>
      </p:sp>
      <p:sp>
        <p:nvSpPr>
          <p:cNvPr id="3" name="Text Placeholder 11">
            <a:extLst>
              <a:ext uri="{FF2B5EF4-FFF2-40B4-BE49-F238E27FC236}">
                <a16:creationId xmlns:a16="http://schemas.microsoft.com/office/drawing/2014/main" id="{96034E2F-27F1-1CF2-367B-4204B15ECE78}"/>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Department name</a:t>
            </a:r>
          </a:p>
        </p:txBody>
      </p:sp>
      <p:sp>
        <p:nvSpPr>
          <p:cNvPr id="4" name="Text Placeholder 11">
            <a:extLst>
              <a:ext uri="{FF2B5EF4-FFF2-40B4-BE49-F238E27FC236}">
                <a16:creationId xmlns:a16="http://schemas.microsoft.com/office/drawing/2014/main" id="{1276E79C-EF9C-9014-0C08-C31EE127DC52}"/>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Date</a:t>
            </a:r>
          </a:p>
        </p:txBody>
      </p:sp>
      <p:sp>
        <p:nvSpPr>
          <p:cNvPr id="5" name="Text Placeholder 11">
            <a:extLst>
              <a:ext uri="{FF2B5EF4-FFF2-40B4-BE49-F238E27FC236}">
                <a16:creationId xmlns:a16="http://schemas.microsoft.com/office/drawing/2014/main" id="{98D122DE-5974-E6F7-5A07-1674D7445444}"/>
              </a:ext>
            </a:extLst>
          </p:cNvPr>
          <p:cNvSpPr>
            <a:spLocks noGrp="1"/>
          </p:cNvSpPr>
          <p:nvPr>
            <p:ph type="body" sz="quarter" idx="16" hasCustomPrompt="1"/>
          </p:nvPr>
        </p:nvSpPr>
        <p:spPr>
          <a:xfrm>
            <a:off x="408208" y="2431330"/>
            <a:ext cx="10740438" cy="1305402"/>
          </a:xfrm>
        </p:spPr>
        <p:txBody>
          <a:bodyPr>
            <a:noAutofit/>
          </a:bodyPr>
          <a:lstStyle>
            <a:lvl1pPr marL="0" indent="0">
              <a:lnSpc>
                <a:spcPct val="110000"/>
              </a:lnSpc>
              <a:spcBef>
                <a:spcPts val="0"/>
              </a:spcBef>
              <a:buNone/>
              <a:defRPr sz="30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Sub title</a:t>
            </a:r>
          </a:p>
        </p:txBody>
      </p:sp>
      <p:pic>
        <p:nvPicPr>
          <p:cNvPr id="8" name="Picture 7">
            <a:extLst>
              <a:ext uri="{FF2B5EF4-FFF2-40B4-BE49-F238E27FC236}">
                <a16:creationId xmlns:a16="http://schemas.microsoft.com/office/drawing/2014/main" id="{80C98C54-E3BB-6758-54CF-5A28F76F670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33572059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e Chart &amp; Copy - Green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Lst>
          </p:cNvPr>
          <p:cNvSpPr/>
          <p:nvPr userDrawn="1"/>
        </p:nvSpPr>
        <p:spPr>
          <a:xfrm flipV="1">
            <a:off x="6096000" y="0"/>
            <a:ext cx="6096000" cy="6858000"/>
          </a:xfrm>
          <a:prstGeom prst="round1Rect">
            <a:avLst>
              <a:gd name="adj" fmla="val 20797"/>
            </a:avLst>
          </a:prstGeom>
          <a:solidFill>
            <a:srgbClr val="D1F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2" name="Text Placeholder 11">
            <a:extLst>
              <a:ext uri="{FF2B5EF4-FFF2-40B4-BE49-F238E27FC236}">
                <a16:creationId xmlns:a16="http://schemas.microsoft.com/office/drawing/2014/main" id="{F66FAE19-7B52-BB59-E57B-29D522C6BDE9}"/>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p:txBody>
      </p:sp>
      <p:sp>
        <p:nvSpPr>
          <p:cNvPr id="33" name="Text Placeholder 11">
            <a:extLst>
              <a:ext uri="{FF2B5EF4-FFF2-40B4-BE49-F238E27FC236}">
                <a16:creationId xmlns:a16="http://schemas.microsoft.com/office/drawing/2014/main" id="{F77B454A-E504-0EE7-A8CA-E5D9EEC2F495}"/>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Body copy goes here.</a:t>
            </a:r>
          </a:p>
        </p:txBody>
      </p:sp>
      <p:sp>
        <p:nvSpPr>
          <p:cNvPr id="37" name="TextBox 36">
            <a:extLst>
              <a:ext uri="{FF2B5EF4-FFF2-40B4-BE49-F238E27FC236}">
                <a16:creationId xmlns:a16="http://schemas.microsoft.com/office/drawing/2014/main" id="{C4228A78-C513-C604-6CB6-28BAE7604C7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50" charset="0"/>
                <a:cs typeface="Poppins" panose="00000500000000000000" pitchFamily="50" charset="0"/>
              </a:rPr>
              <a:t>‹#›</a:t>
            </a:fld>
            <a:endParaRPr lang="en-GB" sz="1500" dirty="0">
              <a:solidFill>
                <a:srgbClr val="060645"/>
              </a:solidFill>
              <a:latin typeface="Poppins" panose="00000500000000000000" pitchFamily="50" charset="0"/>
              <a:cs typeface="Poppins" panose="00000500000000000000" pitchFamily="50" charset="0"/>
            </a:endParaRPr>
          </a:p>
        </p:txBody>
      </p:sp>
      <p:sp>
        <p:nvSpPr>
          <p:cNvPr id="12" name="Text Placeholder 11">
            <a:extLst>
              <a:ext uri="{FF2B5EF4-FFF2-40B4-BE49-F238E27FC236}">
                <a16:creationId xmlns:a16="http://schemas.microsoft.com/office/drawing/2014/main" id="{21EAD907-96B1-968B-D6C2-A05E0A48B049}"/>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Page Title</a:t>
            </a:r>
          </a:p>
        </p:txBody>
      </p:sp>
      <p:sp>
        <p:nvSpPr>
          <p:cNvPr id="13" name="Text Placeholder 11">
            <a:extLst>
              <a:ext uri="{FF2B5EF4-FFF2-40B4-BE49-F238E27FC236}">
                <a16:creationId xmlns:a16="http://schemas.microsoft.com/office/drawing/2014/main" id="{DA310DCE-936B-7A91-931F-F8940F242D38}"/>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Sub header</a:t>
            </a:r>
          </a:p>
        </p:txBody>
      </p:sp>
      <p:sp>
        <p:nvSpPr>
          <p:cNvPr id="3" name="Text Placeholder 11">
            <a:extLst>
              <a:ext uri="{FF2B5EF4-FFF2-40B4-BE49-F238E27FC236}">
                <a16:creationId xmlns:a16="http://schemas.microsoft.com/office/drawing/2014/main" id="{4C03919D-ED94-85DD-1324-53A7CAE381DD}"/>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Body copy goes here.</a:t>
            </a:r>
          </a:p>
        </p:txBody>
      </p:sp>
      <p:pic>
        <p:nvPicPr>
          <p:cNvPr id="4" name="Picture 3">
            <a:extLst>
              <a:ext uri="{FF2B5EF4-FFF2-40B4-BE49-F238E27FC236}">
                <a16:creationId xmlns:a16="http://schemas.microsoft.com/office/drawing/2014/main" id="{CACB3074-1854-E7EC-F48F-3A436A9ECE77}"/>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5946435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e Chart &amp; Copy - Pink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Lst>
          </p:cNvPr>
          <p:cNvSpPr/>
          <p:nvPr userDrawn="1"/>
        </p:nvSpPr>
        <p:spPr>
          <a:xfrm flipV="1">
            <a:off x="6096000" y="0"/>
            <a:ext cx="6096000" cy="6858000"/>
          </a:xfrm>
          <a:prstGeom prst="round1Rect">
            <a:avLst>
              <a:gd name="adj" fmla="val 20797"/>
            </a:avLst>
          </a:prstGeom>
          <a:solidFill>
            <a:srgbClr val="FFE8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5" name="Text Placeholder 11">
            <a:extLst>
              <a:ext uri="{FF2B5EF4-FFF2-40B4-BE49-F238E27FC236}">
                <a16:creationId xmlns:a16="http://schemas.microsoft.com/office/drawing/2014/main" id="{02A26A26-C4B5-4D8E-73A4-981818756D94}"/>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p:txBody>
      </p:sp>
      <p:sp>
        <p:nvSpPr>
          <p:cNvPr id="26" name="Text Placeholder 11">
            <a:extLst>
              <a:ext uri="{FF2B5EF4-FFF2-40B4-BE49-F238E27FC236}">
                <a16:creationId xmlns:a16="http://schemas.microsoft.com/office/drawing/2014/main" id="{F8328C9E-9DA1-DF63-59C8-5F540DB4BB7E}"/>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Body copy goes here.</a:t>
            </a:r>
          </a:p>
        </p:txBody>
      </p:sp>
      <p:sp>
        <p:nvSpPr>
          <p:cNvPr id="32" name="TextBox 31">
            <a:extLst>
              <a:ext uri="{FF2B5EF4-FFF2-40B4-BE49-F238E27FC236}">
                <a16:creationId xmlns:a16="http://schemas.microsoft.com/office/drawing/2014/main" id="{4E1A6B9E-E779-E0D7-BC86-EA660E98400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50" charset="0"/>
                <a:cs typeface="Poppins" panose="00000500000000000000" pitchFamily="50" charset="0"/>
              </a:rPr>
              <a:t>‹#›</a:t>
            </a:fld>
            <a:endParaRPr lang="en-GB" sz="1500" dirty="0">
              <a:solidFill>
                <a:srgbClr val="060645"/>
              </a:solidFill>
              <a:latin typeface="Poppins" panose="00000500000000000000" pitchFamily="50" charset="0"/>
              <a:cs typeface="Poppins" panose="00000500000000000000" pitchFamily="50" charset="0"/>
            </a:endParaRPr>
          </a:p>
        </p:txBody>
      </p:sp>
      <p:sp>
        <p:nvSpPr>
          <p:cNvPr id="12" name="Text Placeholder 11">
            <a:extLst>
              <a:ext uri="{FF2B5EF4-FFF2-40B4-BE49-F238E27FC236}">
                <a16:creationId xmlns:a16="http://schemas.microsoft.com/office/drawing/2014/main" id="{F46F34F4-9E99-01A0-2C06-1C0C5E776290}"/>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Page Title</a:t>
            </a:r>
          </a:p>
        </p:txBody>
      </p:sp>
      <p:sp>
        <p:nvSpPr>
          <p:cNvPr id="13" name="Text Placeholder 11">
            <a:extLst>
              <a:ext uri="{FF2B5EF4-FFF2-40B4-BE49-F238E27FC236}">
                <a16:creationId xmlns:a16="http://schemas.microsoft.com/office/drawing/2014/main" id="{77341710-98F6-F41B-8C50-352203DF2B2A}"/>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Sub header</a:t>
            </a:r>
          </a:p>
        </p:txBody>
      </p:sp>
      <p:sp>
        <p:nvSpPr>
          <p:cNvPr id="3" name="Text Placeholder 11">
            <a:extLst>
              <a:ext uri="{FF2B5EF4-FFF2-40B4-BE49-F238E27FC236}">
                <a16:creationId xmlns:a16="http://schemas.microsoft.com/office/drawing/2014/main" id="{BC1EA7DC-B02A-FE29-687A-390579C75F8C}"/>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Body copy goes here.</a:t>
            </a:r>
          </a:p>
        </p:txBody>
      </p:sp>
      <p:pic>
        <p:nvPicPr>
          <p:cNvPr id="4" name="Picture 3">
            <a:extLst>
              <a:ext uri="{FF2B5EF4-FFF2-40B4-BE49-F238E27FC236}">
                <a16:creationId xmlns:a16="http://schemas.microsoft.com/office/drawing/2014/main" id="{DB69A77A-2865-2800-84A5-23627231AA45}"/>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40785534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e Chart &amp; Copy - Yellow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Lst>
          </p:cNvPr>
          <p:cNvSpPr/>
          <p:nvPr userDrawn="1"/>
        </p:nvSpPr>
        <p:spPr>
          <a:xfrm flipV="1">
            <a:off x="6096000" y="0"/>
            <a:ext cx="6096000" cy="6858000"/>
          </a:xfrm>
          <a:prstGeom prst="round1Rect">
            <a:avLst>
              <a:gd name="adj" fmla="val 20797"/>
            </a:avLst>
          </a:prstGeom>
          <a:solidFill>
            <a:srgbClr val="FFFE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5" name="Text Placeholder 11">
            <a:extLst>
              <a:ext uri="{FF2B5EF4-FFF2-40B4-BE49-F238E27FC236}">
                <a16:creationId xmlns:a16="http://schemas.microsoft.com/office/drawing/2014/main" id="{AE055DE8-0C87-1B8E-B033-C6AACEF7E883}"/>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p:txBody>
      </p:sp>
      <p:sp>
        <p:nvSpPr>
          <p:cNvPr id="26" name="Text Placeholder 11">
            <a:extLst>
              <a:ext uri="{FF2B5EF4-FFF2-40B4-BE49-F238E27FC236}">
                <a16:creationId xmlns:a16="http://schemas.microsoft.com/office/drawing/2014/main" id="{A7B175B1-4990-DB78-B09A-5CABDC6E0946}"/>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Body copy goes here.</a:t>
            </a:r>
          </a:p>
        </p:txBody>
      </p:sp>
      <p:sp>
        <p:nvSpPr>
          <p:cNvPr id="32" name="TextBox 31">
            <a:extLst>
              <a:ext uri="{FF2B5EF4-FFF2-40B4-BE49-F238E27FC236}">
                <a16:creationId xmlns:a16="http://schemas.microsoft.com/office/drawing/2014/main" id="{D5C357FA-846B-A0EC-644D-8C00E0D073E6}"/>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50" charset="0"/>
                <a:cs typeface="Poppins" panose="00000500000000000000" pitchFamily="50" charset="0"/>
              </a:rPr>
              <a:t>‹#›</a:t>
            </a:fld>
            <a:endParaRPr lang="en-GB" sz="1500" dirty="0">
              <a:solidFill>
                <a:srgbClr val="060645"/>
              </a:solidFill>
              <a:latin typeface="Poppins" panose="00000500000000000000" pitchFamily="50" charset="0"/>
              <a:cs typeface="Poppins" panose="00000500000000000000" pitchFamily="50" charset="0"/>
            </a:endParaRPr>
          </a:p>
        </p:txBody>
      </p:sp>
      <p:sp>
        <p:nvSpPr>
          <p:cNvPr id="12" name="Text Placeholder 11">
            <a:extLst>
              <a:ext uri="{FF2B5EF4-FFF2-40B4-BE49-F238E27FC236}">
                <a16:creationId xmlns:a16="http://schemas.microsoft.com/office/drawing/2014/main" id="{091828A5-E0F9-F12F-D6E9-03BB177B08C8}"/>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Page Title</a:t>
            </a:r>
          </a:p>
        </p:txBody>
      </p:sp>
      <p:sp>
        <p:nvSpPr>
          <p:cNvPr id="13" name="Text Placeholder 11">
            <a:extLst>
              <a:ext uri="{FF2B5EF4-FFF2-40B4-BE49-F238E27FC236}">
                <a16:creationId xmlns:a16="http://schemas.microsoft.com/office/drawing/2014/main" id="{19CF92BA-CA8F-0DC8-7240-3FE5CDE3317F}"/>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Sub header</a:t>
            </a:r>
          </a:p>
        </p:txBody>
      </p:sp>
      <p:sp>
        <p:nvSpPr>
          <p:cNvPr id="3" name="Text Placeholder 11">
            <a:extLst>
              <a:ext uri="{FF2B5EF4-FFF2-40B4-BE49-F238E27FC236}">
                <a16:creationId xmlns:a16="http://schemas.microsoft.com/office/drawing/2014/main" id="{0FC3A49A-8F27-4ABD-3E82-D19FBB8B20B8}"/>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Body copy goes here.</a:t>
            </a:r>
          </a:p>
        </p:txBody>
      </p:sp>
      <p:pic>
        <p:nvPicPr>
          <p:cNvPr id="4" name="Picture 3">
            <a:extLst>
              <a:ext uri="{FF2B5EF4-FFF2-40B4-BE49-F238E27FC236}">
                <a16:creationId xmlns:a16="http://schemas.microsoft.com/office/drawing/2014/main" id="{06AF88F0-EB3C-10FF-135B-7E354D928A24}"/>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4605756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amp; Media - Blue">
    <p:bg>
      <p:bgPr>
        <a:blipFill dpi="0" rotWithShape="1">
          <a:blip r:embed="rId2" cstate="screen">
            <a:alphaModFix amt="8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2" name="Picture 11" descr="Shape&#10;&#10;Description automatically generated">
            <a:extLst>
              <a:ext uri="{FF2B5EF4-FFF2-40B4-BE49-F238E27FC236}">
                <a16:creationId xmlns:a16="http://schemas.microsoft.com/office/drawing/2014/main" id="{07E50EC8-E5C7-AD40-90E5-430C56B16F7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4" name="Text Placeholder 11">
            <a:extLst>
              <a:ext uri="{FF2B5EF4-FFF2-40B4-BE49-F238E27FC236}">
                <a16:creationId xmlns:a16="http://schemas.microsoft.com/office/drawing/2014/main" id="{9A20ABB2-4946-8543-8051-832C526BDE70}"/>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p:txBody>
      </p:sp>
      <p:sp>
        <p:nvSpPr>
          <p:cNvPr id="15" name="Text Placeholder 11">
            <a:extLst>
              <a:ext uri="{FF2B5EF4-FFF2-40B4-BE49-F238E27FC236}">
                <a16:creationId xmlns:a16="http://schemas.microsoft.com/office/drawing/2014/main" id="{05F2301F-306F-F745-8E98-23873CA63381}"/>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Body copy goes here.</a:t>
            </a:r>
          </a:p>
        </p:txBody>
      </p:sp>
      <p:sp>
        <p:nvSpPr>
          <p:cNvPr id="17" name="Text Placeholder 11">
            <a:extLst>
              <a:ext uri="{FF2B5EF4-FFF2-40B4-BE49-F238E27FC236}">
                <a16:creationId xmlns:a16="http://schemas.microsoft.com/office/drawing/2014/main" id="{C560DF7B-AF74-3B4B-9618-C8D97385E9C0}"/>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p:txBody>
      </p:sp>
      <p:sp>
        <p:nvSpPr>
          <p:cNvPr id="18" name="Text Placeholder 11">
            <a:extLst>
              <a:ext uri="{FF2B5EF4-FFF2-40B4-BE49-F238E27FC236}">
                <a16:creationId xmlns:a16="http://schemas.microsoft.com/office/drawing/2014/main" id="{116DB742-7748-6B47-8825-E1F742F7A393}"/>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Body copy goes here.</a:t>
            </a:r>
          </a:p>
        </p:txBody>
      </p:sp>
      <p:sp>
        <p:nvSpPr>
          <p:cNvPr id="19" name="Text Placeholder 11">
            <a:extLst>
              <a:ext uri="{FF2B5EF4-FFF2-40B4-BE49-F238E27FC236}">
                <a16:creationId xmlns:a16="http://schemas.microsoft.com/office/drawing/2014/main" id="{4D9318EE-FBC8-5864-3CD0-AE0098E538F7}"/>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Page Title</a:t>
            </a:r>
          </a:p>
        </p:txBody>
      </p:sp>
      <p:sp>
        <p:nvSpPr>
          <p:cNvPr id="20" name="Text Placeholder 11">
            <a:extLst>
              <a:ext uri="{FF2B5EF4-FFF2-40B4-BE49-F238E27FC236}">
                <a16:creationId xmlns:a16="http://schemas.microsoft.com/office/drawing/2014/main" id="{E84F7B52-8D5A-AF1A-29EE-E205DB0920A2}"/>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Sub header</a:t>
            </a:r>
          </a:p>
        </p:txBody>
      </p:sp>
      <p:sp>
        <p:nvSpPr>
          <p:cNvPr id="24" name="TextBox 23">
            <a:extLst>
              <a:ext uri="{FF2B5EF4-FFF2-40B4-BE49-F238E27FC236}">
                <a16:creationId xmlns:a16="http://schemas.microsoft.com/office/drawing/2014/main" id="{522A1E28-041A-B3F5-D5FB-EABC446DAE3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50" charset="0"/>
                <a:cs typeface="Poppins" panose="00000500000000000000" pitchFamily="50" charset="0"/>
              </a:rPr>
              <a:t>‹#›</a:t>
            </a:fld>
            <a:endParaRPr lang="en-GB" sz="1500" dirty="0">
              <a:solidFill>
                <a:schemeClr val="bg1"/>
              </a:solidFill>
              <a:latin typeface="Poppins" panose="00000500000000000000" pitchFamily="50" charset="0"/>
              <a:cs typeface="Poppins" panose="00000500000000000000" pitchFamily="50" charset="0"/>
            </a:endParaRPr>
          </a:p>
        </p:txBody>
      </p:sp>
      <p:sp>
        <p:nvSpPr>
          <p:cNvPr id="3" name="Content Placeholder 3">
            <a:extLst>
              <a:ext uri="{FF2B5EF4-FFF2-40B4-BE49-F238E27FC236}">
                <a16:creationId xmlns:a16="http://schemas.microsoft.com/office/drawing/2014/main" id="{7D29F004-17E9-56AE-60BE-6AF7E9D45C7F}"/>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itchFamily="2" charset="77"/>
                <a:cs typeface="Poppins" pitchFamily="2" charset="77"/>
              </a:defRPr>
            </a:lvl1pPr>
            <a:lvl2pPr>
              <a:lnSpc>
                <a:spcPct val="110000"/>
              </a:lnSpc>
              <a:spcBef>
                <a:spcPts val="0"/>
              </a:spcBef>
              <a:spcAft>
                <a:spcPts val="600"/>
              </a:spcAft>
              <a:defRPr sz="1500">
                <a:solidFill>
                  <a:srgbClr val="060645"/>
                </a:solidFill>
                <a:latin typeface="Poppins" pitchFamily="2" charset="77"/>
                <a:cs typeface="Poppins" pitchFamily="2" charset="77"/>
              </a:defRPr>
            </a:lvl2pPr>
            <a:lvl3pPr>
              <a:lnSpc>
                <a:spcPct val="110000"/>
              </a:lnSpc>
              <a:spcBef>
                <a:spcPts val="0"/>
              </a:spcBef>
              <a:spcAft>
                <a:spcPts val="600"/>
              </a:spcAft>
              <a:defRPr sz="1500">
                <a:solidFill>
                  <a:srgbClr val="060645"/>
                </a:solidFill>
                <a:latin typeface="Poppins" pitchFamily="2" charset="77"/>
                <a:cs typeface="Poppins" pitchFamily="2" charset="77"/>
              </a:defRPr>
            </a:lvl3pPr>
            <a:lvl4pPr>
              <a:lnSpc>
                <a:spcPct val="110000"/>
              </a:lnSpc>
              <a:spcBef>
                <a:spcPts val="0"/>
              </a:spcBef>
              <a:spcAft>
                <a:spcPts val="600"/>
              </a:spcAft>
              <a:defRPr sz="1500">
                <a:solidFill>
                  <a:srgbClr val="060645"/>
                </a:solidFill>
                <a:latin typeface="Poppins" pitchFamily="2" charset="77"/>
                <a:cs typeface="Poppins" pitchFamily="2" charset="77"/>
              </a:defRPr>
            </a:lvl4pPr>
            <a:lvl5pPr>
              <a:lnSpc>
                <a:spcPct val="110000"/>
              </a:lnSpc>
              <a:spcBef>
                <a:spcPts val="0"/>
              </a:spcBef>
              <a:spcAft>
                <a:spcPts val="600"/>
              </a:spcAft>
              <a:defRPr sz="1500">
                <a:solidFill>
                  <a:srgbClr val="060645"/>
                </a:solidFill>
                <a:latin typeface="Poppins" pitchFamily="2" charset="77"/>
                <a:cs typeface="Poppins" pitchFamily="2"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Content Placeholder 3">
            <a:extLst>
              <a:ext uri="{FF2B5EF4-FFF2-40B4-BE49-F238E27FC236}">
                <a16:creationId xmlns:a16="http://schemas.microsoft.com/office/drawing/2014/main" id="{EEA18CF2-7030-5F92-17DA-C816F4E6622B}"/>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itchFamily="2" charset="77"/>
                <a:cs typeface="Poppins" pitchFamily="2" charset="77"/>
              </a:defRPr>
            </a:lvl1pPr>
            <a:lvl2pPr>
              <a:lnSpc>
                <a:spcPct val="110000"/>
              </a:lnSpc>
              <a:spcBef>
                <a:spcPts val="0"/>
              </a:spcBef>
              <a:spcAft>
                <a:spcPts val="600"/>
              </a:spcAft>
              <a:defRPr sz="1500">
                <a:solidFill>
                  <a:srgbClr val="060645"/>
                </a:solidFill>
                <a:latin typeface="Poppins" pitchFamily="2" charset="77"/>
                <a:cs typeface="Poppins" pitchFamily="2" charset="77"/>
              </a:defRPr>
            </a:lvl2pPr>
            <a:lvl3pPr>
              <a:lnSpc>
                <a:spcPct val="110000"/>
              </a:lnSpc>
              <a:spcBef>
                <a:spcPts val="0"/>
              </a:spcBef>
              <a:spcAft>
                <a:spcPts val="600"/>
              </a:spcAft>
              <a:defRPr sz="1500">
                <a:solidFill>
                  <a:srgbClr val="060645"/>
                </a:solidFill>
                <a:latin typeface="Poppins" pitchFamily="2" charset="77"/>
                <a:cs typeface="Poppins" pitchFamily="2" charset="77"/>
              </a:defRPr>
            </a:lvl3pPr>
            <a:lvl4pPr>
              <a:lnSpc>
                <a:spcPct val="110000"/>
              </a:lnSpc>
              <a:spcBef>
                <a:spcPts val="0"/>
              </a:spcBef>
              <a:spcAft>
                <a:spcPts val="600"/>
              </a:spcAft>
              <a:defRPr sz="1500">
                <a:solidFill>
                  <a:srgbClr val="060645"/>
                </a:solidFill>
                <a:latin typeface="Poppins" pitchFamily="2" charset="77"/>
                <a:cs typeface="Poppins" pitchFamily="2" charset="77"/>
              </a:defRPr>
            </a:lvl4pPr>
            <a:lvl5pPr>
              <a:lnSpc>
                <a:spcPct val="110000"/>
              </a:lnSpc>
              <a:spcBef>
                <a:spcPts val="0"/>
              </a:spcBef>
              <a:spcAft>
                <a:spcPts val="600"/>
              </a:spcAft>
              <a:defRPr sz="1500">
                <a:solidFill>
                  <a:srgbClr val="060645"/>
                </a:solidFill>
                <a:latin typeface="Poppins" pitchFamily="2" charset="77"/>
                <a:cs typeface="Poppins" pitchFamily="2"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4" name="Picture 3">
            <a:extLst>
              <a:ext uri="{FF2B5EF4-FFF2-40B4-BE49-F238E27FC236}">
                <a16:creationId xmlns:a16="http://schemas.microsoft.com/office/drawing/2014/main" id="{3B847471-0055-301D-46FD-68020323DA52}"/>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2360226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amp; Media - Green">
    <p:bg>
      <p:bgPr>
        <a:blipFill dpi="0" rotWithShape="1">
          <a:blip r:embed="rId2" cstate="screen">
            <a:alphaModFix amt="6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5" name="Picture 14" descr="Shape&#10;&#10;Description automatically generated">
            <a:extLst>
              <a:ext uri="{FF2B5EF4-FFF2-40B4-BE49-F238E27FC236}">
                <a16:creationId xmlns:a16="http://schemas.microsoft.com/office/drawing/2014/main" id="{229558BF-A54E-47FA-68A6-97DFAB2933C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7" name="Text Placeholder 11">
            <a:extLst>
              <a:ext uri="{FF2B5EF4-FFF2-40B4-BE49-F238E27FC236}">
                <a16:creationId xmlns:a16="http://schemas.microsoft.com/office/drawing/2014/main" id="{C2A4FC37-64F1-B22C-8E38-7A3C90DBFD8E}"/>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p:txBody>
      </p:sp>
      <p:sp>
        <p:nvSpPr>
          <p:cNvPr id="18" name="Text Placeholder 11">
            <a:extLst>
              <a:ext uri="{FF2B5EF4-FFF2-40B4-BE49-F238E27FC236}">
                <a16:creationId xmlns:a16="http://schemas.microsoft.com/office/drawing/2014/main" id="{0ABC2298-01AB-ED2E-6E05-CA32FACF9EBE}"/>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Body copy goes here.</a:t>
            </a:r>
          </a:p>
        </p:txBody>
      </p:sp>
      <p:sp>
        <p:nvSpPr>
          <p:cNvPr id="20" name="Text Placeholder 11">
            <a:extLst>
              <a:ext uri="{FF2B5EF4-FFF2-40B4-BE49-F238E27FC236}">
                <a16:creationId xmlns:a16="http://schemas.microsoft.com/office/drawing/2014/main" id="{8FAAEB2F-DEF2-71DD-AF98-C0A446D1229F}"/>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p:txBody>
      </p:sp>
      <p:sp>
        <p:nvSpPr>
          <p:cNvPr id="21" name="Text Placeholder 11">
            <a:extLst>
              <a:ext uri="{FF2B5EF4-FFF2-40B4-BE49-F238E27FC236}">
                <a16:creationId xmlns:a16="http://schemas.microsoft.com/office/drawing/2014/main" id="{8EA9D7F9-BC14-C206-DFF8-5ABCD5E6E7A5}"/>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Body copy goes here.</a:t>
            </a:r>
          </a:p>
        </p:txBody>
      </p:sp>
      <p:sp>
        <p:nvSpPr>
          <p:cNvPr id="27" name="TextBox 26">
            <a:extLst>
              <a:ext uri="{FF2B5EF4-FFF2-40B4-BE49-F238E27FC236}">
                <a16:creationId xmlns:a16="http://schemas.microsoft.com/office/drawing/2014/main" id="{888213F3-4453-A554-A2A2-1E2477D6A250}"/>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50" charset="0"/>
                <a:cs typeface="Poppins" panose="00000500000000000000" pitchFamily="50" charset="0"/>
              </a:rPr>
              <a:t>‹#›</a:t>
            </a:fld>
            <a:endParaRPr lang="en-GB" sz="1500" dirty="0">
              <a:solidFill>
                <a:schemeClr val="bg1"/>
              </a:solidFill>
              <a:latin typeface="Poppins" panose="00000500000000000000" pitchFamily="50" charset="0"/>
              <a:cs typeface="Poppins" panose="00000500000000000000" pitchFamily="50" charset="0"/>
            </a:endParaRPr>
          </a:p>
        </p:txBody>
      </p:sp>
      <p:sp>
        <p:nvSpPr>
          <p:cNvPr id="13" name="Text Placeholder 11">
            <a:extLst>
              <a:ext uri="{FF2B5EF4-FFF2-40B4-BE49-F238E27FC236}">
                <a16:creationId xmlns:a16="http://schemas.microsoft.com/office/drawing/2014/main" id="{1C2A8E84-605E-EB25-4A36-3D3984B92A31}"/>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Page Title</a:t>
            </a:r>
          </a:p>
        </p:txBody>
      </p:sp>
      <p:sp>
        <p:nvSpPr>
          <p:cNvPr id="14" name="Text Placeholder 11">
            <a:extLst>
              <a:ext uri="{FF2B5EF4-FFF2-40B4-BE49-F238E27FC236}">
                <a16:creationId xmlns:a16="http://schemas.microsoft.com/office/drawing/2014/main" id="{96C642D6-66F1-8A0A-CDDC-2EBC92AF862D}"/>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Sub header</a:t>
            </a:r>
          </a:p>
        </p:txBody>
      </p:sp>
      <p:sp>
        <p:nvSpPr>
          <p:cNvPr id="2" name="Content Placeholder 3">
            <a:extLst>
              <a:ext uri="{FF2B5EF4-FFF2-40B4-BE49-F238E27FC236}">
                <a16:creationId xmlns:a16="http://schemas.microsoft.com/office/drawing/2014/main" id="{CA09EE3C-F0CF-8B96-88AA-6DE36F7A6CBC}"/>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itchFamily="2" charset="77"/>
                <a:cs typeface="Poppins" pitchFamily="2" charset="77"/>
              </a:defRPr>
            </a:lvl1pPr>
            <a:lvl2pPr>
              <a:lnSpc>
                <a:spcPct val="110000"/>
              </a:lnSpc>
              <a:spcBef>
                <a:spcPts val="0"/>
              </a:spcBef>
              <a:spcAft>
                <a:spcPts val="600"/>
              </a:spcAft>
              <a:defRPr sz="1500">
                <a:solidFill>
                  <a:srgbClr val="060645"/>
                </a:solidFill>
                <a:latin typeface="Poppins" pitchFamily="2" charset="77"/>
                <a:cs typeface="Poppins" pitchFamily="2" charset="77"/>
              </a:defRPr>
            </a:lvl2pPr>
            <a:lvl3pPr>
              <a:lnSpc>
                <a:spcPct val="110000"/>
              </a:lnSpc>
              <a:spcBef>
                <a:spcPts val="0"/>
              </a:spcBef>
              <a:spcAft>
                <a:spcPts val="600"/>
              </a:spcAft>
              <a:defRPr sz="1500">
                <a:solidFill>
                  <a:srgbClr val="060645"/>
                </a:solidFill>
                <a:latin typeface="Poppins" pitchFamily="2" charset="77"/>
                <a:cs typeface="Poppins" pitchFamily="2" charset="77"/>
              </a:defRPr>
            </a:lvl3pPr>
            <a:lvl4pPr>
              <a:lnSpc>
                <a:spcPct val="110000"/>
              </a:lnSpc>
              <a:spcBef>
                <a:spcPts val="0"/>
              </a:spcBef>
              <a:spcAft>
                <a:spcPts val="600"/>
              </a:spcAft>
              <a:defRPr sz="1500">
                <a:solidFill>
                  <a:srgbClr val="060645"/>
                </a:solidFill>
                <a:latin typeface="Poppins" pitchFamily="2" charset="77"/>
                <a:cs typeface="Poppins" pitchFamily="2" charset="77"/>
              </a:defRPr>
            </a:lvl4pPr>
            <a:lvl5pPr>
              <a:lnSpc>
                <a:spcPct val="110000"/>
              </a:lnSpc>
              <a:spcBef>
                <a:spcPts val="0"/>
              </a:spcBef>
              <a:spcAft>
                <a:spcPts val="600"/>
              </a:spcAft>
              <a:defRPr sz="1500">
                <a:solidFill>
                  <a:srgbClr val="060645"/>
                </a:solidFill>
                <a:latin typeface="Poppins" pitchFamily="2" charset="77"/>
                <a:cs typeface="Poppins" pitchFamily="2"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 name="Content Placeholder 3">
            <a:extLst>
              <a:ext uri="{FF2B5EF4-FFF2-40B4-BE49-F238E27FC236}">
                <a16:creationId xmlns:a16="http://schemas.microsoft.com/office/drawing/2014/main" id="{9391E2F5-B870-1650-36DA-566F186BE6B9}"/>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itchFamily="2" charset="77"/>
                <a:cs typeface="Poppins" pitchFamily="2" charset="77"/>
              </a:defRPr>
            </a:lvl1pPr>
            <a:lvl2pPr>
              <a:lnSpc>
                <a:spcPct val="110000"/>
              </a:lnSpc>
              <a:spcBef>
                <a:spcPts val="0"/>
              </a:spcBef>
              <a:spcAft>
                <a:spcPts val="600"/>
              </a:spcAft>
              <a:defRPr sz="1500">
                <a:solidFill>
                  <a:srgbClr val="060645"/>
                </a:solidFill>
                <a:latin typeface="Poppins" pitchFamily="2" charset="77"/>
                <a:cs typeface="Poppins" pitchFamily="2" charset="77"/>
              </a:defRPr>
            </a:lvl2pPr>
            <a:lvl3pPr>
              <a:lnSpc>
                <a:spcPct val="110000"/>
              </a:lnSpc>
              <a:spcBef>
                <a:spcPts val="0"/>
              </a:spcBef>
              <a:spcAft>
                <a:spcPts val="600"/>
              </a:spcAft>
              <a:defRPr sz="1500">
                <a:solidFill>
                  <a:srgbClr val="060645"/>
                </a:solidFill>
                <a:latin typeface="Poppins" pitchFamily="2" charset="77"/>
                <a:cs typeface="Poppins" pitchFamily="2" charset="77"/>
              </a:defRPr>
            </a:lvl3pPr>
            <a:lvl4pPr>
              <a:lnSpc>
                <a:spcPct val="110000"/>
              </a:lnSpc>
              <a:spcBef>
                <a:spcPts val="0"/>
              </a:spcBef>
              <a:spcAft>
                <a:spcPts val="600"/>
              </a:spcAft>
              <a:defRPr sz="1500">
                <a:solidFill>
                  <a:srgbClr val="060645"/>
                </a:solidFill>
                <a:latin typeface="Poppins" pitchFamily="2" charset="77"/>
                <a:cs typeface="Poppins" pitchFamily="2" charset="77"/>
              </a:defRPr>
            </a:lvl4pPr>
            <a:lvl5pPr>
              <a:lnSpc>
                <a:spcPct val="110000"/>
              </a:lnSpc>
              <a:spcBef>
                <a:spcPts val="0"/>
              </a:spcBef>
              <a:spcAft>
                <a:spcPts val="600"/>
              </a:spcAft>
              <a:defRPr sz="1500">
                <a:solidFill>
                  <a:srgbClr val="060645"/>
                </a:solidFill>
                <a:latin typeface="Poppins" pitchFamily="2" charset="77"/>
                <a:cs typeface="Poppins" pitchFamily="2"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4" name="Picture 3">
            <a:extLst>
              <a:ext uri="{FF2B5EF4-FFF2-40B4-BE49-F238E27FC236}">
                <a16:creationId xmlns:a16="http://schemas.microsoft.com/office/drawing/2014/main" id="{E3E81F7C-61DD-D358-4A52-ABFFD0542AF6}"/>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727310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amp; Media - Pink">
    <p:bg>
      <p:bgPr>
        <a:blipFill dpi="0" rotWithShape="1">
          <a:blip r:embed="rId2" cstate="screen">
            <a:alphaModFix amt="5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5" name="Picture 14" descr="Shape&#10;&#10;Description automatically generated">
            <a:extLst>
              <a:ext uri="{FF2B5EF4-FFF2-40B4-BE49-F238E27FC236}">
                <a16:creationId xmlns:a16="http://schemas.microsoft.com/office/drawing/2014/main" id="{9DCE3FF2-F47F-EF71-B12F-36613C1F63D7}"/>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7" name="Text Placeholder 11">
            <a:extLst>
              <a:ext uri="{FF2B5EF4-FFF2-40B4-BE49-F238E27FC236}">
                <a16:creationId xmlns:a16="http://schemas.microsoft.com/office/drawing/2014/main" id="{DDA1F39E-370E-9BF5-101D-A0A5D784F8FC}"/>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p:txBody>
      </p:sp>
      <p:sp>
        <p:nvSpPr>
          <p:cNvPr id="18" name="Text Placeholder 11">
            <a:extLst>
              <a:ext uri="{FF2B5EF4-FFF2-40B4-BE49-F238E27FC236}">
                <a16:creationId xmlns:a16="http://schemas.microsoft.com/office/drawing/2014/main" id="{DFB8AF0D-6CCE-C411-DB47-6E723C872006}"/>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Body copy goes here.</a:t>
            </a:r>
          </a:p>
        </p:txBody>
      </p:sp>
      <p:sp>
        <p:nvSpPr>
          <p:cNvPr id="20" name="Text Placeholder 11">
            <a:extLst>
              <a:ext uri="{FF2B5EF4-FFF2-40B4-BE49-F238E27FC236}">
                <a16:creationId xmlns:a16="http://schemas.microsoft.com/office/drawing/2014/main" id="{77B68DC7-43A5-C3AB-0F02-A24CE21AC048}"/>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p:txBody>
      </p:sp>
      <p:sp>
        <p:nvSpPr>
          <p:cNvPr id="21" name="Text Placeholder 11">
            <a:extLst>
              <a:ext uri="{FF2B5EF4-FFF2-40B4-BE49-F238E27FC236}">
                <a16:creationId xmlns:a16="http://schemas.microsoft.com/office/drawing/2014/main" id="{998BAA85-672C-2406-1402-92D7361EB722}"/>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Body copy goes here.</a:t>
            </a:r>
          </a:p>
        </p:txBody>
      </p:sp>
      <p:sp>
        <p:nvSpPr>
          <p:cNvPr id="27" name="TextBox 26">
            <a:extLst>
              <a:ext uri="{FF2B5EF4-FFF2-40B4-BE49-F238E27FC236}">
                <a16:creationId xmlns:a16="http://schemas.microsoft.com/office/drawing/2014/main" id="{228F1C98-6D29-CDD1-9F34-084D00E4780D}"/>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50" charset="0"/>
                <a:cs typeface="Poppins" panose="00000500000000000000" pitchFamily="50" charset="0"/>
              </a:rPr>
              <a:t>‹#›</a:t>
            </a:fld>
            <a:endParaRPr lang="en-GB" sz="1500" dirty="0">
              <a:solidFill>
                <a:schemeClr val="bg1"/>
              </a:solidFill>
              <a:latin typeface="Poppins" panose="00000500000000000000" pitchFamily="50" charset="0"/>
              <a:cs typeface="Poppins" panose="00000500000000000000" pitchFamily="50" charset="0"/>
            </a:endParaRPr>
          </a:p>
        </p:txBody>
      </p:sp>
      <p:sp>
        <p:nvSpPr>
          <p:cNvPr id="13" name="Text Placeholder 11">
            <a:extLst>
              <a:ext uri="{FF2B5EF4-FFF2-40B4-BE49-F238E27FC236}">
                <a16:creationId xmlns:a16="http://schemas.microsoft.com/office/drawing/2014/main" id="{4114C635-6BF1-6FFE-A4DB-8BB78F696D88}"/>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Page Title</a:t>
            </a:r>
          </a:p>
        </p:txBody>
      </p:sp>
      <p:sp>
        <p:nvSpPr>
          <p:cNvPr id="14" name="Text Placeholder 11">
            <a:extLst>
              <a:ext uri="{FF2B5EF4-FFF2-40B4-BE49-F238E27FC236}">
                <a16:creationId xmlns:a16="http://schemas.microsoft.com/office/drawing/2014/main" id="{FC530D6A-EBB8-CD26-B104-C0F70BBC946E}"/>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Sub header</a:t>
            </a:r>
          </a:p>
        </p:txBody>
      </p:sp>
      <p:sp>
        <p:nvSpPr>
          <p:cNvPr id="2" name="Content Placeholder 3">
            <a:extLst>
              <a:ext uri="{FF2B5EF4-FFF2-40B4-BE49-F238E27FC236}">
                <a16:creationId xmlns:a16="http://schemas.microsoft.com/office/drawing/2014/main" id="{3E24F392-DCB7-9BFE-802F-2C3A475EA0F3}"/>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itchFamily="2" charset="77"/>
                <a:cs typeface="Poppins" pitchFamily="2" charset="77"/>
              </a:defRPr>
            </a:lvl1pPr>
            <a:lvl2pPr>
              <a:lnSpc>
                <a:spcPct val="110000"/>
              </a:lnSpc>
              <a:spcBef>
                <a:spcPts val="0"/>
              </a:spcBef>
              <a:spcAft>
                <a:spcPts val="600"/>
              </a:spcAft>
              <a:defRPr sz="1500">
                <a:solidFill>
                  <a:srgbClr val="060645"/>
                </a:solidFill>
                <a:latin typeface="Poppins" pitchFamily="2" charset="77"/>
                <a:cs typeface="Poppins" pitchFamily="2" charset="77"/>
              </a:defRPr>
            </a:lvl2pPr>
            <a:lvl3pPr>
              <a:lnSpc>
                <a:spcPct val="110000"/>
              </a:lnSpc>
              <a:spcBef>
                <a:spcPts val="0"/>
              </a:spcBef>
              <a:spcAft>
                <a:spcPts val="600"/>
              </a:spcAft>
              <a:defRPr sz="1500">
                <a:solidFill>
                  <a:srgbClr val="060645"/>
                </a:solidFill>
                <a:latin typeface="Poppins" pitchFamily="2" charset="77"/>
                <a:cs typeface="Poppins" pitchFamily="2" charset="77"/>
              </a:defRPr>
            </a:lvl3pPr>
            <a:lvl4pPr>
              <a:lnSpc>
                <a:spcPct val="110000"/>
              </a:lnSpc>
              <a:spcBef>
                <a:spcPts val="0"/>
              </a:spcBef>
              <a:spcAft>
                <a:spcPts val="600"/>
              </a:spcAft>
              <a:defRPr sz="1500">
                <a:solidFill>
                  <a:srgbClr val="060645"/>
                </a:solidFill>
                <a:latin typeface="Poppins" pitchFamily="2" charset="77"/>
                <a:cs typeface="Poppins" pitchFamily="2" charset="77"/>
              </a:defRPr>
            </a:lvl4pPr>
            <a:lvl5pPr>
              <a:lnSpc>
                <a:spcPct val="110000"/>
              </a:lnSpc>
              <a:spcBef>
                <a:spcPts val="0"/>
              </a:spcBef>
              <a:spcAft>
                <a:spcPts val="600"/>
              </a:spcAft>
              <a:defRPr sz="1500">
                <a:solidFill>
                  <a:srgbClr val="060645"/>
                </a:solidFill>
                <a:latin typeface="Poppins" pitchFamily="2" charset="77"/>
                <a:cs typeface="Poppins" pitchFamily="2"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 name="Content Placeholder 3">
            <a:extLst>
              <a:ext uri="{FF2B5EF4-FFF2-40B4-BE49-F238E27FC236}">
                <a16:creationId xmlns:a16="http://schemas.microsoft.com/office/drawing/2014/main" id="{C48C1F3A-E328-D7D8-0A81-F997F4F944DC}"/>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itchFamily="2" charset="77"/>
                <a:cs typeface="Poppins" pitchFamily="2" charset="77"/>
              </a:defRPr>
            </a:lvl1pPr>
            <a:lvl2pPr>
              <a:lnSpc>
                <a:spcPct val="110000"/>
              </a:lnSpc>
              <a:spcBef>
                <a:spcPts val="0"/>
              </a:spcBef>
              <a:spcAft>
                <a:spcPts val="600"/>
              </a:spcAft>
              <a:defRPr sz="1500">
                <a:solidFill>
                  <a:srgbClr val="060645"/>
                </a:solidFill>
                <a:latin typeface="Poppins" pitchFamily="2" charset="77"/>
                <a:cs typeface="Poppins" pitchFamily="2" charset="77"/>
              </a:defRPr>
            </a:lvl2pPr>
            <a:lvl3pPr>
              <a:lnSpc>
                <a:spcPct val="110000"/>
              </a:lnSpc>
              <a:spcBef>
                <a:spcPts val="0"/>
              </a:spcBef>
              <a:spcAft>
                <a:spcPts val="600"/>
              </a:spcAft>
              <a:defRPr sz="1500">
                <a:solidFill>
                  <a:srgbClr val="060645"/>
                </a:solidFill>
                <a:latin typeface="Poppins" pitchFamily="2" charset="77"/>
                <a:cs typeface="Poppins" pitchFamily="2" charset="77"/>
              </a:defRPr>
            </a:lvl3pPr>
            <a:lvl4pPr>
              <a:lnSpc>
                <a:spcPct val="110000"/>
              </a:lnSpc>
              <a:spcBef>
                <a:spcPts val="0"/>
              </a:spcBef>
              <a:spcAft>
                <a:spcPts val="600"/>
              </a:spcAft>
              <a:defRPr sz="1500">
                <a:solidFill>
                  <a:srgbClr val="060645"/>
                </a:solidFill>
                <a:latin typeface="Poppins" pitchFamily="2" charset="77"/>
                <a:cs typeface="Poppins" pitchFamily="2" charset="77"/>
              </a:defRPr>
            </a:lvl4pPr>
            <a:lvl5pPr>
              <a:lnSpc>
                <a:spcPct val="110000"/>
              </a:lnSpc>
              <a:spcBef>
                <a:spcPts val="0"/>
              </a:spcBef>
              <a:spcAft>
                <a:spcPts val="600"/>
              </a:spcAft>
              <a:defRPr sz="1500">
                <a:solidFill>
                  <a:srgbClr val="060645"/>
                </a:solidFill>
                <a:latin typeface="Poppins" pitchFamily="2" charset="77"/>
                <a:cs typeface="Poppins" pitchFamily="2"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4" name="Picture 3">
            <a:extLst>
              <a:ext uri="{FF2B5EF4-FFF2-40B4-BE49-F238E27FC236}">
                <a16:creationId xmlns:a16="http://schemas.microsoft.com/office/drawing/2014/main" id="{E057109C-F92E-0D50-7E20-FC588E76B0B2}"/>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197737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amp; Media - Yellow">
    <p:bg>
      <p:bgPr>
        <a:blipFill dpi="0" rotWithShape="1">
          <a:blip r:embed="rId2" cstate="screen">
            <a:alphaModFix amt="2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5" name="Picture 14" descr="Shape&#10;&#10;Description automatically generated">
            <a:extLst>
              <a:ext uri="{FF2B5EF4-FFF2-40B4-BE49-F238E27FC236}">
                <a16:creationId xmlns:a16="http://schemas.microsoft.com/office/drawing/2014/main" id="{C8EEEF07-1889-D507-89A8-BB2EE63EB0B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7" name="Text Placeholder 11">
            <a:extLst>
              <a:ext uri="{FF2B5EF4-FFF2-40B4-BE49-F238E27FC236}">
                <a16:creationId xmlns:a16="http://schemas.microsoft.com/office/drawing/2014/main" id="{8BEC0FC6-0311-3559-C180-50FE399D9CC5}"/>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p:txBody>
      </p:sp>
      <p:sp>
        <p:nvSpPr>
          <p:cNvPr id="18" name="Text Placeholder 11">
            <a:extLst>
              <a:ext uri="{FF2B5EF4-FFF2-40B4-BE49-F238E27FC236}">
                <a16:creationId xmlns:a16="http://schemas.microsoft.com/office/drawing/2014/main" id="{D1F924AA-0E70-3369-B99A-AAFFD470F461}"/>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Body copy goes here.</a:t>
            </a:r>
          </a:p>
        </p:txBody>
      </p:sp>
      <p:sp>
        <p:nvSpPr>
          <p:cNvPr id="20" name="Text Placeholder 11">
            <a:extLst>
              <a:ext uri="{FF2B5EF4-FFF2-40B4-BE49-F238E27FC236}">
                <a16:creationId xmlns:a16="http://schemas.microsoft.com/office/drawing/2014/main" id="{F87F5EB3-C62D-D57D-1AAE-737B9D43A07A}"/>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p:txBody>
      </p:sp>
      <p:sp>
        <p:nvSpPr>
          <p:cNvPr id="21" name="Text Placeholder 11">
            <a:extLst>
              <a:ext uri="{FF2B5EF4-FFF2-40B4-BE49-F238E27FC236}">
                <a16:creationId xmlns:a16="http://schemas.microsoft.com/office/drawing/2014/main" id="{1FD2D1B6-81BB-517B-130B-5D9202C4FAAB}"/>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Body copy goes here.</a:t>
            </a:r>
          </a:p>
        </p:txBody>
      </p:sp>
      <p:sp>
        <p:nvSpPr>
          <p:cNvPr id="25" name="TextBox 24">
            <a:extLst>
              <a:ext uri="{FF2B5EF4-FFF2-40B4-BE49-F238E27FC236}">
                <a16:creationId xmlns:a16="http://schemas.microsoft.com/office/drawing/2014/main" id="{2DFA7EF7-2594-397E-B832-BCDBA1E0520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50" charset="0"/>
                <a:cs typeface="Poppins" panose="00000500000000000000" pitchFamily="50" charset="0"/>
              </a:rPr>
              <a:t>‹#›</a:t>
            </a:fld>
            <a:endParaRPr lang="en-GB" sz="1500" dirty="0">
              <a:solidFill>
                <a:schemeClr val="bg1"/>
              </a:solidFill>
              <a:latin typeface="Poppins" panose="00000500000000000000" pitchFamily="50" charset="0"/>
              <a:cs typeface="Poppins" panose="00000500000000000000" pitchFamily="50" charset="0"/>
            </a:endParaRPr>
          </a:p>
        </p:txBody>
      </p:sp>
      <p:sp>
        <p:nvSpPr>
          <p:cNvPr id="13" name="Text Placeholder 11">
            <a:extLst>
              <a:ext uri="{FF2B5EF4-FFF2-40B4-BE49-F238E27FC236}">
                <a16:creationId xmlns:a16="http://schemas.microsoft.com/office/drawing/2014/main" id="{C2BD26A5-F2B2-8F17-EF04-893F3851265E}"/>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Page Title</a:t>
            </a:r>
          </a:p>
        </p:txBody>
      </p:sp>
      <p:sp>
        <p:nvSpPr>
          <p:cNvPr id="14" name="Text Placeholder 11">
            <a:extLst>
              <a:ext uri="{FF2B5EF4-FFF2-40B4-BE49-F238E27FC236}">
                <a16:creationId xmlns:a16="http://schemas.microsoft.com/office/drawing/2014/main" id="{FA620FFB-407F-A512-2C9D-569EEBC1E883}"/>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Sub header</a:t>
            </a:r>
          </a:p>
        </p:txBody>
      </p:sp>
      <p:sp>
        <p:nvSpPr>
          <p:cNvPr id="2" name="Content Placeholder 3">
            <a:extLst>
              <a:ext uri="{FF2B5EF4-FFF2-40B4-BE49-F238E27FC236}">
                <a16:creationId xmlns:a16="http://schemas.microsoft.com/office/drawing/2014/main" id="{3F65C4A6-90EE-54F5-1CA2-BBB24F562C52}"/>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itchFamily="2" charset="77"/>
                <a:cs typeface="Poppins" pitchFamily="2" charset="77"/>
              </a:defRPr>
            </a:lvl1pPr>
            <a:lvl2pPr>
              <a:lnSpc>
                <a:spcPct val="110000"/>
              </a:lnSpc>
              <a:spcBef>
                <a:spcPts val="0"/>
              </a:spcBef>
              <a:spcAft>
                <a:spcPts val="600"/>
              </a:spcAft>
              <a:defRPr sz="1500">
                <a:solidFill>
                  <a:srgbClr val="060645"/>
                </a:solidFill>
                <a:latin typeface="Poppins" pitchFamily="2" charset="77"/>
                <a:cs typeface="Poppins" pitchFamily="2" charset="77"/>
              </a:defRPr>
            </a:lvl2pPr>
            <a:lvl3pPr>
              <a:lnSpc>
                <a:spcPct val="110000"/>
              </a:lnSpc>
              <a:spcBef>
                <a:spcPts val="0"/>
              </a:spcBef>
              <a:spcAft>
                <a:spcPts val="600"/>
              </a:spcAft>
              <a:defRPr sz="1500">
                <a:solidFill>
                  <a:srgbClr val="060645"/>
                </a:solidFill>
                <a:latin typeface="Poppins" pitchFamily="2" charset="77"/>
                <a:cs typeface="Poppins" pitchFamily="2" charset="77"/>
              </a:defRPr>
            </a:lvl3pPr>
            <a:lvl4pPr>
              <a:lnSpc>
                <a:spcPct val="110000"/>
              </a:lnSpc>
              <a:spcBef>
                <a:spcPts val="0"/>
              </a:spcBef>
              <a:spcAft>
                <a:spcPts val="600"/>
              </a:spcAft>
              <a:defRPr sz="1500">
                <a:solidFill>
                  <a:srgbClr val="060645"/>
                </a:solidFill>
                <a:latin typeface="Poppins" pitchFamily="2" charset="77"/>
                <a:cs typeface="Poppins" pitchFamily="2" charset="77"/>
              </a:defRPr>
            </a:lvl4pPr>
            <a:lvl5pPr>
              <a:lnSpc>
                <a:spcPct val="110000"/>
              </a:lnSpc>
              <a:spcBef>
                <a:spcPts val="0"/>
              </a:spcBef>
              <a:spcAft>
                <a:spcPts val="600"/>
              </a:spcAft>
              <a:defRPr sz="1500">
                <a:solidFill>
                  <a:srgbClr val="060645"/>
                </a:solidFill>
                <a:latin typeface="Poppins" pitchFamily="2" charset="77"/>
                <a:cs typeface="Poppins" pitchFamily="2"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 name="Content Placeholder 3">
            <a:extLst>
              <a:ext uri="{FF2B5EF4-FFF2-40B4-BE49-F238E27FC236}">
                <a16:creationId xmlns:a16="http://schemas.microsoft.com/office/drawing/2014/main" id="{801F7FFA-E94E-A280-B1B5-ACAC603AC4BB}"/>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itchFamily="2" charset="77"/>
                <a:cs typeface="Poppins" pitchFamily="2" charset="77"/>
              </a:defRPr>
            </a:lvl1pPr>
            <a:lvl2pPr>
              <a:lnSpc>
                <a:spcPct val="110000"/>
              </a:lnSpc>
              <a:spcBef>
                <a:spcPts val="0"/>
              </a:spcBef>
              <a:spcAft>
                <a:spcPts val="600"/>
              </a:spcAft>
              <a:defRPr sz="1500">
                <a:solidFill>
                  <a:srgbClr val="060645"/>
                </a:solidFill>
                <a:latin typeface="Poppins" pitchFamily="2" charset="77"/>
                <a:cs typeface="Poppins" pitchFamily="2" charset="77"/>
              </a:defRPr>
            </a:lvl2pPr>
            <a:lvl3pPr>
              <a:lnSpc>
                <a:spcPct val="110000"/>
              </a:lnSpc>
              <a:spcBef>
                <a:spcPts val="0"/>
              </a:spcBef>
              <a:spcAft>
                <a:spcPts val="600"/>
              </a:spcAft>
              <a:defRPr sz="1500">
                <a:solidFill>
                  <a:srgbClr val="060645"/>
                </a:solidFill>
                <a:latin typeface="Poppins" pitchFamily="2" charset="77"/>
                <a:cs typeface="Poppins" pitchFamily="2" charset="77"/>
              </a:defRPr>
            </a:lvl3pPr>
            <a:lvl4pPr>
              <a:lnSpc>
                <a:spcPct val="110000"/>
              </a:lnSpc>
              <a:spcBef>
                <a:spcPts val="0"/>
              </a:spcBef>
              <a:spcAft>
                <a:spcPts val="600"/>
              </a:spcAft>
              <a:defRPr sz="1500">
                <a:solidFill>
                  <a:srgbClr val="060645"/>
                </a:solidFill>
                <a:latin typeface="Poppins" pitchFamily="2" charset="77"/>
                <a:cs typeface="Poppins" pitchFamily="2" charset="77"/>
              </a:defRPr>
            </a:lvl4pPr>
            <a:lvl5pPr>
              <a:lnSpc>
                <a:spcPct val="110000"/>
              </a:lnSpc>
              <a:spcBef>
                <a:spcPts val="0"/>
              </a:spcBef>
              <a:spcAft>
                <a:spcPts val="600"/>
              </a:spcAft>
              <a:defRPr sz="1500">
                <a:solidFill>
                  <a:srgbClr val="060645"/>
                </a:solidFill>
                <a:latin typeface="Poppins" pitchFamily="2" charset="77"/>
                <a:cs typeface="Poppins" pitchFamily="2"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4" name="Picture 3">
            <a:extLst>
              <a:ext uri="{FF2B5EF4-FFF2-40B4-BE49-F238E27FC236}">
                <a16:creationId xmlns:a16="http://schemas.microsoft.com/office/drawing/2014/main" id="{517B80B5-A611-770D-A4A5-4985E7825C17}"/>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4429783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nd Slide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74DD4F8-C9DA-CD10-7F0A-98A2826C794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6" y="5829301"/>
            <a:ext cx="1709990" cy="584195"/>
          </a:xfrm>
          <a:prstGeom prst="rect">
            <a:avLst/>
          </a:prstGeom>
        </p:spPr>
      </p:pic>
      <p:sp>
        <p:nvSpPr>
          <p:cNvPr id="8" name="Text Placeholder 6">
            <a:extLst>
              <a:ext uri="{FF2B5EF4-FFF2-40B4-BE49-F238E27FC236}">
                <a16:creationId xmlns:a16="http://schemas.microsoft.com/office/drawing/2014/main" id="{D467C06D-0BA0-E66A-1254-70AFC158713D}"/>
              </a:ext>
            </a:extLst>
          </p:cNvPr>
          <p:cNvSpPr>
            <a:spLocks noGrp="1"/>
          </p:cNvSpPr>
          <p:nvPr>
            <p:ph type="body" sz="quarter" idx="10" hasCustomPrompt="1"/>
          </p:nvPr>
        </p:nvSpPr>
        <p:spPr>
          <a:xfrm>
            <a:off x="340167" y="3124517"/>
            <a:ext cx="7500938" cy="608965"/>
          </a:xfrm>
          <a:prstGeom prst="rect">
            <a:avLst/>
          </a:prstGeom>
        </p:spPr>
        <p:txBody>
          <a:bodyPr/>
          <a:lstStyle>
            <a:lvl1pPr marL="0" indent="0">
              <a:buNone/>
              <a:defRPr sz="4400" b="1">
                <a:solidFill>
                  <a:schemeClr val="bg1"/>
                </a:solidFill>
                <a:latin typeface="Poppins SemiBold" panose="00000700000000000000" pitchFamily="50" charset="0"/>
                <a:cs typeface="Poppins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GB" dirty="0"/>
              <a:t>Type your message here</a:t>
            </a:r>
          </a:p>
        </p:txBody>
      </p:sp>
    </p:spTree>
    <p:extLst>
      <p:ext uri="{BB962C8B-B14F-4D97-AF65-F5344CB8AC3E}">
        <p14:creationId xmlns:p14="http://schemas.microsoft.com/office/powerpoint/2010/main" val="21612600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A88F0E0-0334-005F-5AE6-97F8EFADF09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074299" y="2622093"/>
            <a:ext cx="6043402" cy="2021693"/>
          </a:xfrm>
          <a:prstGeom prst="rect">
            <a:avLst/>
          </a:prstGeom>
        </p:spPr>
      </p:pic>
    </p:spTree>
    <p:extLst>
      <p:ext uri="{BB962C8B-B14F-4D97-AF65-F5344CB8AC3E}">
        <p14:creationId xmlns:p14="http://schemas.microsoft.com/office/powerpoint/2010/main" val="3776294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7C4D0DBB-988A-6342-8902-0563E9803CEA}"/>
              </a:ext>
            </a:extLst>
          </p:cNvPr>
          <p:cNvSpPr>
            <a:spLocks noGrp="1"/>
          </p:cNvSpPr>
          <p:nvPr>
            <p:ph type="body" sz="quarter" idx="11" hasCustomPrompt="1"/>
          </p:nvPr>
        </p:nvSpPr>
        <p:spPr>
          <a:xfrm>
            <a:off x="5275119" y="404664"/>
            <a:ext cx="4715313" cy="497161"/>
          </a:xfrm>
          <a:prstGeom prst="rect">
            <a:avLst/>
          </a:prstGeom>
        </p:spPr>
        <p:txBody>
          <a:bodyPr>
            <a:noAutofit/>
          </a:bodyPr>
          <a:lstStyle>
            <a:lvl1pPr marL="0" indent="0">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Contents Title </a:t>
            </a:r>
          </a:p>
        </p:txBody>
      </p:sp>
      <p:sp>
        <p:nvSpPr>
          <p:cNvPr id="11" name="Text Placeholder 11">
            <a:extLst>
              <a:ext uri="{FF2B5EF4-FFF2-40B4-BE49-F238E27FC236}">
                <a16:creationId xmlns:a16="http://schemas.microsoft.com/office/drawing/2014/main" id="{BAD27DD2-BE62-DA40-8EBD-559298C56286}"/>
              </a:ext>
            </a:extLst>
          </p:cNvPr>
          <p:cNvSpPr>
            <a:spLocks noGrp="1"/>
          </p:cNvSpPr>
          <p:nvPr>
            <p:ph type="body" sz="quarter" idx="12" hasCustomPrompt="1"/>
          </p:nvPr>
        </p:nvSpPr>
        <p:spPr>
          <a:xfrm>
            <a:off x="6012873" y="1539489"/>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Content Chapter</a:t>
            </a:r>
          </a:p>
        </p:txBody>
      </p:sp>
      <p:sp>
        <p:nvSpPr>
          <p:cNvPr id="21" name="Text Placeholder 11">
            <a:extLst>
              <a:ext uri="{FF2B5EF4-FFF2-40B4-BE49-F238E27FC236}">
                <a16:creationId xmlns:a16="http://schemas.microsoft.com/office/drawing/2014/main" id="{1254454E-2B5C-B046-98EC-9A0A923749AA}"/>
              </a:ext>
            </a:extLst>
          </p:cNvPr>
          <p:cNvSpPr>
            <a:spLocks noGrp="1"/>
          </p:cNvSpPr>
          <p:nvPr>
            <p:ph type="body" sz="quarter" idx="15" hasCustomPrompt="1"/>
          </p:nvPr>
        </p:nvSpPr>
        <p:spPr>
          <a:xfrm>
            <a:off x="6012873" y="2882868"/>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Content Chapter</a:t>
            </a:r>
          </a:p>
        </p:txBody>
      </p:sp>
      <p:sp>
        <p:nvSpPr>
          <p:cNvPr id="45" name="Text Placeholder 11">
            <a:extLst>
              <a:ext uri="{FF2B5EF4-FFF2-40B4-BE49-F238E27FC236}">
                <a16:creationId xmlns:a16="http://schemas.microsoft.com/office/drawing/2014/main" id="{AB826CD5-5C92-B242-BB8B-DD1F5772801E}"/>
              </a:ext>
            </a:extLst>
          </p:cNvPr>
          <p:cNvSpPr>
            <a:spLocks noGrp="1"/>
          </p:cNvSpPr>
          <p:nvPr>
            <p:ph type="body" sz="quarter" idx="26" hasCustomPrompt="1"/>
          </p:nvPr>
        </p:nvSpPr>
        <p:spPr>
          <a:xfrm>
            <a:off x="5275119" y="153948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01</a:t>
            </a:r>
          </a:p>
        </p:txBody>
      </p:sp>
      <p:sp>
        <p:nvSpPr>
          <p:cNvPr id="46" name="Text Placeholder 11">
            <a:extLst>
              <a:ext uri="{FF2B5EF4-FFF2-40B4-BE49-F238E27FC236}">
                <a16:creationId xmlns:a16="http://schemas.microsoft.com/office/drawing/2014/main" id="{9A813DF2-0556-7B4C-A30B-8A7253CE587F}"/>
              </a:ext>
            </a:extLst>
          </p:cNvPr>
          <p:cNvSpPr>
            <a:spLocks noGrp="1"/>
          </p:cNvSpPr>
          <p:nvPr>
            <p:ph type="body" sz="quarter" idx="27" hasCustomPrompt="1"/>
          </p:nvPr>
        </p:nvSpPr>
        <p:spPr>
          <a:xfrm>
            <a:off x="5275119" y="288183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02</a:t>
            </a:r>
          </a:p>
        </p:txBody>
      </p:sp>
      <p:pic>
        <p:nvPicPr>
          <p:cNvPr id="10" name="Picture 9" descr="Icon&#10;&#10;Description automatically generated with medium confidence">
            <a:extLst>
              <a:ext uri="{FF2B5EF4-FFF2-40B4-BE49-F238E27FC236}">
                <a16:creationId xmlns:a16="http://schemas.microsoft.com/office/drawing/2014/main" id="{C3B3B649-1EB8-9846-A24F-3002667E74D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551118"/>
            <a:ext cx="4613762" cy="2306881"/>
          </a:xfrm>
          <a:prstGeom prst="rect">
            <a:avLst/>
          </a:prstGeom>
        </p:spPr>
      </p:pic>
      <p:sp>
        <p:nvSpPr>
          <p:cNvPr id="12" name="Text Placeholder 11">
            <a:extLst>
              <a:ext uri="{FF2B5EF4-FFF2-40B4-BE49-F238E27FC236}">
                <a16:creationId xmlns:a16="http://schemas.microsoft.com/office/drawing/2014/main" id="{23BBE70E-03E7-644A-BA5E-E3A0B913118F}"/>
              </a:ext>
            </a:extLst>
          </p:cNvPr>
          <p:cNvSpPr>
            <a:spLocks noGrp="1"/>
          </p:cNvSpPr>
          <p:nvPr>
            <p:ph type="body" sz="quarter" idx="14" hasCustomPrompt="1"/>
          </p:nvPr>
        </p:nvSpPr>
        <p:spPr>
          <a:xfrm>
            <a:off x="6022170" y="1896175"/>
            <a:ext cx="3118585" cy="810811"/>
          </a:xfrm>
          <a:prstGeom prst="rect">
            <a:avLst/>
          </a:prstGeom>
        </p:spPr>
        <p:txBody>
          <a:bodyPr>
            <a:noAutofit/>
          </a:bodyPr>
          <a:lstStyle>
            <a:lvl1pPr marL="285750" indent="-285750">
              <a:lnSpc>
                <a:spcPct val="110000"/>
              </a:lnSpc>
              <a:spcBef>
                <a:spcPts val="0"/>
              </a:spcBef>
              <a:buFontTx/>
              <a:buBlip>
                <a:blip r:embed="rId3"/>
              </a:buBlip>
              <a:defRPr sz="15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Sub-Content 01</a:t>
            </a:r>
          </a:p>
          <a:p>
            <a:pPr lvl="0"/>
            <a:r>
              <a:rPr lang="en-GB" dirty="0"/>
              <a:t>Sub-Content 02</a:t>
            </a:r>
          </a:p>
          <a:p>
            <a:pPr lvl="0"/>
            <a:r>
              <a:rPr lang="en-GB" dirty="0"/>
              <a:t>Sub-Content 03</a:t>
            </a:r>
          </a:p>
        </p:txBody>
      </p:sp>
      <p:sp>
        <p:nvSpPr>
          <p:cNvPr id="13" name="Picture Placeholder 14">
            <a:extLst>
              <a:ext uri="{FF2B5EF4-FFF2-40B4-BE49-F238E27FC236}">
                <a16:creationId xmlns:a16="http://schemas.microsoft.com/office/drawing/2014/main" id="{B1D217B3-A93E-1105-52D4-A2BC7A46BC3C}"/>
              </a:ext>
            </a:extLst>
          </p:cNvPr>
          <p:cNvSpPr>
            <a:spLocks noGrp="1"/>
          </p:cNvSpPr>
          <p:nvPr>
            <p:ph type="pic" sz="quarter" idx="10"/>
          </p:nvPr>
        </p:nvSpPr>
        <p:spPr>
          <a:xfrm>
            <a:off x="2301" y="1"/>
            <a:ext cx="4611462" cy="4551117"/>
          </a:xfrm>
          <a:custGeom>
            <a:avLst/>
            <a:gdLst>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0 w 9061155"/>
              <a:gd name="connsiteY7" fmla="*/ 19423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5191279"/>
              <a:gd name="connsiteX1" fmla="*/ 7118829 w 9061155"/>
              <a:gd name="connsiteY1" fmla="*/ 0 h 5191279"/>
              <a:gd name="connsiteX2" fmla="*/ 9061155 w 9061155"/>
              <a:gd name="connsiteY2" fmla="*/ 1942326 h 5191279"/>
              <a:gd name="connsiteX3" fmla="*/ 9061155 w 9061155"/>
              <a:gd name="connsiteY3" fmla="*/ 4330524 h 5191279"/>
              <a:gd name="connsiteX4" fmla="*/ 8840562 w 9061155"/>
              <a:gd name="connsiteY4" fmla="*/ 4551117 h 5191279"/>
              <a:gd name="connsiteX5" fmla="*/ 4449693 w 9061155"/>
              <a:gd name="connsiteY5" fmla="*/ 4538417 h 5191279"/>
              <a:gd name="connsiteX6" fmla="*/ 0 w 9061155"/>
              <a:gd name="connsiteY6" fmla="*/ 4330524 h 5191279"/>
              <a:gd name="connsiteX7" fmla="*/ 1905000 w 9061155"/>
              <a:gd name="connsiteY7" fmla="*/ 1955026 h 5191279"/>
              <a:gd name="connsiteX8" fmla="*/ 1942326 w 9061155"/>
              <a:gd name="connsiteY8" fmla="*/ 0 h 5191279"/>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9669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9669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3481566 w 8085795"/>
              <a:gd name="connsiteY7" fmla="*/ 0 h 4551117"/>
              <a:gd name="connsiteX0" fmla="*/ 451391 w 5055620"/>
              <a:gd name="connsiteY0" fmla="*/ 0 h 4551117"/>
              <a:gd name="connsiteX1" fmla="*/ 3113294 w 5055620"/>
              <a:gd name="connsiteY1" fmla="*/ 0 h 4551117"/>
              <a:gd name="connsiteX2" fmla="*/ 5055620 w 5055620"/>
              <a:gd name="connsiteY2" fmla="*/ 1942326 h 4551117"/>
              <a:gd name="connsiteX3" fmla="*/ 5055620 w 5055620"/>
              <a:gd name="connsiteY3" fmla="*/ 4330524 h 4551117"/>
              <a:gd name="connsiteX4" fmla="*/ 4835027 w 5055620"/>
              <a:gd name="connsiteY4" fmla="*/ 4551117 h 4551117"/>
              <a:gd name="connsiteX5" fmla="*/ 444158 w 5055620"/>
              <a:gd name="connsiteY5" fmla="*/ 4538417 h 4551117"/>
              <a:gd name="connsiteX6" fmla="*/ 451391 w 5055620"/>
              <a:gd name="connsiteY6" fmla="*/ 0 h 4551117"/>
              <a:gd name="connsiteX0" fmla="*/ 330721 w 4934950"/>
              <a:gd name="connsiteY0" fmla="*/ 0 h 4551117"/>
              <a:gd name="connsiteX1" fmla="*/ 2992624 w 4934950"/>
              <a:gd name="connsiteY1" fmla="*/ 0 h 4551117"/>
              <a:gd name="connsiteX2" fmla="*/ 4934950 w 4934950"/>
              <a:gd name="connsiteY2" fmla="*/ 1942326 h 4551117"/>
              <a:gd name="connsiteX3" fmla="*/ 4934950 w 4934950"/>
              <a:gd name="connsiteY3" fmla="*/ 4330524 h 4551117"/>
              <a:gd name="connsiteX4" fmla="*/ 4714357 w 4934950"/>
              <a:gd name="connsiteY4" fmla="*/ 4551117 h 4551117"/>
              <a:gd name="connsiteX5" fmla="*/ 323488 w 4934950"/>
              <a:gd name="connsiteY5" fmla="*/ 4538417 h 4551117"/>
              <a:gd name="connsiteX6" fmla="*/ 330721 w 4934950"/>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1462" h="4551117">
                <a:moveTo>
                  <a:pt x="7233" y="0"/>
                </a:moveTo>
                <a:lnTo>
                  <a:pt x="2669136" y="0"/>
                </a:lnTo>
                <a:cubicBezTo>
                  <a:pt x="3741853" y="0"/>
                  <a:pt x="4611462" y="869609"/>
                  <a:pt x="4611462" y="1942326"/>
                </a:cubicBezTo>
                <a:lnTo>
                  <a:pt x="4611462" y="4330524"/>
                </a:lnTo>
                <a:cubicBezTo>
                  <a:pt x="4611462" y="4452354"/>
                  <a:pt x="4512699" y="4551117"/>
                  <a:pt x="4390869" y="4551117"/>
                </a:cubicBezTo>
                <a:lnTo>
                  <a:pt x="0" y="4538417"/>
                </a:lnTo>
                <a:cubicBezTo>
                  <a:pt x="8534" y="3642738"/>
                  <a:pt x="4337" y="1106923"/>
                  <a:pt x="7233" y="0"/>
                </a:cubicBezTo>
                <a:close/>
              </a:path>
            </a:pathLst>
          </a:custGeom>
        </p:spPr>
        <p:txBody>
          <a:bodyPr>
            <a:normAutofit/>
          </a:bodyPr>
          <a:lstStyle>
            <a:lvl1pPr marL="0" indent="0" algn="l">
              <a:buNone/>
              <a:defRPr sz="1800">
                <a:solidFill>
                  <a:schemeClr val="bg1"/>
                </a:solidFill>
                <a:latin typeface="Poppins" panose="00000500000000000000" pitchFamily="50" charset="0"/>
                <a:cs typeface="Poppins" panose="00000500000000000000" pitchFamily="50" charset="0"/>
              </a:defRPr>
            </a:lvl1pPr>
          </a:lstStyle>
          <a:p>
            <a:endParaRPr lang="en-US" dirty="0"/>
          </a:p>
        </p:txBody>
      </p:sp>
    </p:spTree>
    <p:extLst>
      <p:ext uri="{BB962C8B-B14F-4D97-AF65-F5344CB8AC3E}">
        <p14:creationId xmlns:p14="http://schemas.microsoft.com/office/powerpoint/2010/main" val="8209313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7C4D0DBB-988A-6342-8902-0563E9803CEA}"/>
              </a:ext>
            </a:extLst>
          </p:cNvPr>
          <p:cNvSpPr>
            <a:spLocks noGrp="1"/>
          </p:cNvSpPr>
          <p:nvPr>
            <p:ph type="body" sz="quarter" idx="11" hasCustomPrompt="1"/>
          </p:nvPr>
        </p:nvSpPr>
        <p:spPr>
          <a:xfrm>
            <a:off x="5275119" y="404664"/>
            <a:ext cx="4715313" cy="497161"/>
          </a:xfrm>
          <a:prstGeom prst="rect">
            <a:avLst/>
          </a:prstGeom>
        </p:spPr>
        <p:txBody>
          <a:bodyPr>
            <a:noAutofit/>
          </a:bodyPr>
          <a:lstStyle>
            <a:lvl1pPr marL="0" indent="0">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Contents Title </a:t>
            </a:r>
          </a:p>
        </p:txBody>
      </p:sp>
      <p:sp>
        <p:nvSpPr>
          <p:cNvPr id="11" name="Text Placeholder 11">
            <a:extLst>
              <a:ext uri="{FF2B5EF4-FFF2-40B4-BE49-F238E27FC236}">
                <a16:creationId xmlns:a16="http://schemas.microsoft.com/office/drawing/2014/main" id="{BAD27DD2-BE62-DA40-8EBD-559298C56286}"/>
              </a:ext>
            </a:extLst>
          </p:cNvPr>
          <p:cNvSpPr>
            <a:spLocks noGrp="1"/>
          </p:cNvSpPr>
          <p:nvPr>
            <p:ph type="body" sz="quarter" idx="12" hasCustomPrompt="1"/>
          </p:nvPr>
        </p:nvSpPr>
        <p:spPr>
          <a:xfrm>
            <a:off x="6012873" y="1539489"/>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Content Chapter</a:t>
            </a:r>
          </a:p>
        </p:txBody>
      </p:sp>
      <p:sp>
        <p:nvSpPr>
          <p:cNvPr id="21" name="Text Placeholder 11">
            <a:extLst>
              <a:ext uri="{FF2B5EF4-FFF2-40B4-BE49-F238E27FC236}">
                <a16:creationId xmlns:a16="http://schemas.microsoft.com/office/drawing/2014/main" id="{1254454E-2B5C-B046-98EC-9A0A923749AA}"/>
              </a:ext>
            </a:extLst>
          </p:cNvPr>
          <p:cNvSpPr>
            <a:spLocks noGrp="1"/>
          </p:cNvSpPr>
          <p:nvPr>
            <p:ph type="body" sz="quarter" idx="15" hasCustomPrompt="1"/>
          </p:nvPr>
        </p:nvSpPr>
        <p:spPr>
          <a:xfrm>
            <a:off x="6012873" y="2882868"/>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Content Chapter</a:t>
            </a:r>
          </a:p>
        </p:txBody>
      </p:sp>
      <p:pic>
        <p:nvPicPr>
          <p:cNvPr id="38" name="Picture 37" descr="Shape&#10;&#10;Description automatically generated with medium confidence">
            <a:extLst>
              <a:ext uri="{FF2B5EF4-FFF2-40B4-BE49-F238E27FC236}">
                <a16:creationId xmlns:a16="http://schemas.microsoft.com/office/drawing/2014/main" id="{2B25C514-5CFA-FD4E-BB21-038E4D8FF81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4436918"/>
            <a:ext cx="4613763" cy="2421083"/>
          </a:xfrm>
          <a:prstGeom prst="rect">
            <a:avLst/>
          </a:prstGeom>
        </p:spPr>
      </p:pic>
      <p:sp>
        <p:nvSpPr>
          <p:cNvPr id="45" name="Text Placeholder 11">
            <a:extLst>
              <a:ext uri="{FF2B5EF4-FFF2-40B4-BE49-F238E27FC236}">
                <a16:creationId xmlns:a16="http://schemas.microsoft.com/office/drawing/2014/main" id="{AB826CD5-5C92-B242-BB8B-DD1F5772801E}"/>
              </a:ext>
            </a:extLst>
          </p:cNvPr>
          <p:cNvSpPr>
            <a:spLocks noGrp="1"/>
          </p:cNvSpPr>
          <p:nvPr>
            <p:ph type="body" sz="quarter" idx="26" hasCustomPrompt="1"/>
          </p:nvPr>
        </p:nvSpPr>
        <p:spPr>
          <a:xfrm>
            <a:off x="5275119" y="153948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01</a:t>
            </a:r>
          </a:p>
        </p:txBody>
      </p:sp>
      <p:sp>
        <p:nvSpPr>
          <p:cNvPr id="46" name="Text Placeholder 11">
            <a:extLst>
              <a:ext uri="{FF2B5EF4-FFF2-40B4-BE49-F238E27FC236}">
                <a16:creationId xmlns:a16="http://schemas.microsoft.com/office/drawing/2014/main" id="{9A813DF2-0556-7B4C-A30B-8A7253CE587F}"/>
              </a:ext>
            </a:extLst>
          </p:cNvPr>
          <p:cNvSpPr>
            <a:spLocks noGrp="1"/>
          </p:cNvSpPr>
          <p:nvPr>
            <p:ph type="body" sz="quarter" idx="27" hasCustomPrompt="1"/>
          </p:nvPr>
        </p:nvSpPr>
        <p:spPr>
          <a:xfrm>
            <a:off x="5275119" y="288183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02</a:t>
            </a:r>
          </a:p>
        </p:txBody>
      </p:sp>
      <p:sp>
        <p:nvSpPr>
          <p:cNvPr id="10" name="Text Placeholder 11">
            <a:extLst>
              <a:ext uri="{FF2B5EF4-FFF2-40B4-BE49-F238E27FC236}">
                <a16:creationId xmlns:a16="http://schemas.microsoft.com/office/drawing/2014/main" id="{55C52EF6-7A1A-948C-942C-0339E091A77F}"/>
              </a:ext>
            </a:extLst>
          </p:cNvPr>
          <p:cNvSpPr>
            <a:spLocks noGrp="1"/>
          </p:cNvSpPr>
          <p:nvPr>
            <p:ph type="body" sz="quarter" idx="14" hasCustomPrompt="1"/>
          </p:nvPr>
        </p:nvSpPr>
        <p:spPr>
          <a:xfrm>
            <a:off x="6022170" y="1896175"/>
            <a:ext cx="3118585" cy="810811"/>
          </a:xfrm>
          <a:prstGeom prst="rect">
            <a:avLst/>
          </a:prstGeom>
        </p:spPr>
        <p:txBody>
          <a:bodyPr>
            <a:noAutofit/>
          </a:bodyPr>
          <a:lstStyle>
            <a:lvl1pPr marL="285750" indent="-285750">
              <a:lnSpc>
                <a:spcPct val="110000"/>
              </a:lnSpc>
              <a:spcBef>
                <a:spcPts val="0"/>
              </a:spcBef>
              <a:buFontTx/>
              <a:buBlip>
                <a:blip r:embed="rId3"/>
              </a:buBlip>
              <a:defRPr sz="15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Sub-Content 01</a:t>
            </a:r>
          </a:p>
          <a:p>
            <a:pPr lvl="0"/>
            <a:r>
              <a:rPr lang="en-GB" dirty="0"/>
              <a:t>Sub-Content 02</a:t>
            </a:r>
          </a:p>
          <a:p>
            <a:pPr lvl="0"/>
            <a:r>
              <a:rPr lang="en-GB" dirty="0"/>
              <a:t>Sub-Content 03</a:t>
            </a:r>
          </a:p>
        </p:txBody>
      </p:sp>
      <p:sp>
        <p:nvSpPr>
          <p:cNvPr id="14" name="Picture Placeholder 14">
            <a:extLst>
              <a:ext uri="{FF2B5EF4-FFF2-40B4-BE49-F238E27FC236}">
                <a16:creationId xmlns:a16="http://schemas.microsoft.com/office/drawing/2014/main" id="{49448C27-4172-973B-4F33-BCE2BB9A8F47}"/>
              </a:ext>
            </a:extLst>
          </p:cNvPr>
          <p:cNvSpPr>
            <a:spLocks noGrp="1"/>
          </p:cNvSpPr>
          <p:nvPr>
            <p:ph type="pic" sz="quarter" idx="10"/>
          </p:nvPr>
        </p:nvSpPr>
        <p:spPr>
          <a:xfrm>
            <a:off x="2301" y="1"/>
            <a:ext cx="4611462" cy="4551117"/>
          </a:xfrm>
          <a:custGeom>
            <a:avLst/>
            <a:gdLst>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0 w 9061155"/>
              <a:gd name="connsiteY7" fmla="*/ 19423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5191279"/>
              <a:gd name="connsiteX1" fmla="*/ 7118829 w 9061155"/>
              <a:gd name="connsiteY1" fmla="*/ 0 h 5191279"/>
              <a:gd name="connsiteX2" fmla="*/ 9061155 w 9061155"/>
              <a:gd name="connsiteY2" fmla="*/ 1942326 h 5191279"/>
              <a:gd name="connsiteX3" fmla="*/ 9061155 w 9061155"/>
              <a:gd name="connsiteY3" fmla="*/ 4330524 h 5191279"/>
              <a:gd name="connsiteX4" fmla="*/ 8840562 w 9061155"/>
              <a:gd name="connsiteY4" fmla="*/ 4551117 h 5191279"/>
              <a:gd name="connsiteX5" fmla="*/ 4449693 w 9061155"/>
              <a:gd name="connsiteY5" fmla="*/ 4538417 h 5191279"/>
              <a:gd name="connsiteX6" fmla="*/ 0 w 9061155"/>
              <a:gd name="connsiteY6" fmla="*/ 4330524 h 5191279"/>
              <a:gd name="connsiteX7" fmla="*/ 1905000 w 9061155"/>
              <a:gd name="connsiteY7" fmla="*/ 1955026 h 5191279"/>
              <a:gd name="connsiteX8" fmla="*/ 1942326 w 9061155"/>
              <a:gd name="connsiteY8" fmla="*/ 0 h 5191279"/>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9669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9669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3481566 w 8085795"/>
              <a:gd name="connsiteY7" fmla="*/ 0 h 4551117"/>
              <a:gd name="connsiteX0" fmla="*/ 451391 w 5055620"/>
              <a:gd name="connsiteY0" fmla="*/ 0 h 4551117"/>
              <a:gd name="connsiteX1" fmla="*/ 3113294 w 5055620"/>
              <a:gd name="connsiteY1" fmla="*/ 0 h 4551117"/>
              <a:gd name="connsiteX2" fmla="*/ 5055620 w 5055620"/>
              <a:gd name="connsiteY2" fmla="*/ 1942326 h 4551117"/>
              <a:gd name="connsiteX3" fmla="*/ 5055620 w 5055620"/>
              <a:gd name="connsiteY3" fmla="*/ 4330524 h 4551117"/>
              <a:gd name="connsiteX4" fmla="*/ 4835027 w 5055620"/>
              <a:gd name="connsiteY4" fmla="*/ 4551117 h 4551117"/>
              <a:gd name="connsiteX5" fmla="*/ 444158 w 5055620"/>
              <a:gd name="connsiteY5" fmla="*/ 4538417 h 4551117"/>
              <a:gd name="connsiteX6" fmla="*/ 451391 w 5055620"/>
              <a:gd name="connsiteY6" fmla="*/ 0 h 4551117"/>
              <a:gd name="connsiteX0" fmla="*/ 330721 w 4934950"/>
              <a:gd name="connsiteY0" fmla="*/ 0 h 4551117"/>
              <a:gd name="connsiteX1" fmla="*/ 2992624 w 4934950"/>
              <a:gd name="connsiteY1" fmla="*/ 0 h 4551117"/>
              <a:gd name="connsiteX2" fmla="*/ 4934950 w 4934950"/>
              <a:gd name="connsiteY2" fmla="*/ 1942326 h 4551117"/>
              <a:gd name="connsiteX3" fmla="*/ 4934950 w 4934950"/>
              <a:gd name="connsiteY3" fmla="*/ 4330524 h 4551117"/>
              <a:gd name="connsiteX4" fmla="*/ 4714357 w 4934950"/>
              <a:gd name="connsiteY4" fmla="*/ 4551117 h 4551117"/>
              <a:gd name="connsiteX5" fmla="*/ 323488 w 4934950"/>
              <a:gd name="connsiteY5" fmla="*/ 4538417 h 4551117"/>
              <a:gd name="connsiteX6" fmla="*/ 330721 w 4934950"/>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1462" h="4551117">
                <a:moveTo>
                  <a:pt x="7233" y="0"/>
                </a:moveTo>
                <a:lnTo>
                  <a:pt x="2669136" y="0"/>
                </a:lnTo>
                <a:cubicBezTo>
                  <a:pt x="3741853" y="0"/>
                  <a:pt x="4611462" y="869609"/>
                  <a:pt x="4611462" y="1942326"/>
                </a:cubicBezTo>
                <a:lnTo>
                  <a:pt x="4611462" y="4330524"/>
                </a:lnTo>
                <a:cubicBezTo>
                  <a:pt x="4611462" y="4452354"/>
                  <a:pt x="4512699" y="4551117"/>
                  <a:pt x="4390869" y="4551117"/>
                </a:cubicBezTo>
                <a:lnTo>
                  <a:pt x="0" y="4538417"/>
                </a:lnTo>
                <a:cubicBezTo>
                  <a:pt x="8534" y="3642738"/>
                  <a:pt x="4337" y="1106923"/>
                  <a:pt x="7233" y="0"/>
                </a:cubicBezTo>
                <a:close/>
              </a:path>
            </a:pathLst>
          </a:custGeom>
        </p:spPr>
        <p:txBody>
          <a:bodyPr>
            <a:normAutofit/>
          </a:bodyPr>
          <a:lstStyle>
            <a:lvl1pPr marL="0" indent="0" algn="l">
              <a:buNone/>
              <a:defRPr sz="1800">
                <a:solidFill>
                  <a:schemeClr val="bg1"/>
                </a:solidFill>
                <a:latin typeface="Poppins" panose="00000500000000000000" pitchFamily="50" charset="0"/>
                <a:cs typeface="Poppins" panose="00000500000000000000" pitchFamily="50" charset="0"/>
              </a:defRPr>
            </a:lvl1pPr>
          </a:lstStyle>
          <a:p>
            <a:endParaRPr lang="en-US" dirty="0"/>
          </a:p>
        </p:txBody>
      </p:sp>
    </p:spTree>
    <p:extLst>
      <p:ext uri="{BB962C8B-B14F-4D97-AF65-F5344CB8AC3E}">
        <p14:creationId xmlns:p14="http://schemas.microsoft.com/office/powerpoint/2010/main" val="2782345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 3">
    <p:bg>
      <p:bgRef idx="1001">
        <a:schemeClr val="bg1"/>
      </p:bgRef>
    </p:bg>
    <p:spTree>
      <p:nvGrpSpPr>
        <p:cNvPr id="1" name=""/>
        <p:cNvGrpSpPr/>
        <p:nvPr/>
      </p:nvGrpSpPr>
      <p:grpSpPr>
        <a:xfrm>
          <a:off x="0" y="0"/>
          <a:ext cx="0" cy="0"/>
          <a:chOff x="0" y="0"/>
          <a:chExt cx="0" cy="0"/>
        </a:xfrm>
      </p:grpSpPr>
      <p:pic>
        <p:nvPicPr>
          <p:cNvPr id="14" name="Picture 13" descr="Shape&#10;&#10;Description automatically generated">
            <a:extLst>
              <a:ext uri="{FF2B5EF4-FFF2-40B4-BE49-F238E27FC236}">
                <a16:creationId xmlns:a16="http://schemas.microsoft.com/office/drawing/2014/main" id="{322950F0-F837-3643-8F3C-58187D933A4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50" charset="0"/>
                <a:cs typeface="Poppins" panose="00000500000000000000" pitchFamily="50" charset="0"/>
              </a:rPr>
              <a:t>‹#›</a:t>
            </a:fld>
            <a:endParaRPr lang="en-GB" sz="1500" dirty="0">
              <a:solidFill>
                <a:schemeClr val="bg1"/>
              </a:solidFill>
              <a:latin typeface="Poppins" panose="00000500000000000000" pitchFamily="50" charset="0"/>
              <a:cs typeface="Poppins" panose="00000500000000000000" pitchFamily="50" charset="0"/>
            </a:endParaRP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1759363"/>
            <a:ext cx="3691545" cy="3173122"/>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Chapter name:</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Contents</a:t>
            </a:r>
          </a:p>
        </p:txBody>
      </p:sp>
      <p:sp>
        <p:nvSpPr>
          <p:cNvPr id="3" name="Text Placeholder 11">
            <a:extLst>
              <a:ext uri="{FF2B5EF4-FFF2-40B4-BE49-F238E27FC236}">
                <a16:creationId xmlns:a16="http://schemas.microsoft.com/office/drawing/2014/main" id="{672EBB80-A06E-419B-5D88-C52E35F08451}"/>
              </a:ext>
            </a:extLst>
          </p:cNvPr>
          <p:cNvSpPr>
            <a:spLocks noGrp="1"/>
          </p:cNvSpPr>
          <p:nvPr>
            <p:ph type="body" sz="quarter" idx="25" hasCustomPrompt="1"/>
          </p:nvPr>
        </p:nvSpPr>
        <p:spPr>
          <a:xfrm>
            <a:off x="4790591" y="1759363"/>
            <a:ext cx="572718" cy="3173121"/>
          </a:xfrm>
          <a:prstGeom prst="rect">
            <a:avLst/>
          </a:prstGeom>
        </p:spPr>
        <p:txBody>
          <a:bodyPr>
            <a:noAutofit/>
          </a:bodyPr>
          <a:lstStyle>
            <a:lvl1pPr marL="0" indent="0">
              <a:lnSpc>
                <a:spcPct val="110000"/>
              </a:lnSpc>
              <a:spcBef>
                <a:spcPts val="0"/>
              </a:spcBef>
              <a:buFont typeface="Arial" panose="020B0604020202020204" pitchFamily="34" charset="0"/>
              <a:buNone/>
              <a:defRPr sz="1500" b="1" i="0">
                <a:ln>
                  <a:noFill/>
                </a:ln>
                <a:solidFill>
                  <a:srgbClr val="1C46C0"/>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01</a:t>
            </a:r>
          </a:p>
        </p:txBody>
      </p:sp>
      <p:sp>
        <p:nvSpPr>
          <p:cNvPr id="5" name="Text Placeholder 11">
            <a:extLst>
              <a:ext uri="{FF2B5EF4-FFF2-40B4-BE49-F238E27FC236}">
                <a16:creationId xmlns:a16="http://schemas.microsoft.com/office/drawing/2014/main" id="{EBE89543-A931-7E7D-70F4-0895930BED8C}"/>
              </a:ext>
            </a:extLst>
          </p:cNvPr>
          <p:cNvSpPr>
            <a:spLocks noGrp="1"/>
          </p:cNvSpPr>
          <p:nvPr>
            <p:ph type="body" sz="quarter" idx="27" hasCustomPrompt="1"/>
          </p:nvPr>
        </p:nvSpPr>
        <p:spPr>
          <a:xfrm>
            <a:off x="6096000" y="1759363"/>
            <a:ext cx="3691545" cy="3173122"/>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Chapter name:</a:t>
            </a:r>
          </a:p>
        </p:txBody>
      </p:sp>
      <p:sp>
        <p:nvSpPr>
          <p:cNvPr id="6" name="Text Placeholder 11">
            <a:extLst>
              <a:ext uri="{FF2B5EF4-FFF2-40B4-BE49-F238E27FC236}">
                <a16:creationId xmlns:a16="http://schemas.microsoft.com/office/drawing/2014/main" id="{B202B306-D134-FDA1-EFFA-1473A26ED448}"/>
              </a:ext>
            </a:extLst>
          </p:cNvPr>
          <p:cNvSpPr>
            <a:spLocks noGrp="1"/>
          </p:cNvSpPr>
          <p:nvPr>
            <p:ph type="body" sz="quarter" idx="28" hasCustomPrompt="1"/>
          </p:nvPr>
        </p:nvSpPr>
        <p:spPr>
          <a:xfrm>
            <a:off x="9885486" y="1759363"/>
            <a:ext cx="572718" cy="3173121"/>
          </a:xfrm>
          <a:prstGeom prst="rect">
            <a:avLst/>
          </a:prstGeom>
        </p:spPr>
        <p:txBody>
          <a:bodyPr>
            <a:noAutofit/>
          </a:bodyPr>
          <a:lstStyle>
            <a:lvl1pPr marL="0" indent="0">
              <a:lnSpc>
                <a:spcPct val="110000"/>
              </a:lnSpc>
              <a:spcBef>
                <a:spcPts val="0"/>
              </a:spcBef>
              <a:buFont typeface="Arial" panose="020B0604020202020204" pitchFamily="34" charset="0"/>
              <a:buNone/>
              <a:defRPr sz="1500" b="1" i="0">
                <a:ln>
                  <a:noFill/>
                </a:ln>
                <a:solidFill>
                  <a:srgbClr val="1C46C0"/>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09</a:t>
            </a:r>
          </a:p>
        </p:txBody>
      </p:sp>
      <p:pic>
        <p:nvPicPr>
          <p:cNvPr id="7" name="Picture 6">
            <a:extLst>
              <a:ext uri="{FF2B5EF4-FFF2-40B4-BE49-F238E27FC236}">
                <a16:creationId xmlns:a16="http://schemas.microsoft.com/office/drawing/2014/main" id="{E4D12D21-2F9E-2846-20E0-F0307CE08212}"/>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643036190"/>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Title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15272609" cy="5097770"/>
          </a:xfrm>
          <a:prstGeom prst="round2SameRect">
            <a:avLst>
              <a:gd name="adj1" fmla="val 42678"/>
              <a:gd name="adj2" fmla="val 4847"/>
            </a:avLst>
          </a:prstGeom>
        </p:spPr>
        <p:txBody>
          <a:bodyPr>
            <a:noAutofit/>
          </a:bodyPr>
          <a:lstStyle>
            <a:lvl1pPr>
              <a:defRPr>
                <a:solidFill>
                  <a:schemeClr val="bg1"/>
                </a:solidFill>
              </a:defRPr>
            </a:lvl1pPr>
          </a:lstStyle>
          <a:p>
            <a:endParaRPr lang="en-US" dirty="0"/>
          </a:p>
        </p:txBody>
      </p:sp>
      <p:pic>
        <p:nvPicPr>
          <p:cNvPr id="3" name="Picture 2" descr="A picture containing ax, tool&#10;&#10;Description automatically generated">
            <a:extLst>
              <a:ext uri="{FF2B5EF4-FFF2-40B4-BE49-F238E27FC236}">
                <a16:creationId xmlns:a16="http://schemas.microsoft.com/office/drawing/2014/main" id="{331C3DB8-28FE-CD4A-AC01-87EE1020C5A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097770"/>
            <a:ext cx="10492353" cy="1760230"/>
          </a:xfrm>
          <a:prstGeom prst="rect">
            <a:avLst/>
          </a:prstGeom>
        </p:spPr>
      </p:pic>
      <p:sp>
        <p:nvSpPr>
          <p:cNvPr id="14" name="Text Placeholder 11">
            <a:extLst>
              <a:ext uri="{FF2B5EF4-FFF2-40B4-BE49-F238E27FC236}">
                <a16:creationId xmlns:a16="http://schemas.microsoft.com/office/drawing/2014/main" id="{43F6853B-E929-F241-91D8-856D67E458D0}"/>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01</a:t>
            </a:r>
          </a:p>
        </p:txBody>
      </p:sp>
      <p:sp>
        <p:nvSpPr>
          <p:cNvPr id="12" name="Text Placeholder 11">
            <a:extLst>
              <a:ext uri="{FF2B5EF4-FFF2-40B4-BE49-F238E27FC236}">
                <a16:creationId xmlns:a16="http://schemas.microsoft.com/office/drawing/2014/main" id="{1E390F52-05CD-A068-38A6-49F5DCC4B278}"/>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Chapter Title Goes Here</a:t>
            </a:r>
          </a:p>
        </p:txBody>
      </p:sp>
      <p:sp>
        <p:nvSpPr>
          <p:cNvPr id="13" name="Text Placeholder 11">
            <a:extLst>
              <a:ext uri="{FF2B5EF4-FFF2-40B4-BE49-F238E27FC236}">
                <a16:creationId xmlns:a16="http://schemas.microsoft.com/office/drawing/2014/main" id="{67792215-3EBF-8AFE-D64C-230EB77D342E}"/>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Sub title here</a:t>
            </a:r>
          </a:p>
        </p:txBody>
      </p:sp>
    </p:spTree>
    <p:extLst>
      <p:ext uri="{BB962C8B-B14F-4D97-AF65-F5344CB8AC3E}">
        <p14:creationId xmlns:p14="http://schemas.microsoft.com/office/powerpoint/2010/main" val="4032754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Title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097770"/>
          </a:xfrm>
          <a:prstGeom prst="round2SameRect">
            <a:avLst>
              <a:gd name="adj1" fmla="val 42678"/>
              <a:gd name="adj2" fmla="val 4847"/>
            </a:avLst>
          </a:prstGeom>
        </p:spPr>
        <p:txBody>
          <a:bodyPr>
            <a:noAutofit/>
          </a:bodyPr>
          <a:lstStyle>
            <a:lvl1pPr>
              <a:defRPr>
                <a:solidFill>
                  <a:schemeClr val="bg1"/>
                </a:solidFill>
              </a:defRPr>
            </a:lvl1pPr>
          </a:lstStyle>
          <a:p>
            <a:endParaRPr lang="en-US" dirty="0"/>
          </a:p>
        </p:txBody>
      </p:sp>
      <p:pic>
        <p:nvPicPr>
          <p:cNvPr id="3" name="Picture 2" descr="A picture containing ax, tool, vector graphics&#10;&#10;Description automatically generated">
            <a:extLst>
              <a:ext uri="{FF2B5EF4-FFF2-40B4-BE49-F238E27FC236}">
                <a16:creationId xmlns:a16="http://schemas.microsoft.com/office/drawing/2014/main" id="{044E638D-6AD4-9B4C-B7A9-1F0500BFE0F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5998" y="5097770"/>
            <a:ext cx="4417181" cy="1760230"/>
          </a:xfrm>
          <a:prstGeom prst="rect">
            <a:avLst/>
          </a:prstGeom>
        </p:spPr>
      </p:pic>
      <p:sp>
        <p:nvSpPr>
          <p:cNvPr id="10" name="Text Placeholder 11">
            <a:extLst>
              <a:ext uri="{FF2B5EF4-FFF2-40B4-BE49-F238E27FC236}">
                <a16:creationId xmlns:a16="http://schemas.microsoft.com/office/drawing/2014/main" id="{258BB04F-25F0-024C-BD47-209C74A317C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01</a:t>
            </a:r>
          </a:p>
        </p:txBody>
      </p:sp>
      <p:sp>
        <p:nvSpPr>
          <p:cNvPr id="7" name="Text Placeholder 11">
            <a:extLst>
              <a:ext uri="{FF2B5EF4-FFF2-40B4-BE49-F238E27FC236}">
                <a16:creationId xmlns:a16="http://schemas.microsoft.com/office/drawing/2014/main" id="{E36C6B16-6B0D-9EC9-CB32-E93F0F256054}"/>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Chapter Title Goes Here</a:t>
            </a:r>
          </a:p>
        </p:txBody>
      </p:sp>
      <p:sp>
        <p:nvSpPr>
          <p:cNvPr id="12" name="Text Placeholder 11">
            <a:extLst>
              <a:ext uri="{FF2B5EF4-FFF2-40B4-BE49-F238E27FC236}">
                <a16:creationId xmlns:a16="http://schemas.microsoft.com/office/drawing/2014/main" id="{5099C368-7E26-527C-B143-BDB1D5B48D60}"/>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Sub title here</a:t>
            </a:r>
          </a:p>
        </p:txBody>
      </p:sp>
    </p:spTree>
    <p:extLst>
      <p:ext uri="{BB962C8B-B14F-4D97-AF65-F5344CB8AC3E}">
        <p14:creationId xmlns:p14="http://schemas.microsoft.com/office/powerpoint/2010/main" val="188733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Title 3">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6000" y="0"/>
            <a:ext cx="4380854" cy="6858000"/>
          </a:xfrm>
          <a:prstGeom prst="round2SameRect">
            <a:avLst>
              <a:gd name="adj1" fmla="val 42678"/>
              <a:gd name="adj2" fmla="val 4847"/>
            </a:avLst>
          </a:prstGeom>
        </p:spPr>
        <p:txBody>
          <a:bodyPr>
            <a:noAutofit/>
          </a:bodyPr>
          <a:lstStyle>
            <a:lvl1pPr>
              <a:defRPr>
                <a:solidFill>
                  <a:schemeClr val="bg1"/>
                </a:solidFill>
              </a:defRPr>
            </a:lvl1pPr>
          </a:lstStyle>
          <a:p>
            <a:endParaRPr lang="en-US" dirty="0"/>
          </a:p>
        </p:txBody>
      </p:sp>
      <p:pic>
        <p:nvPicPr>
          <p:cNvPr id="6" name="Picture 5" descr="A picture containing ax, vector graphics&#10;&#10;Description automatically generated">
            <a:extLst>
              <a:ext uri="{FF2B5EF4-FFF2-40B4-BE49-F238E27FC236}">
                <a16:creationId xmlns:a16="http://schemas.microsoft.com/office/drawing/2014/main" id="{19B06383-A6CB-5648-834D-B48F2370576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8761708" y="1715146"/>
            <a:ext cx="5145438" cy="1715146"/>
          </a:xfrm>
          <a:prstGeom prst="rect">
            <a:avLst/>
          </a:prstGeom>
        </p:spPr>
      </p:pic>
      <p:sp>
        <p:nvSpPr>
          <p:cNvPr id="10" name="Text Placeholder 11">
            <a:extLst>
              <a:ext uri="{FF2B5EF4-FFF2-40B4-BE49-F238E27FC236}">
                <a16:creationId xmlns:a16="http://schemas.microsoft.com/office/drawing/2014/main" id="{633B3489-D726-D446-9A29-05672FA50E51}"/>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01</a:t>
            </a:r>
          </a:p>
        </p:txBody>
      </p:sp>
      <p:sp>
        <p:nvSpPr>
          <p:cNvPr id="7" name="Text Placeholder 11">
            <a:extLst>
              <a:ext uri="{FF2B5EF4-FFF2-40B4-BE49-F238E27FC236}">
                <a16:creationId xmlns:a16="http://schemas.microsoft.com/office/drawing/2014/main" id="{6A7E64E4-287C-1FCE-9776-59EE01B2045C}"/>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Chapter Title Goes Here</a:t>
            </a:r>
          </a:p>
        </p:txBody>
      </p:sp>
      <p:sp>
        <p:nvSpPr>
          <p:cNvPr id="12" name="Text Placeholder 11">
            <a:extLst>
              <a:ext uri="{FF2B5EF4-FFF2-40B4-BE49-F238E27FC236}">
                <a16:creationId xmlns:a16="http://schemas.microsoft.com/office/drawing/2014/main" id="{62966699-83CA-1202-E4B3-09DCD56EA786}"/>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Sub title here</a:t>
            </a:r>
          </a:p>
        </p:txBody>
      </p:sp>
    </p:spTree>
    <p:extLst>
      <p:ext uri="{BB962C8B-B14F-4D97-AF65-F5344CB8AC3E}">
        <p14:creationId xmlns:p14="http://schemas.microsoft.com/office/powerpoint/2010/main" val="14629539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3.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theme" Target="../theme/theme4.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BB4780-4959-E441-87C3-B265F63A80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12B00EC-F294-CD4B-BCBA-AF4A8BC262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01ED8D8-BEBD-1B42-B387-F27F84E37D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AA8F9F-42A8-344E-BFDB-6B187AAC9728}" type="datetimeFigureOut">
              <a:rPr lang="en-US" smtClean="0"/>
              <a:t>4/8/2024</a:t>
            </a:fld>
            <a:endParaRPr lang="en-US"/>
          </a:p>
        </p:txBody>
      </p:sp>
      <p:sp>
        <p:nvSpPr>
          <p:cNvPr id="5" name="Footer Placeholder 4">
            <a:extLst>
              <a:ext uri="{FF2B5EF4-FFF2-40B4-BE49-F238E27FC236}">
                <a16:creationId xmlns:a16="http://schemas.microsoft.com/office/drawing/2014/main" id="{16D480C4-4982-D141-B7F4-847D6255AB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BA1986B-A33C-FB46-96C5-A7D0198BBA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BAE0D0-DB37-5740-9BD9-F5C7BF39F16E}" type="slidenum">
              <a:rPr lang="en-US" smtClean="0"/>
              <a:t>‹#›</a:t>
            </a:fld>
            <a:endParaRPr lang="en-US"/>
          </a:p>
        </p:txBody>
      </p:sp>
    </p:spTree>
    <p:extLst>
      <p:ext uri="{BB962C8B-B14F-4D97-AF65-F5344CB8AC3E}">
        <p14:creationId xmlns:p14="http://schemas.microsoft.com/office/powerpoint/2010/main" val="2172755302"/>
      </p:ext>
    </p:extLst>
  </p:cSld>
  <p:clrMap bg1="lt1" tx1="dk1" bg2="lt2" tx2="dk2" accent1="accent1" accent2="accent2" accent3="accent3" accent4="accent4" accent5="accent5" accent6="accent6" hlink="hlink" folHlink="folHlink"/>
  <p:sldLayoutIdLst>
    <p:sldLayoutId id="2147483726" r:id="rId1"/>
    <p:sldLayoutId id="2147483730" r:id="rId2"/>
    <p:sldLayoutId id="2147483917"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539328"/>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92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8391125"/>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92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628211"/>
      </p:ext>
    </p:extLst>
  </p:cSld>
  <p:clrMap bg1="lt1" tx1="dk1" bg2="lt2" tx2="dk2" accent1="accent1" accent2="accent2" accent3="accent3" accent4="accent4" accent5="accent5" accent6="accent6" hlink="hlink" folHlink="folHlink"/>
  <p:sldLayoutIdLst>
    <p:sldLayoutId id="2147483827" r:id="rId1"/>
    <p:sldLayoutId id="2147483919"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9" r:id="rId12"/>
    <p:sldLayoutId id="2147483842" r:id="rId13"/>
    <p:sldLayoutId id="2147483918" r:id="rId14"/>
    <p:sldLayoutId id="2147483843" r:id="rId15"/>
    <p:sldLayoutId id="2147483844" r:id="rId16"/>
    <p:sldLayoutId id="2147483845" r:id="rId17"/>
    <p:sldLayoutId id="2147483846" r:id="rId18"/>
    <p:sldLayoutId id="2147483847" r:id="rId19"/>
    <p:sldLayoutId id="2147483848" r:id="rId20"/>
    <p:sldLayoutId id="2147483849" r:id="rId21"/>
    <p:sldLayoutId id="2147483850" r:id="rId22"/>
    <p:sldLayoutId id="2147483851" r:id="rId23"/>
    <p:sldLayoutId id="2147483852" r:id="rId24"/>
    <p:sldLayoutId id="2147483853"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0140755"/>
      </p:ext>
    </p:extLst>
  </p:cSld>
  <p:clrMap bg1="lt1" tx1="dk1" bg2="lt2" tx2="dk2" accent1="accent1" accent2="accent2" accent3="accent3" accent4="accent4" accent5="accent5" accent6="accent6" hlink="hlink" folHlink="folHlink"/>
  <p:sldLayoutIdLst>
    <p:sldLayoutId id="2147483933" r:id="rId1"/>
    <p:sldLayoutId id="214748393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hyperlink" Target="https://doi.org/10.21606/drslxd.2024.098" TargetMode="External"/><Relationship Id="rId2" Type="http://schemas.openxmlformats.org/officeDocument/2006/relationships/hyperlink" Target="https://dl.designresearchsociety.org/learnxdesign/learnxdesign2023/casestudy/28/" TargetMode="External"/><Relationship Id="rId1" Type="http://schemas.openxmlformats.org/officeDocument/2006/relationships/slideLayout" Target="../slideLayouts/slideLayout37.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C1C4DCED-FDDF-FB4B-915F-557944A46A46}"/>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p:blipFill>
        <p:spPr>
          <a:xfrm>
            <a:off x="6095999" y="0"/>
            <a:ext cx="6096001" cy="5334000"/>
          </a:xfrm>
        </p:spPr>
      </p:pic>
      <p:sp>
        <p:nvSpPr>
          <p:cNvPr id="13" name="Text Placeholder 12">
            <a:extLst>
              <a:ext uri="{FF2B5EF4-FFF2-40B4-BE49-F238E27FC236}">
                <a16:creationId xmlns:a16="http://schemas.microsoft.com/office/drawing/2014/main" id="{0D789673-899B-9530-E06E-2CBEAAC5BBD3}"/>
              </a:ext>
            </a:extLst>
          </p:cNvPr>
          <p:cNvSpPr>
            <a:spLocks noGrp="1"/>
          </p:cNvSpPr>
          <p:nvPr>
            <p:ph type="body" sz="quarter" idx="11"/>
          </p:nvPr>
        </p:nvSpPr>
        <p:spPr/>
        <p:txBody>
          <a:bodyPr/>
          <a:lstStyle/>
          <a:p>
            <a:r>
              <a:rPr lang="en-GB" dirty="0" err="1">
                <a:cs typeface="Calibri Light"/>
              </a:rPr>
              <a:t>BDes</a:t>
            </a:r>
            <a:r>
              <a:rPr lang="en-GB" dirty="0">
                <a:cs typeface="Calibri Light"/>
              </a:rPr>
              <a:t> Virtual Interns</a:t>
            </a:r>
            <a:endParaRPr lang="en-GB" dirty="0"/>
          </a:p>
        </p:txBody>
      </p:sp>
      <p:sp>
        <p:nvSpPr>
          <p:cNvPr id="14" name="Text Placeholder 13">
            <a:extLst>
              <a:ext uri="{FF2B5EF4-FFF2-40B4-BE49-F238E27FC236}">
                <a16:creationId xmlns:a16="http://schemas.microsoft.com/office/drawing/2014/main" id="{D8CD1315-511B-208A-9EE2-C5935CBD0492}"/>
              </a:ext>
            </a:extLst>
          </p:cNvPr>
          <p:cNvSpPr>
            <a:spLocks noGrp="1"/>
          </p:cNvSpPr>
          <p:nvPr>
            <p:ph type="body" sz="quarter" idx="12"/>
          </p:nvPr>
        </p:nvSpPr>
        <p:spPr/>
        <p:txBody>
          <a:bodyPr/>
          <a:lstStyle/>
          <a:p>
            <a:r>
              <a:rPr lang="en-GB" dirty="0"/>
              <a:t>Co-designing and decolonising curriculum in distance design education</a:t>
            </a:r>
          </a:p>
        </p:txBody>
      </p:sp>
      <p:sp>
        <p:nvSpPr>
          <p:cNvPr id="15" name="Text Placeholder 14">
            <a:extLst>
              <a:ext uri="{FF2B5EF4-FFF2-40B4-BE49-F238E27FC236}">
                <a16:creationId xmlns:a16="http://schemas.microsoft.com/office/drawing/2014/main" id="{B9CB7B41-81B8-6BFF-0525-1938D1A1CE42}"/>
              </a:ext>
            </a:extLst>
          </p:cNvPr>
          <p:cNvSpPr>
            <a:spLocks noGrp="1"/>
          </p:cNvSpPr>
          <p:nvPr>
            <p:ph type="body" sz="quarter" idx="13"/>
          </p:nvPr>
        </p:nvSpPr>
        <p:spPr>
          <a:xfrm>
            <a:off x="408208" y="4277813"/>
            <a:ext cx="5557584" cy="347039"/>
          </a:xfrm>
        </p:spPr>
        <p:txBody>
          <a:bodyPr/>
          <a:lstStyle/>
          <a:p>
            <a:r>
              <a:rPr lang="en-GB" dirty="0"/>
              <a:t>Nicole </a:t>
            </a:r>
            <a:r>
              <a:rPr lang="en-GB" dirty="0" err="1"/>
              <a:t>Lotz</a:t>
            </a:r>
            <a:r>
              <a:rPr lang="en-GB" dirty="0"/>
              <a:t>, Vera Hale, Cindy </a:t>
            </a:r>
            <a:r>
              <a:rPr lang="en-GB" dirty="0" err="1"/>
              <a:t>Darbandi</a:t>
            </a:r>
            <a:r>
              <a:rPr lang="en-GB" dirty="0"/>
              <a:t> &amp; Ida Rodrigues</a:t>
            </a:r>
          </a:p>
          <a:p>
            <a:endParaRPr lang="en-GB" dirty="0"/>
          </a:p>
        </p:txBody>
      </p:sp>
      <p:sp>
        <p:nvSpPr>
          <p:cNvPr id="17" name="Text Placeholder 16">
            <a:extLst>
              <a:ext uri="{FF2B5EF4-FFF2-40B4-BE49-F238E27FC236}">
                <a16:creationId xmlns:a16="http://schemas.microsoft.com/office/drawing/2014/main" id="{ABAA5B4B-CAD8-F5E1-CB15-D341B6570DAE}"/>
              </a:ext>
            </a:extLst>
          </p:cNvPr>
          <p:cNvSpPr>
            <a:spLocks noGrp="1"/>
          </p:cNvSpPr>
          <p:nvPr>
            <p:ph type="body" sz="quarter" idx="15"/>
          </p:nvPr>
        </p:nvSpPr>
        <p:spPr>
          <a:xfrm>
            <a:off x="408208" y="4976544"/>
            <a:ext cx="5557584" cy="347039"/>
          </a:xfrm>
        </p:spPr>
        <p:txBody>
          <a:bodyPr/>
          <a:lstStyle/>
          <a:p>
            <a:r>
              <a:rPr lang="en-GB" dirty="0"/>
              <a:t>Design Group, School of Engineering and Innovation</a:t>
            </a:r>
          </a:p>
        </p:txBody>
      </p:sp>
      <p:sp>
        <p:nvSpPr>
          <p:cNvPr id="5" name="Title 4">
            <a:extLst>
              <a:ext uri="{FF2B5EF4-FFF2-40B4-BE49-F238E27FC236}">
                <a16:creationId xmlns:a16="http://schemas.microsoft.com/office/drawing/2014/main" id="{F2DDCAEF-2B9E-43D9-A574-2C63CC5D7750}"/>
              </a:ext>
            </a:extLst>
          </p:cNvPr>
          <p:cNvSpPr>
            <a:spLocks noGrp="1"/>
          </p:cNvSpPr>
          <p:nvPr>
            <p:ph type="title" idx="4294967295"/>
          </p:nvPr>
        </p:nvSpPr>
        <p:spPr>
          <a:xfrm>
            <a:off x="0" y="-1325563"/>
            <a:ext cx="10515600" cy="1325563"/>
          </a:xfrm>
        </p:spPr>
        <p:txBody>
          <a:bodyPr vert="horz" lIns="91440" tIns="45720" rIns="91440" bIns="45720" rtlCol="0" anchor="b">
            <a:normAutofit/>
          </a:bodyPr>
          <a:lstStyle/>
          <a:p>
            <a:r>
              <a:rPr lang="en-GB" sz="2000" dirty="0">
                <a:latin typeface="Poppins SemiBold" panose="00000700000000000000" pitchFamily="2" charset="0"/>
                <a:cs typeface="Poppins SemiBold" panose="00000700000000000000" pitchFamily="2" charset="0"/>
              </a:rPr>
              <a:t>Front Cover Title 2</a:t>
            </a:r>
          </a:p>
        </p:txBody>
      </p:sp>
    </p:spTree>
    <p:extLst>
      <p:ext uri="{BB962C8B-B14F-4D97-AF65-F5344CB8AC3E}">
        <p14:creationId xmlns:p14="http://schemas.microsoft.com/office/powerpoint/2010/main" val="2235222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BEBB945-900E-D484-1881-A508AD6A5196}"/>
              </a:ext>
            </a:extLst>
          </p:cNvPr>
          <p:cNvSpPr>
            <a:spLocks noGrp="1"/>
          </p:cNvSpPr>
          <p:nvPr>
            <p:ph type="body" sz="quarter" idx="24"/>
          </p:nvPr>
        </p:nvSpPr>
        <p:spPr/>
        <p:txBody>
          <a:bodyPr/>
          <a:lstStyle/>
          <a:p>
            <a:r>
              <a:rPr lang="en-GB" dirty="0"/>
              <a:t>Bringing lived experiences to the curriculum</a:t>
            </a:r>
          </a:p>
        </p:txBody>
      </p:sp>
      <p:sp>
        <p:nvSpPr>
          <p:cNvPr id="6" name="Text Placeholder 5">
            <a:extLst>
              <a:ext uri="{FF2B5EF4-FFF2-40B4-BE49-F238E27FC236}">
                <a16:creationId xmlns:a16="http://schemas.microsoft.com/office/drawing/2014/main" id="{5BC3A435-7E32-F16B-7C55-803CB24A61F3}"/>
              </a:ext>
            </a:extLst>
          </p:cNvPr>
          <p:cNvSpPr>
            <a:spLocks noGrp="1"/>
          </p:cNvSpPr>
          <p:nvPr>
            <p:ph type="body" sz="quarter" idx="15"/>
          </p:nvPr>
        </p:nvSpPr>
        <p:spPr>
          <a:xfrm>
            <a:off x="1001651" y="1123654"/>
            <a:ext cx="10549218" cy="760325"/>
          </a:xfrm>
        </p:spPr>
        <p:txBody>
          <a:bodyPr/>
          <a:lstStyle/>
          <a:p>
            <a:r>
              <a:rPr lang="en-GB" sz="1800" dirty="0">
                <a:solidFill>
                  <a:schemeClr val="tx2"/>
                </a:solidFill>
                <a:latin typeface="+mn-lt"/>
                <a:ea typeface="Calibri" panose="020F0502020204030204" pitchFamily="34" charset="0"/>
              </a:rPr>
              <a:t>Beyond critical reading, Interns created V&amp;A content for the new Design Qualification</a:t>
            </a:r>
            <a:endParaRPr lang="en-US" sz="1800" dirty="0">
              <a:solidFill>
                <a:schemeClr val="tx2"/>
              </a:solidFill>
              <a:latin typeface="+mn-lt"/>
            </a:endParaRPr>
          </a:p>
        </p:txBody>
      </p:sp>
      <p:pic>
        <p:nvPicPr>
          <p:cNvPr id="3" name="Picture 2">
            <a:extLst>
              <a:ext uri="{FF2B5EF4-FFF2-40B4-BE49-F238E27FC236}">
                <a16:creationId xmlns:a16="http://schemas.microsoft.com/office/drawing/2014/main" id="{8AE50D01-FA64-59B3-315A-B863445A24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86873"/>
            <a:ext cx="7772400" cy="4911132"/>
          </a:xfrm>
          <a:prstGeom prst="rect">
            <a:avLst/>
          </a:prstGeom>
        </p:spPr>
      </p:pic>
      <p:pic>
        <p:nvPicPr>
          <p:cNvPr id="7" name="Picture 6">
            <a:extLst>
              <a:ext uri="{FF2B5EF4-FFF2-40B4-BE49-F238E27FC236}">
                <a16:creationId xmlns:a16="http://schemas.microsoft.com/office/drawing/2014/main" id="{35CB106F-0624-07F1-9C83-4C64854407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0013" y="1883979"/>
            <a:ext cx="4291987" cy="3464777"/>
          </a:xfrm>
          <a:prstGeom prst="rect">
            <a:avLst/>
          </a:prstGeom>
        </p:spPr>
      </p:pic>
    </p:spTree>
    <p:extLst>
      <p:ext uri="{BB962C8B-B14F-4D97-AF65-F5344CB8AC3E}">
        <p14:creationId xmlns:p14="http://schemas.microsoft.com/office/powerpoint/2010/main" val="3248339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B2D263-4EAE-1C2F-C971-4282DE608187}"/>
              </a:ext>
            </a:extLst>
          </p:cNvPr>
          <p:cNvSpPr>
            <a:spLocks noGrp="1"/>
          </p:cNvSpPr>
          <p:nvPr>
            <p:ph type="body" sz="quarter" idx="24"/>
          </p:nvPr>
        </p:nvSpPr>
        <p:spPr/>
        <p:txBody>
          <a:bodyPr/>
          <a:lstStyle/>
          <a:p>
            <a:r>
              <a:rPr lang="en-GB" dirty="0"/>
              <a:t>Intersecting identities: feeling represented, emancipated and empowered</a:t>
            </a:r>
          </a:p>
        </p:txBody>
      </p:sp>
      <p:sp>
        <p:nvSpPr>
          <p:cNvPr id="6" name="Text Placeholder 5">
            <a:extLst>
              <a:ext uri="{FF2B5EF4-FFF2-40B4-BE49-F238E27FC236}">
                <a16:creationId xmlns:a16="http://schemas.microsoft.com/office/drawing/2014/main" id="{BA0E16CB-113E-803F-4B7F-B695094A90F7}"/>
              </a:ext>
            </a:extLst>
          </p:cNvPr>
          <p:cNvSpPr>
            <a:spLocks noGrp="1"/>
          </p:cNvSpPr>
          <p:nvPr>
            <p:ph type="body" sz="quarter" idx="15"/>
          </p:nvPr>
        </p:nvSpPr>
        <p:spPr>
          <a:xfrm>
            <a:off x="6463862" y="1720005"/>
            <a:ext cx="4496334" cy="4149673"/>
          </a:xfrm>
        </p:spPr>
        <p:txBody>
          <a:bodyPr/>
          <a:lstStyle/>
          <a:p>
            <a:r>
              <a:rPr lang="en-GB" sz="1600" dirty="0">
                <a:solidFill>
                  <a:schemeClr val="tx2"/>
                </a:solidFill>
                <a:latin typeface="+mn-lt"/>
                <a:ea typeface="Calibri" panose="020F0502020204030204" pitchFamily="34" charset="0"/>
              </a:rPr>
              <a:t>H</a:t>
            </a:r>
            <a:r>
              <a:rPr lang="en-GB" sz="1600" dirty="0">
                <a:solidFill>
                  <a:schemeClr val="tx2"/>
                </a:solidFill>
                <a:effectLst/>
                <a:latin typeface="+mn-lt"/>
                <a:ea typeface="Calibri" panose="020F0502020204030204" pitchFamily="34" charset="0"/>
              </a:rPr>
              <a:t>onest conversations include intersectional differences</a:t>
            </a:r>
            <a:r>
              <a:rPr lang="en-GB" sz="1600" dirty="0">
                <a:solidFill>
                  <a:schemeClr val="tx2"/>
                </a:solidFill>
                <a:effectLst/>
                <a:latin typeface="+mn-lt"/>
              </a:rPr>
              <a:t> </a:t>
            </a:r>
          </a:p>
          <a:p>
            <a:r>
              <a:rPr lang="en-US" sz="1600" dirty="0">
                <a:solidFill>
                  <a:schemeClr val="tx2"/>
                </a:solidFill>
                <a:latin typeface="+mn-lt"/>
              </a:rPr>
              <a:t>Showing complexity and vulnerability opened the space to encourage participants to be their authentic selves of wholeness </a:t>
            </a:r>
          </a:p>
          <a:p>
            <a:r>
              <a:rPr lang="en-GB" sz="1600" dirty="0">
                <a:effectLst/>
                <a:latin typeface="+mn-lt"/>
                <a:ea typeface="Calibri" panose="020F0502020204030204" pitchFamily="34" charset="0"/>
              </a:rPr>
              <a:t>“radical openness”</a:t>
            </a:r>
            <a:r>
              <a:rPr lang="en-US" sz="1600" dirty="0">
                <a:solidFill>
                  <a:schemeClr val="tx2"/>
                </a:solidFill>
                <a:effectLst/>
                <a:latin typeface="+mn-lt"/>
                <a:ea typeface="Calibri" panose="020F0502020204030204" pitchFamily="34" charset="0"/>
              </a:rPr>
              <a:t> that can be uncomfortable </a:t>
            </a:r>
          </a:p>
          <a:p>
            <a:r>
              <a:rPr lang="en-US" sz="1600" dirty="0">
                <a:solidFill>
                  <a:schemeClr val="tx2"/>
                </a:solidFill>
                <a:highlight>
                  <a:srgbClr val="FFB4FF"/>
                </a:highlight>
                <a:latin typeface="+mn-lt"/>
              </a:rPr>
              <a:t>OU has tendency to produce polished and perfect content which may limit openness for dialogue and authentic student voices</a:t>
            </a:r>
          </a:p>
        </p:txBody>
      </p:sp>
      <p:sp>
        <p:nvSpPr>
          <p:cNvPr id="10" name="TextBox 9">
            <a:extLst>
              <a:ext uri="{FF2B5EF4-FFF2-40B4-BE49-F238E27FC236}">
                <a16:creationId xmlns:a16="http://schemas.microsoft.com/office/drawing/2014/main" id="{B52F0EB0-E840-875E-B860-B48F38366E58}"/>
              </a:ext>
            </a:extLst>
          </p:cNvPr>
          <p:cNvSpPr txBox="1"/>
          <p:nvPr/>
        </p:nvSpPr>
        <p:spPr>
          <a:xfrm>
            <a:off x="941486" y="1720005"/>
            <a:ext cx="5286704" cy="3970318"/>
          </a:xfrm>
          <a:prstGeom prst="rect">
            <a:avLst/>
          </a:prstGeom>
          <a:noFill/>
        </p:spPr>
        <p:txBody>
          <a:bodyPr wrap="square">
            <a:spAutoFit/>
          </a:bodyPr>
          <a:lstStyle/>
          <a:p>
            <a:r>
              <a:rPr lang="en-GB" sz="1800" dirty="0">
                <a:solidFill>
                  <a:schemeClr val="tx2"/>
                </a:solidFill>
                <a:effectLst/>
                <a:ea typeface="Calibri" panose="020F0502020204030204" pitchFamily="34" charset="0"/>
              </a:rPr>
              <a:t>“conversation is the central location of pedagogy for the democratic educator” (Hooks 2003, p. 44). </a:t>
            </a:r>
          </a:p>
          <a:p>
            <a:endParaRPr lang="en-GB" sz="1800" dirty="0">
              <a:solidFill>
                <a:schemeClr val="tx2"/>
              </a:solidFill>
              <a:effectLst/>
              <a:ea typeface="Calibri" panose="020F0502020204030204" pitchFamily="34" charset="0"/>
            </a:endParaRPr>
          </a:p>
          <a:p>
            <a:r>
              <a:rPr lang="en-GB" dirty="0">
                <a:solidFill>
                  <a:schemeClr val="tx2"/>
                </a:solidFill>
              </a:rPr>
              <a:t>“whole human beings, striving not just for knowledge in books, but knowledge about how to live in the world” </a:t>
            </a:r>
            <a:r>
              <a:rPr lang="en-GB" sz="1800" dirty="0">
                <a:solidFill>
                  <a:schemeClr val="tx2"/>
                </a:solidFill>
                <a:effectLst/>
                <a:ea typeface="Calibri" panose="020F0502020204030204" pitchFamily="34" charset="0"/>
              </a:rPr>
              <a:t>(Hooks 1994, pp. 14-15). </a:t>
            </a:r>
          </a:p>
          <a:p>
            <a:endParaRPr lang="en-GB" sz="1800" dirty="0">
              <a:solidFill>
                <a:schemeClr val="tx2"/>
              </a:solidFill>
              <a:effectLst/>
              <a:ea typeface="Calibri" panose="020F0502020204030204" pitchFamily="34" charset="0"/>
            </a:endParaRPr>
          </a:p>
          <a:p>
            <a:r>
              <a:rPr lang="en-GB" dirty="0">
                <a:solidFill>
                  <a:schemeClr val="tx2"/>
                </a:solidFill>
              </a:rPr>
              <a:t>“cultural hegemony breeds complicity, as our peers are taught not to honour their intersectional differences, their multidimensionality but to prioritise fitting in” (</a:t>
            </a:r>
            <a:r>
              <a:rPr lang="en-GB" dirty="0" err="1">
                <a:solidFill>
                  <a:schemeClr val="tx2"/>
                </a:solidFill>
              </a:rPr>
              <a:t>Rittner</a:t>
            </a:r>
            <a:r>
              <a:rPr lang="en-GB" dirty="0">
                <a:solidFill>
                  <a:schemeClr val="tx2"/>
                </a:solidFill>
              </a:rPr>
              <a:t> 2022 p. 41).</a:t>
            </a:r>
          </a:p>
        </p:txBody>
      </p:sp>
    </p:spTree>
    <p:extLst>
      <p:ext uri="{BB962C8B-B14F-4D97-AF65-F5344CB8AC3E}">
        <p14:creationId xmlns:p14="http://schemas.microsoft.com/office/powerpoint/2010/main" val="1116834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B5AF888-6AEC-BE02-D3D9-34B614D3DC04}"/>
              </a:ext>
            </a:extLst>
          </p:cNvPr>
          <p:cNvSpPr>
            <a:spLocks noGrp="1"/>
          </p:cNvSpPr>
          <p:nvPr>
            <p:ph type="body" sz="quarter" idx="10"/>
          </p:nvPr>
        </p:nvSpPr>
        <p:spPr>
          <a:xfrm>
            <a:off x="424249" y="4796325"/>
            <a:ext cx="7500938" cy="608965"/>
          </a:xfrm>
        </p:spPr>
        <p:txBody>
          <a:bodyPr/>
          <a:lstStyle/>
          <a:p>
            <a:r>
              <a:rPr lang="en-GB" dirty="0"/>
              <a:t>Thank you for listening</a:t>
            </a:r>
          </a:p>
          <a:p>
            <a:endParaRPr lang="en-GB" dirty="0"/>
          </a:p>
        </p:txBody>
      </p:sp>
      <p:sp>
        <p:nvSpPr>
          <p:cNvPr id="3" name="TextBox 2">
            <a:extLst>
              <a:ext uri="{FF2B5EF4-FFF2-40B4-BE49-F238E27FC236}">
                <a16:creationId xmlns:a16="http://schemas.microsoft.com/office/drawing/2014/main" id="{9F6FDB7C-1C8D-4F93-695D-1C946FAD2F8B}"/>
              </a:ext>
            </a:extLst>
          </p:cNvPr>
          <p:cNvSpPr txBox="1"/>
          <p:nvPr/>
        </p:nvSpPr>
        <p:spPr>
          <a:xfrm>
            <a:off x="424249" y="3234786"/>
            <a:ext cx="10773103" cy="1200329"/>
          </a:xfrm>
          <a:prstGeom prst="rect">
            <a:avLst/>
          </a:prstGeom>
          <a:noFill/>
        </p:spPr>
        <p:txBody>
          <a:bodyPr wrap="square">
            <a:spAutoFit/>
          </a:bodyPr>
          <a:lstStyle/>
          <a:p>
            <a:r>
              <a:rPr lang="en-GB" dirty="0">
                <a:solidFill>
                  <a:schemeClr val="bg1"/>
                </a:solidFill>
              </a:rPr>
              <a:t>Dowload our paper</a:t>
            </a:r>
          </a:p>
          <a:p>
            <a:endParaRPr lang="en-GB" dirty="0">
              <a:solidFill>
                <a:schemeClr val="bg1"/>
              </a:solidFill>
            </a:endParaRPr>
          </a:p>
          <a:p>
            <a:r>
              <a:rPr lang="en-GB" dirty="0">
                <a:solidFill>
                  <a:schemeClr val="bg1"/>
                </a:solidFill>
                <a:hlinkClick r:id="rId2"/>
              </a:rPr>
              <a:t>https://dl.designresearchsociety.org/learnxdesign/learnxdesign2023/casestudy/28/</a:t>
            </a:r>
            <a:r>
              <a:rPr lang="en-GB" dirty="0">
                <a:solidFill>
                  <a:schemeClr val="bg1"/>
                </a:solidFill>
              </a:rPr>
              <a:t> </a:t>
            </a:r>
          </a:p>
          <a:p>
            <a:r>
              <a:rPr lang="en-GB" dirty="0">
                <a:solidFill>
                  <a:schemeClr val="bg1"/>
                </a:solidFill>
                <a:hlinkClick r:id="rId3"/>
              </a:rPr>
              <a:t>https://doi.org/10.21606/drslxd.2024.098</a:t>
            </a:r>
            <a:endParaRPr lang="en-GB" dirty="0">
              <a:solidFill>
                <a:schemeClr val="bg1"/>
              </a:solidFill>
            </a:endParaRPr>
          </a:p>
        </p:txBody>
      </p:sp>
      <p:pic>
        <p:nvPicPr>
          <p:cNvPr id="6" name="Picture 5">
            <a:extLst>
              <a:ext uri="{FF2B5EF4-FFF2-40B4-BE49-F238E27FC236}">
                <a16:creationId xmlns:a16="http://schemas.microsoft.com/office/drawing/2014/main" id="{76596A24-0DDD-24DF-5226-4738A18F32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289" y="315310"/>
            <a:ext cx="2707604" cy="2697230"/>
          </a:xfrm>
          <a:prstGeom prst="rect">
            <a:avLst/>
          </a:prstGeom>
        </p:spPr>
      </p:pic>
    </p:spTree>
    <p:extLst>
      <p:ext uri="{BB962C8B-B14F-4D97-AF65-F5344CB8AC3E}">
        <p14:creationId xmlns:p14="http://schemas.microsoft.com/office/powerpoint/2010/main" val="1339148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2D26EB4E-0D24-5721-332F-FFE9FCCA234F}"/>
              </a:ext>
            </a:extLst>
          </p:cNvPr>
          <p:cNvSpPr>
            <a:spLocks noGrp="1"/>
          </p:cNvSpPr>
          <p:nvPr>
            <p:ph type="body" sz="quarter" idx="24"/>
          </p:nvPr>
        </p:nvSpPr>
        <p:spPr/>
        <p:txBody>
          <a:bodyPr/>
          <a:lstStyle/>
          <a:p>
            <a:r>
              <a:rPr lang="en-GB" dirty="0">
                <a:cs typeface="Calibri Light"/>
              </a:rPr>
              <a:t>About the interns</a:t>
            </a:r>
            <a:endParaRPr lang="en-GB" dirty="0"/>
          </a:p>
        </p:txBody>
      </p:sp>
      <p:sp>
        <p:nvSpPr>
          <p:cNvPr id="10" name="Text Placeholder 9">
            <a:extLst>
              <a:ext uri="{FF2B5EF4-FFF2-40B4-BE49-F238E27FC236}">
                <a16:creationId xmlns:a16="http://schemas.microsoft.com/office/drawing/2014/main" id="{E74A4259-4A62-A5BB-1094-3E61746176DE}"/>
              </a:ext>
            </a:extLst>
          </p:cNvPr>
          <p:cNvSpPr>
            <a:spLocks noGrp="1"/>
          </p:cNvSpPr>
          <p:nvPr>
            <p:ph type="body" sz="quarter" idx="15"/>
          </p:nvPr>
        </p:nvSpPr>
        <p:spPr>
          <a:xfrm>
            <a:off x="1001105" y="1600200"/>
            <a:ext cx="9591229" cy="1828799"/>
          </a:xfrm>
        </p:spPr>
        <p:txBody>
          <a:bodyPr/>
          <a:lstStyle/>
          <a:p>
            <a:r>
              <a:rPr lang="en-GB" sz="1800" dirty="0">
                <a:solidFill>
                  <a:schemeClr val="tx1"/>
                </a:solidFill>
                <a:latin typeface="+mn-lt"/>
                <a:cs typeface="Calibri"/>
              </a:rPr>
              <a:t>Sought interns with protected characteristics </a:t>
            </a:r>
          </a:p>
          <a:p>
            <a:r>
              <a:rPr lang="en-GB" sz="1800" dirty="0">
                <a:solidFill>
                  <a:schemeClr val="tx1"/>
                </a:solidFill>
                <a:latin typeface="+mn-lt"/>
                <a:cs typeface="Calibri"/>
              </a:rPr>
              <a:t>Contribute with their lived and study experience to new curriculum design</a:t>
            </a:r>
          </a:p>
          <a:p>
            <a:r>
              <a:rPr lang="en-GB" sz="1800" dirty="0">
                <a:solidFill>
                  <a:schemeClr val="tx1"/>
                </a:solidFill>
                <a:latin typeface="+mn-lt"/>
                <a:cs typeface="Calibri"/>
              </a:rPr>
              <a:t>New curriculum: Bachelor in Design Qualification </a:t>
            </a:r>
            <a:r>
              <a:rPr lang="en-GB" sz="1800" dirty="0" err="1">
                <a:solidFill>
                  <a:schemeClr val="tx1"/>
                </a:solidFill>
                <a:latin typeface="+mn-lt"/>
                <a:cs typeface="Calibri"/>
              </a:rPr>
              <a:t>BDes</a:t>
            </a:r>
            <a:endParaRPr lang="en-GB" sz="1800" dirty="0">
              <a:solidFill>
                <a:schemeClr val="tx1"/>
              </a:solidFill>
              <a:latin typeface="+mn-lt"/>
              <a:cs typeface="Calibri"/>
            </a:endParaRPr>
          </a:p>
          <a:p>
            <a:r>
              <a:rPr lang="en-GB" sz="1800" dirty="0">
                <a:solidFill>
                  <a:schemeClr val="tx1"/>
                </a:solidFill>
                <a:latin typeface="+mn-lt"/>
                <a:cs typeface="Calibri"/>
              </a:rPr>
              <a:t>Interviewed and appointed 2 interns in 2022, 2023 and 2024</a:t>
            </a:r>
          </a:p>
          <a:p>
            <a:r>
              <a:rPr lang="en-GB" sz="1800" dirty="0">
                <a:solidFill>
                  <a:schemeClr val="tx1"/>
                </a:solidFill>
                <a:latin typeface="+mn-lt"/>
                <a:cs typeface="Calibri"/>
              </a:rPr>
              <a:t>Students had followed the Q61 Design qualification </a:t>
            </a:r>
          </a:p>
          <a:p>
            <a:r>
              <a:rPr lang="en-GB" sz="1800" dirty="0">
                <a:solidFill>
                  <a:schemeClr val="tx1"/>
                </a:solidFill>
                <a:latin typeface="+mn-lt"/>
                <a:cs typeface="Calibri"/>
              </a:rPr>
              <a:t>Students attended Design Qual Engagement events (rapport building)</a:t>
            </a:r>
          </a:p>
          <a:p>
            <a:r>
              <a:rPr lang="en-GB" sz="1800" dirty="0">
                <a:solidFill>
                  <a:schemeClr val="tx1"/>
                </a:solidFill>
                <a:latin typeface="+mn-lt"/>
                <a:cs typeface="Calibri"/>
              </a:rPr>
              <a:t>Eager to attend a face to face curriculum workshop</a:t>
            </a:r>
          </a:p>
          <a:p>
            <a:r>
              <a:rPr lang="en-GB" sz="1800" dirty="0">
                <a:solidFill>
                  <a:schemeClr val="tx1"/>
                </a:solidFill>
                <a:latin typeface="+mn-lt"/>
                <a:cs typeface="Calibri"/>
              </a:rPr>
              <a:t>Benefit of simultaneous interns (peer-to-peer support)</a:t>
            </a:r>
          </a:p>
          <a:p>
            <a:endParaRPr lang="en-GB" sz="1800" dirty="0">
              <a:latin typeface="+mn-lt"/>
            </a:endParaRPr>
          </a:p>
        </p:txBody>
      </p:sp>
      <p:sp>
        <p:nvSpPr>
          <p:cNvPr id="8" name="Title 1">
            <a:extLst>
              <a:ext uri="{FF2B5EF4-FFF2-40B4-BE49-F238E27FC236}">
                <a16:creationId xmlns:a16="http://schemas.microsoft.com/office/drawing/2014/main" id="{9D7A1368-F0BE-0073-29D3-5894B62F39AB}"/>
              </a:ext>
            </a:extLst>
          </p:cNvPr>
          <p:cNvSpPr txBox="1">
            <a:spLocks/>
          </p:cNvSpPr>
          <p:nvPr/>
        </p:nvSpPr>
        <p:spPr>
          <a:xfrm>
            <a:off x="0" y="-1325563"/>
            <a:ext cx="10515600" cy="1325563"/>
          </a:xfrm>
          <a:prstGeom prst="rect">
            <a:avLst/>
          </a:prstGeom>
        </p:spPr>
        <p:txBody>
          <a:bodyPr anchor="b"/>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a:t>Page Title 2</a:t>
            </a:r>
            <a:endParaRPr lang="en-GB" sz="2000" dirty="0"/>
          </a:p>
        </p:txBody>
      </p:sp>
    </p:spTree>
    <p:extLst>
      <p:ext uri="{BB962C8B-B14F-4D97-AF65-F5344CB8AC3E}">
        <p14:creationId xmlns:p14="http://schemas.microsoft.com/office/powerpoint/2010/main" val="2644233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23">
            <a:extLst>
              <a:ext uri="{FF2B5EF4-FFF2-40B4-BE49-F238E27FC236}">
                <a16:creationId xmlns:a16="http://schemas.microsoft.com/office/drawing/2014/main" id="{D5DC79BE-EF8F-8151-28F1-5266259B9AA4}"/>
              </a:ext>
            </a:extLst>
          </p:cNvPr>
          <p:cNvSpPr>
            <a:spLocks noGrp="1"/>
          </p:cNvSpPr>
          <p:nvPr>
            <p:ph type="body" sz="quarter" idx="24"/>
          </p:nvPr>
        </p:nvSpPr>
        <p:spPr/>
        <p:txBody>
          <a:bodyPr/>
          <a:lstStyle/>
          <a:p>
            <a:r>
              <a:rPr lang="en-GB" dirty="0"/>
              <a:t>Managing interns</a:t>
            </a:r>
          </a:p>
        </p:txBody>
      </p:sp>
      <p:sp>
        <p:nvSpPr>
          <p:cNvPr id="26" name="Text Placeholder 25">
            <a:extLst>
              <a:ext uri="{FF2B5EF4-FFF2-40B4-BE49-F238E27FC236}">
                <a16:creationId xmlns:a16="http://schemas.microsoft.com/office/drawing/2014/main" id="{83578277-CEE8-F157-4661-5938D288B374}"/>
              </a:ext>
            </a:extLst>
          </p:cNvPr>
          <p:cNvSpPr>
            <a:spLocks noGrp="1"/>
          </p:cNvSpPr>
          <p:nvPr>
            <p:ph type="body" sz="quarter" idx="27"/>
          </p:nvPr>
        </p:nvSpPr>
        <p:spPr/>
        <p:txBody>
          <a:bodyPr/>
          <a:lstStyle/>
          <a:p>
            <a:r>
              <a:rPr lang="en-GB" dirty="0"/>
              <a:t>Full member of the production team </a:t>
            </a:r>
          </a:p>
          <a:p>
            <a:endParaRPr lang="en-US" dirty="0"/>
          </a:p>
        </p:txBody>
      </p:sp>
      <p:sp>
        <p:nvSpPr>
          <p:cNvPr id="23" name="Text Placeholder 22">
            <a:extLst>
              <a:ext uri="{FF2B5EF4-FFF2-40B4-BE49-F238E27FC236}">
                <a16:creationId xmlns:a16="http://schemas.microsoft.com/office/drawing/2014/main" id="{4DCF4599-94AE-841B-DC3D-B75B0111A0C5}"/>
              </a:ext>
            </a:extLst>
          </p:cNvPr>
          <p:cNvSpPr>
            <a:spLocks noGrp="1"/>
          </p:cNvSpPr>
          <p:nvPr>
            <p:ph type="body" sz="quarter" idx="12"/>
          </p:nvPr>
        </p:nvSpPr>
        <p:spPr/>
        <p:txBody>
          <a:bodyPr/>
          <a:lstStyle/>
          <a:p>
            <a:r>
              <a:rPr lang="en-GB" dirty="0"/>
              <a:t>Expectations</a:t>
            </a:r>
          </a:p>
        </p:txBody>
      </p:sp>
      <p:sp>
        <p:nvSpPr>
          <p:cNvPr id="27" name="Text Placeholder 26">
            <a:extLst>
              <a:ext uri="{FF2B5EF4-FFF2-40B4-BE49-F238E27FC236}">
                <a16:creationId xmlns:a16="http://schemas.microsoft.com/office/drawing/2014/main" id="{C34FED13-7279-9ADF-AA31-56DE2E27B362}"/>
              </a:ext>
            </a:extLst>
          </p:cNvPr>
          <p:cNvSpPr>
            <a:spLocks noGrp="1"/>
          </p:cNvSpPr>
          <p:nvPr>
            <p:ph type="body" sz="quarter" idx="28"/>
          </p:nvPr>
        </p:nvSpPr>
        <p:spPr/>
        <p:txBody>
          <a:bodyPr/>
          <a:lstStyle/>
          <a:p>
            <a:r>
              <a:rPr lang="en-GB" dirty="0"/>
              <a:t>Chatty open and transparent team culture</a:t>
            </a:r>
          </a:p>
          <a:p>
            <a:r>
              <a:rPr lang="en-GB" dirty="0"/>
              <a:t>Actively call interns into discussions</a:t>
            </a:r>
            <a:endParaRPr lang="en-US" dirty="0"/>
          </a:p>
          <a:p>
            <a:endParaRPr lang="en-US" dirty="0"/>
          </a:p>
        </p:txBody>
      </p:sp>
      <p:sp>
        <p:nvSpPr>
          <p:cNvPr id="28" name="Text Placeholder 27">
            <a:extLst>
              <a:ext uri="{FF2B5EF4-FFF2-40B4-BE49-F238E27FC236}">
                <a16:creationId xmlns:a16="http://schemas.microsoft.com/office/drawing/2014/main" id="{E95C9409-83BF-0393-751E-383790087EA5}"/>
              </a:ext>
            </a:extLst>
          </p:cNvPr>
          <p:cNvSpPr>
            <a:spLocks noGrp="1"/>
          </p:cNvSpPr>
          <p:nvPr>
            <p:ph type="body" sz="quarter" idx="29"/>
          </p:nvPr>
        </p:nvSpPr>
        <p:spPr/>
        <p:txBody>
          <a:bodyPr/>
          <a:lstStyle/>
          <a:p>
            <a:r>
              <a:rPr lang="en-GB" dirty="0"/>
              <a:t>Sync/Async working</a:t>
            </a:r>
          </a:p>
        </p:txBody>
      </p:sp>
      <p:sp>
        <p:nvSpPr>
          <p:cNvPr id="29" name="Text Placeholder 28">
            <a:extLst>
              <a:ext uri="{FF2B5EF4-FFF2-40B4-BE49-F238E27FC236}">
                <a16:creationId xmlns:a16="http://schemas.microsoft.com/office/drawing/2014/main" id="{0BAC87D0-6A27-2090-BB16-9FAB62FF6A52}"/>
              </a:ext>
            </a:extLst>
          </p:cNvPr>
          <p:cNvSpPr>
            <a:spLocks noGrp="1"/>
          </p:cNvSpPr>
          <p:nvPr>
            <p:ph type="body" sz="quarter" idx="30"/>
          </p:nvPr>
        </p:nvSpPr>
        <p:spPr/>
        <p:txBody>
          <a:bodyPr/>
          <a:lstStyle/>
          <a:p>
            <a:r>
              <a:rPr lang="en-GB" dirty="0"/>
              <a:t>Miro objective setting (from interview and initial chat)</a:t>
            </a:r>
            <a:endParaRPr lang="en-US" dirty="0"/>
          </a:p>
          <a:p>
            <a:r>
              <a:rPr lang="en-GB" dirty="0"/>
              <a:t>Manageable tasks aligned to objectives</a:t>
            </a:r>
            <a:endParaRPr lang="en-US" dirty="0"/>
          </a:p>
          <a:p>
            <a:endParaRPr lang="en-US" dirty="0"/>
          </a:p>
        </p:txBody>
      </p:sp>
      <p:sp>
        <p:nvSpPr>
          <p:cNvPr id="30" name="Text Placeholder 29">
            <a:extLst>
              <a:ext uri="{FF2B5EF4-FFF2-40B4-BE49-F238E27FC236}">
                <a16:creationId xmlns:a16="http://schemas.microsoft.com/office/drawing/2014/main" id="{EF84141D-7040-80CB-E687-A9059D19C4E5}"/>
              </a:ext>
            </a:extLst>
          </p:cNvPr>
          <p:cNvSpPr>
            <a:spLocks noGrp="1"/>
          </p:cNvSpPr>
          <p:nvPr>
            <p:ph type="body" sz="quarter" idx="31"/>
          </p:nvPr>
        </p:nvSpPr>
        <p:spPr/>
        <p:txBody>
          <a:bodyPr/>
          <a:lstStyle/>
          <a:p>
            <a:r>
              <a:rPr lang="en-GB" dirty="0"/>
              <a:t>Objectives</a:t>
            </a:r>
          </a:p>
        </p:txBody>
      </p:sp>
      <p:sp>
        <p:nvSpPr>
          <p:cNvPr id="31" name="Text Placeholder 30">
            <a:extLst>
              <a:ext uri="{FF2B5EF4-FFF2-40B4-BE49-F238E27FC236}">
                <a16:creationId xmlns:a16="http://schemas.microsoft.com/office/drawing/2014/main" id="{E3BA38F8-D0FF-6962-9098-2B64CAF3DACB}"/>
              </a:ext>
            </a:extLst>
          </p:cNvPr>
          <p:cNvSpPr>
            <a:spLocks noGrp="1"/>
          </p:cNvSpPr>
          <p:nvPr>
            <p:ph type="body" sz="quarter" idx="32"/>
          </p:nvPr>
        </p:nvSpPr>
        <p:spPr/>
        <p:txBody>
          <a:bodyPr/>
          <a:lstStyle/>
          <a:p>
            <a:r>
              <a:rPr lang="en-GB" dirty="0"/>
              <a:t>Initial more frequent meetings to give deeper explanations</a:t>
            </a:r>
            <a:endParaRPr lang="en-US" dirty="0"/>
          </a:p>
          <a:p>
            <a:r>
              <a:rPr lang="en-GB" dirty="0"/>
              <a:t>Tailor-made feedback on tasks</a:t>
            </a:r>
            <a:endParaRPr lang="en-US" dirty="0"/>
          </a:p>
        </p:txBody>
      </p:sp>
      <p:sp>
        <p:nvSpPr>
          <p:cNvPr id="32" name="Text Placeholder 31">
            <a:extLst>
              <a:ext uri="{FF2B5EF4-FFF2-40B4-BE49-F238E27FC236}">
                <a16:creationId xmlns:a16="http://schemas.microsoft.com/office/drawing/2014/main" id="{90D6033B-27A4-DD7E-6559-906B3DC7C694}"/>
              </a:ext>
            </a:extLst>
          </p:cNvPr>
          <p:cNvSpPr>
            <a:spLocks noGrp="1"/>
          </p:cNvSpPr>
          <p:nvPr>
            <p:ph type="body" sz="quarter" idx="33"/>
          </p:nvPr>
        </p:nvSpPr>
        <p:spPr/>
        <p:txBody>
          <a:bodyPr/>
          <a:lstStyle/>
          <a:p>
            <a:r>
              <a:rPr lang="en-GB" dirty="0"/>
              <a:t>Feedback</a:t>
            </a:r>
          </a:p>
        </p:txBody>
      </p:sp>
      <p:sp>
        <p:nvSpPr>
          <p:cNvPr id="12" name="Title 11">
            <a:extLst>
              <a:ext uri="{FF2B5EF4-FFF2-40B4-BE49-F238E27FC236}">
                <a16:creationId xmlns:a16="http://schemas.microsoft.com/office/drawing/2014/main" id="{EE62C0CA-4600-4DBF-AC7D-5ED01F6E9E96}"/>
              </a:ext>
            </a:extLst>
          </p:cNvPr>
          <p:cNvSpPr>
            <a:spLocks noGrp="1"/>
          </p:cNvSpPr>
          <p:nvPr>
            <p:ph type="title" idx="4294967295"/>
          </p:nvPr>
        </p:nvSpPr>
        <p:spPr>
          <a:xfrm>
            <a:off x="0" y="-1325563"/>
            <a:ext cx="10515600" cy="1325563"/>
          </a:xfrm>
          <a:prstGeom prst="rect">
            <a:avLst/>
          </a:prstGeom>
        </p:spPr>
        <p:txBody>
          <a:bodyPr anchor="b"/>
          <a:lstStyle/>
          <a:p>
            <a:r>
              <a:rPr lang="en-GB" sz="2000" dirty="0"/>
              <a:t>Page Title 6</a:t>
            </a:r>
          </a:p>
        </p:txBody>
      </p:sp>
    </p:spTree>
    <p:extLst>
      <p:ext uri="{BB962C8B-B14F-4D97-AF65-F5344CB8AC3E}">
        <p14:creationId xmlns:p14="http://schemas.microsoft.com/office/powerpoint/2010/main" val="2953879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FDEA805-4257-A4C5-073D-A95DC63069AE}"/>
              </a:ext>
            </a:extLst>
          </p:cNvPr>
          <p:cNvSpPr txBox="1">
            <a:spLocks/>
          </p:cNvSpPr>
          <p:nvPr/>
        </p:nvSpPr>
        <p:spPr>
          <a:xfrm>
            <a:off x="0" y="-1325563"/>
            <a:ext cx="10515600" cy="1325563"/>
          </a:xfrm>
          <a:prstGeom prst="rect">
            <a:avLst/>
          </a:prstGeom>
        </p:spPr>
        <p:txBody>
          <a:bodyPr anchor="b"/>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dirty="0"/>
              <a:t>Page Title 1</a:t>
            </a:r>
          </a:p>
        </p:txBody>
      </p:sp>
      <p:pic>
        <p:nvPicPr>
          <p:cNvPr id="3" name="Picture 2">
            <a:extLst>
              <a:ext uri="{FF2B5EF4-FFF2-40B4-BE49-F238E27FC236}">
                <a16:creationId xmlns:a16="http://schemas.microsoft.com/office/drawing/2014/main" id="{92AF3304-D5E4-5633-E74E-D76D885DBA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6703" y="331075"/>
            <a:ext cx="9795297" cy="6558455"/>
          </a:xfrm>
          <a:prstGeom prst="rect">
            <a:avLst/>
          </a:prstGeom>
        </p:spPr>
      </p:pic>
      <p:sp>
        <p:nvSpPr>
          <p:cNvPr id="8" name="Text Placeholder 6">
            <a:extLst>
              <a:ext uri="{FF2B5EF4-FFF2-40B4-BE49-F238E27FC236}">
                <a16:creationId xmlns:a16="http://schemas.microsoft.com/office/drawing/2014/main" id="{3A7BBE54-45E8-7991-D14B-66A9717A4355}"/>
              </a:ext>
            </a:extLst>
          </p:cNvPr>
          <p:cNvSpPr txBox="1">
            <a:spLocks/>
          </p:cNvSpPr>
          <p:nvPr/>
        </p:nvSpPr>
        <p:spPr>
          <a:xfrm>
            <a:off x="991984" y="495589"/>
            <a:ext cx="2465918" cy="3883557"/>
          </a:xfrm>
          <a:prstGeom prst="rect">
            <a:avLst/>
          </a:prstGeom>
        </p:spPr>
        <p:txBody>
          <a:bodyPr>
            <a:noAutofit/>
          </a:bodyPr>
          <a:lstStyle>
            <a:lvl1pPr marL="0" indent="0" algn="l" defTabSz="914400" rtl="0" eaLnBrk="1" latinLnBrk="0" hangingPunct="1">
              <a:lnSpc>
                <a:spcPct val="110000"/>
              </a:lnSpc>
              <a:spcBef>
                <a:spcPts val="1000"/>
              </a:spcBef>
              <a:buFont typeface="Arial" panose="020B0604020202020204" pitchFamily="34" charset="0"/>
              <a:buNone/>
              <a:defRPr sz="3000" b="1" i="0" kern="1200">
                <a:ln>
                  <a:noFill/>
                </a:ln>
                <a:solidFill>
                  <a:srgbClr val="060645"/>
                </a:solidFill>
                <a:latin typeface="Poppins SemiBold" pitchFamily="2" charset="77"/>
                <a:ea typeface="+mn-ea"/>
                <a:cs typeface="Poppins SemiBold"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dirty="0"/>
              <a:t>Intern’s </a:t>
            </a:r>
          </a:p>
          <a:p>
            <a:r>
              <a:rPr lang="en-GB" sz="3200" dirty="0"/>
              <a:t>individual</a:t>
            </a:r>
          </a:p>
          <a:p>
            <a:r>
              <a:rPr lang="en-GB" sz="3200" dirty="0"/>
              <a:t>Miro </a:t>
            </a:r>
          </a:p>
          <a:p>
            <a:r>
              <a:rPr lang="en-GB" sz="3200" dirty="0"/>
              <a:t>board</a:t>
            </a:r>
          </a:p>
        </p:txBody>
      </p:sp>
    </p:spTree>
    <p:extLst>
      <p:ext uri="{BB962C8B-B14F-4D97-AF65-F5344CB8AC3E}">
        <p14:creationId xmlns:p14="http://schemas.microsoft.com/office/powerpoint/2010/main" val="954043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4.png" descr="A screenshot of a computer&#10;&#10;Description automatically generated with low confidence">
            <a:extLst>
              <a:ext uri="{FF2B5EF4-FFF2-40B4-BE49-F238E27FC236}">
                <a16:creationId xmlns:a16="http://schemas.microsoft.com/office/drawing/2014/main" id="{C7C82D39-39DD-4312-0622-300DE789BE56}"/>
              </a:ext>
            </a:extLst>
          </p:cNvPr>
          <p:cNvPicPr/>
          <p:nvPr/>
        </p:nvPicPr>
        <p:blipFill>
          <a:blip r:embed="rId2"/>
          <a:srcRect/>
          <a:stretch>
            <a:fillRect/>
          </a:stretch>
        </p:blipFill>
        <p:spPr>
          <a:xfrm>
            <a:off x="252248" y="131380"/>
            <a:ext cx="11939752" cy="6726620"/>
          </a:xfrm>
          <a:prstGeom prst="rect">
            <a:avLst/>
          </a:prstGeom>
          <a:ln/>
        </p:spPr>
      </p:pic>
      <p:sp>
        <p:nvSpPr>
          <p:cNvPr id="9" name="Text Placeholder 11">
            <a:extLst>
              <a:ext uri="{FF2B5EF4-FFF2-40B4-BE49-F238E27FC236}">
                <a16:creationId xmlns:a16="http://schemas.microsoft.com/office/drawing/2014/main" id="{43CE354F-26F2-6DAB-BB9C-B762E78387CC}"/>
              </a:ext>
            </a:extLst>
          </p:cNvPr>
          <p:cNvSpPr txBox="1">
            <a:spLocks/>
          </p:cNvSpPr>
          <p:nvPr/>
        </p:nvSpPr>
        <p:spPr>
          <a:xfrm>
            <a:off x="6646550" y="236499"/>
            <a:ext cx="4074002" cy="497161"/>
          </a:xfrm>
          <a:prstGeom prst="rect">
            <a:avLst/>
          </a:prstGeom>
        </p:spPr>
        <p:txBody>
          <a:bodyPr>
            <a:noAutofit/>
          </a:bodyPr>
          <a:lstStyle>
            <a:lvl1pPr marL="0" indent="0" algn="l" defTabSz="914400" rtl="0" eaLnBrk="1" latinLnBrk="0" hangingPunct="1">
              <a:lnSpc>
                <a:spcPct val="110000"/>
              </a:lnSpc>
              <a:spcBef>
                <a:spcPts val="1000"/>
              </a:spcBef>
              <a:buFont typeface="Arial" panose="020B0604020202020204" pitchFamily="34" charset="0"/>
              <a:buNone/>
              <a:defRPr sz="3000" b="1" i="0" kern="1200">
                <a:ln>
                  <a:noFill/>
                </a:ln>
                <a:solidFill>
                  <a:srgbClr val="060645"/>
                </a:solidFill>
                <a:latin typeface="Poppins SemiBold" pitchFamily="2" charset="77"/>
                <a:ea typeface="+mn-ea"/>
                <a:cs typeface="Poppins SemiBold"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dirty="0"/>
              <a:t>Empathy Board</a:t>
            </a:r>
          </a:p>
        </p:txBody>
      </p:sp>
    </p:spTree>
    <p:extLst>
      <p:ext uri="{BB962C8B-B14F-4D97-AF65-F5344CB8AC3E}">
        <p14:creationId xmlns:p14="http://schemas.microsoft.com/office/powerpoint/2010/main" val="378902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B2D263-4EAE-1C2F-C971-4282DE608187}"/>
              </a:ext>
            </a:extLst>
          </p:cNvPr>
          <p:cNvSpPr>
            <a:spLocks noGrp="1"/>
          </p:cNvSpPr>
          <p:nvPr>
            <p:ph type="body" sz="quarter" idx="24"/>
          </p:nvPr>
        </p:nvSpPr>
        <p:spPr/>
        <p:txBody>
          <a:bodyPr/>
          <a:lstStyle/>
          <a:p>
            <a:r>
              <a:rPr lang="en-GB" dirty="0"/>
              <a:t>Co-design and collaboration: being honest, feeling safe and whole</a:t>
            </a:r>
          </a:p>
        </p:txBody>
      </p:sp>
      <p:sp>
        <p:nvSpPr>
          <p:cNvPr id="5" name="Text Placeholder 4">
            <a:extLst>
              <a:ext uri="{FF2B5EF4-FFF2-40B4-BE49-F238E27FC236}">
                <a16:creationId xmlns:a16="http://schemas.microsoft.com/office/drawing/2014/main" id="{B766C6ED-D969-4FC2-958E-03192143EB83}"/>
              </a:ext>
            </a:extLst>
          </p:cNvPr>
          <p:cNvSpPr>
            <a:spLocks noGrp="1"/>
          </p:cNvSpPr>
          <p:nvPr>
            <p:ph type="body" sz="quarter" idx="14"/>
          </p:nvPr>
        </p:nvSpPr>
        <p:spPr>
          <a:xfrm>
            <a:off x="1001105" y="1809693"/>
            <a:ext cx="4926729" cy="496800"/>
          </a:xfrm>
        </p:spPr>
        <p:txBody>
          <a:bodyPr/>
          <a:lstStyle/>
          <a:p>
            <a:r>
              <a:rPr lang="en-GB" dirty="0">
                <a:solidFill>
                  <a:schemeClr val="tx2"/>
                </a:solidFill>
                <a:effectLst/>
                <a:latin typeface="+mn-lt"/>
                <a:ea typeface="Calibri" panose="020F0502020204030204" pitchFamily="34" charset="0"/>
              </a:rPr>
              <a:t>“My internship began with a separate MIRO workspace. I questioned whether working alone created better ideas for novel curriculum? It was important that the collective space be very multi-sensual, offering encounters for further conversation, sparking idea generation for collaborative working.“</a:t>
            </a:r>
          </a:p>
          <a:p>
            <a:endParaRPr lang="en-US" dirty="0">
              <a:solidFill>
                <a:schemeClr val="tx2"/>
              </a:solidFill>
              <a:latin typeface="+mn-lt"/>
            </a:endParaRPr>
          </a:p>
        </p:txBody>
      </p:sp>
      <p:sp>
        <p:nvSpPr>
          <p:cNvPr id="6" name="Text Placeholder 5">
            <a:extLst>
              <a:ext uri="{FF2B5EF4-FFF2-40B4-BE49-F238E27FC236}">
                <a16:creationId xmlns:a16="http://schemas.microsoft.com/office/drawing/2014/main" id="{BA0E16CB-113E-803F-4B7F-B695094A90F7}"/>
              </a:ext>
            </a:extLst>
          </p:cNvPr>
          <p:cNvSpPr>
            <a:spLocks noGrp="1"/>
          </p:cNvSpPr>
          <p:nvPr>
            <p:ph type="body" sz="quarter" idx="15"/>
          </p:nvPr>
        </p:nvSpPr>
        <p:spPr>
          <a:xfrm>
            <a:off x="6096000" y="1809693"/>
            <a:ext cx="4496334" cy="2817726"/>
          </a:xfrm>
        </p:spPr>
        <p:txBody>
          <a:bodyPr/>
          <a:lstStyle/>
          <a:p>
            <a:r>
              <a:rPr lang="en-US" dirty="0"/>
              <a:t>Transparency: coping with studying and working pressures </a:t>
            </a:r>
          </a:p>
          <a:p>
            <a:r>
              <a:rPr lang="en-US" dirty="0"/>
              <a:t>Awareness: availability to actively collaborate during certain times, e.g., assignments </a:t>
            </a:r>
          </a:p>
          <a:p>
            <a:r>
              <a:rPr lang="en-US" dirty="0"/>
              <a:t>Serendipity: chance encounters, corridor conversations at the distance</a:t>
            </a:r>
          </a:p>
          <a:p>
            <a:r>
              <a:rPr lang="en-US" dirty="0"/>
              <a:t>Persistence: co-create a shared history of activity</a:t>
            </a:r>
          </a:p>
          <a:p>
            <a:r>
              <a:rPr lang="en-US" dirty="0"/>
              <a:t>Trust: making the implicit explicit</a:t>
            </a:r>
          </a:p>
          <a:p>
            <a:r>
              <a:rPr lang="en-US" dirty="0"/>
              <a:t>Whole: enjoyed revealing our respective physical and virtual workspaces and feelings</a:t>
            </a:r>
          </a:p>
        </p:txBody>
      </p:sp>
      <p:sp>
        <p:nvSpPr>
          <p:cNvPr id="10" name="TextBox 9">
            <a:extLst>
              <a:ext uri="{FF2B5EF4-FFF2-40B4-BE49-F238E27FC236}">
                <a16:creationId xmlns:a16="http://schemas.microsoft.com/office/drawing/2014/main" id="{B52F0EB0-E840-875E-B860-B48F38366E58}"/>
              </a:ext>
            </a:extLst>
          </p:cNvPr>
          <p:cNvSpPr txBox="1"/>
          <p:nvPr/>
        </p:nvSpPr>
        <p:spPr>
          <a:xfrm>
            <a:off x="413915" y="4050662"/>
            <a:ext cx="5286704" cy="1477328"/>
          </a:xfrm>
          <a:prstGeom prst="rect">
            <a:avLst/>
          </a:prstGeom>
          <a:noFill/>
        </p:spPr>
        <p:txBody>
          <a:bodyPr wrap="square">
            <a:spAutoFit/>
          </a:bodyPr>
          <a:lstStyle/>
          <a:p>
            <a:r>
              <a:rPr lang="en-GB" dirty="0"/>
              <a:t>The board has become a catalyst for decolonizing curriculum, including how to create a shared language (glossary) and how to challenge misinterpreted curriculum content from the Global South. </a:t>
            </a:r>
          </a:p>
        </p:txBody>
      </p:sp>
    </p:spTree>
    <p:extLst>
      <p:ext uri="{BB962C8B-B14F-4D97-AF65-F5344CB8AC3E}">
        <p14:creationId xmlns:p14="http://schemas.microsoft.com/office/powerpoint/2010/main" val="842188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BEBB945-900E-D484-1881-A508AD6A5196}"/>
              </a:ext>
            </a:extLst>
          </p:cNvPr>
          <p:cNvSpPr>
            <a:spLocks noGrp="1"/>
          </p:cNvSpPr>
          <p:nvPr>
            <p:ph type="body" sz="quarter" idx="24"/>
          </p:nvPr>
        </p:nvSpPr>
        <p:spPr/>
        <p:txBody>
          <a:bodyPr/>
          <a:lstStyle/>
          <a:p>
            <a:r>
              <a:rPr lang="en-GB"/>
              <a:t>Difficult conversations around decolonisation</a:t>
            </a:r>
          </a:p>
        </p:txBody>
      </p:sp>
      <p:sp>
        <p:nvSpPr>
          <p:cNvPr id="6" name="Text Placeholder 5">
            <a:extLst>
              <a:ext uri="{FF2B5EF4-FFF2-40B4-BE49-F238E27FC236}">
                <a16:creationId xmlns:a16="http://schemas.microsoft.com/office/drawing/2014/main" id="{5BC3A435-7E32-F16B-7C55-803CB24A61F3}"/>
              </a:ext>
            </a:extLst>
          </p:cNvPr>
          <p:cNvSpPr>
            <a:spLocks noGrp="1"/>
          </p:cNvSpPr>
          <p:nvPr>
            <p:ph type="body" sz="quarter" idx="15"/>
          </p:nvPr>
        </p:nvSpPr>
        <p:spPr>
          <a:xfrm>
            <a:off x="1001651" y="1123654"/>
            <a:ext cx="8520721" cy="760325"/>
          </a:xfrm>
        </p:spPr>
        <p:txBody>
          <a:bodyPr/>
          <a:lstStyle/>
          <a:p>
            <a:r>
              <a:rPr lang="en-GB" sz="1800" dirty="0">
                <a:solidFill>
                  <a:schemeClr val="tx2"/>
                </a:solidFill>
                <a:latin typeface="+mn-lt"/>
                <a:ea typeface="Calibri" panose="020F0502020204030204" pitchFamily="34" charset="0"/>
              </a:rPr>
              <a:t>A</a:t>
            </a:r>
            <a:r>
              <a:rPr lang="en-GB" sz="1800" dirty="0">
                <a:solidFill>
                  <a:schemeClr val="tx2"/>
                </a:solidFill>
                <a:effectLst/>
                <a:latin typeface="+mn-lt"/>
                <a:ea typeface="Calibri" panose="020F0502020204030204" pitchFamily="34" charset="0"/>
              </a:rPr>
              <a:t>n African cover design of music by Fela </a:t>
            </a:r>
            <a:r>
              <a:rPr lang="en-GB" sz="1800" dirty="0" err="1">
                <a:solidFill>
                  <a:schemeClr val="tx2"/>
                </a:solidFill>
                <a:effectLst/>
                <a:latin typeface="+mn-lt"/>
                <a:ea typeface="Calibri" panose="020F0502020204030204" pitchFamily="34" charset="0"/>
              </a:rPr>
              <a:t>Kuti</a:t>
            </a:r>
            <a:r>
              <a:rPr lang="en-GB" sz="1800" dirty="0">
                <a:solidFill>
                  <a:schemeClr val="tx2"/>
                </a:solidFill>
                <a:effectLst/>
                <a:latin typeface="+mn-lt"/>
                <a:ea typeface="Calibri" panose="020F0502020204030204" pitchFamily="34" charset="0"/>
              </a:rPr>
              <a:t> was misrepresented in the </a:t>
            </a:r>
            <a:r>
              <a:rPr lang="en-GB" sz="1800" dirty="0">
                <a:solidFill>
                  <a:schemeClr val="tx2"/>
                </a:solidFill>
                <a:latin typeface="+mn-lt"/>
                <a:ea typeface="Calibri" panose="020F0502020204030204" pitchFamily="34" charset="0"/>
              </a:rPr>
              <a:t>Draft curriculum content</a:t>
            </a:r>
            <a:endParaRPr lang="en-US" sz="1800" dirty="0">
              <a:solidFill>
                <a:schemeClr val="tx2"/>
              </a:solidFill>
              <a:latin typeface="+mn-lt"/>
            </a:endParaRPr>
          </a:p>
        </p:txBody>
      </p:sp>
      <p:sp>
        <p:nvSpPr>
          <p:cNvPr id="8" name="TextBox 7">
            <a:extLst>
              <a:ext uri="{FF2B5EF4-FFF2-40B4-BE49-F238E27FC236}">
                <a16:creationId xmlns:a16="http://schemas.microsoft.com/office/drawing/2014/main" id="{5233136E-A985-10F6-6683-1CE430B3622B}"/>
              </a:ext>
            </a:extLst>
          </p:cNvPr>
          <p:cNvSpPr txBox="1"/>
          <p:nvPr/>
        </p:nvSpPr>
        <p:spPr>
          <a:xfrm>
            <a:off x="6177469" y="1883979"/>
            <a:ext cx="5923949" cy="3416320"/>
          </a:xfrm>
          <a:prstGeom prst="rect">
            <a:avLst/>
          </a:prstGeom>
          <a:noFill/>
        </p:spPr>
        <p:txBody>
          <a:bodyPr wrap="square">
            <a:spAutoFit/>
          </a:bodyPr>
          <a:lstStyle/>
          <a:p>
            <a:r>
              <a:rPr lang="en-US" dirty="0"/>
              <a:t>“At first glance, I was surprised and immediately happy to see African representation in the new curriculum, which is rare. There was a sense of familiarity and relatability because I knew who this artist was, and I had heard of his stories, and the impact he has had within Nigerian culture. However, when I compared the text describing this cover to other covers from western artists some key differences became apparent. Words of affirmation which repeatedly mention ‘iconic’ and ‘brilliant visuals’ used elsewhere were missing in the description of Fela </a:t>
            </a:r>
            <a:r>
              <a:rPr lang="en-US" dirty="0" err="1"/>
              <a:t>Kuti’s</a:t>
            </a:r>
            <a:r>
              <a:rPr lang="en-US" dirty="0"/>
              <a:t> album design.“</a:t>
            </a:r>
          </a:p>
        </p:txBody>
      </p:sp>
      <p:pic>
        <p:nvPicPr>
          <p:cNvPr id="9" name="image6.png" descr="A screenshot of a phone&#10;&#10;Description automatically generated with low confidence">
            <a:extLst>
              <a:ext uri="{FF2B5EF4-FFF2-40B4-BE49-F238E27FC236}">
                <a16:creationId xmlns:a16="http://schemas.microsoft.com/office/drawing/2014/main" id="{1907A283-84AD-F97D-6858-BC3191177199}"/>
              </a:ext>
            </a:extLst>
          </p:cNvPr>
          <p:cNvPicPr/>
          <p:nvPr/>
        </p:nvPicPr>
        <p:blipFill>
          <a:blip r:embed="rId2"/>
          <a:srcRect/>
          <a:stretch>
            <a:fillRect/>
          </a:stretch>
        </p:blipFill>
        <p:spPr>
          <a:xfrm>
            <a:off x="172052" y="1900621"/>
            <a:ext cx="5923948" cy="3399677"/>
          </a:xfrm>
          <a:prstGeom prst="rect">
            <a:avLst/>
          </a:prstGeom>
          <a:ln/>
        </p:spPr>
      </p:pic>
      <p:sp>
        <p:nvSpPr>
          <p:cNvPr id="10" name="Text Placeholder 5">
            <a:extLst>
              <a:ext uri="{FF2B5EF4-FFF2-40B4-BE49-F238E27FC236}">
                <a16:creationId xmlns:a16="http://schemas.microsoft.com/office/drawing/2014/main" id="{02537DF4-40A2-0954-1D7B-951BBBED4353}"/>
              </a:ext>
            </a:extLst>
          </p:cNvPr>
          <p:cNvSpPr txBox="1">
            <a:spLocks/>
          </p:cNvSpPr>
          <p:nvPr/>
        </p:nvSpPr>
        <p:spPr>
          <a:xfrm>
            <a:off x="2659897" y="5543071"/>
            <a:ext cx="8520721" cy="760325"/>
          </a:xfrm>
          <a:prstGeom prst="rect">
            <a:avLst/>
          </a:prstGeom>
        </p:spPr>
        <p:txBody>
          <a:bodyPr>
            <a:noAutofit/>
          </a:bodyPr>
          <a:lstStyle>
            <a:lvl1pPr marL="285750" indent="-285750" algn="l" defTabSz="914400" rtl="0" eaLnBrk="1" latinLnBrk="0" hangingPunct="1">
              <a:lnSpc>
                <a:spcPct val="110000"/>
              </a:lnSpc>
              <a:spcBef>
                <a:spcPts val="0"/>
              </a:spcBef>
              <a:spcAft>
                <a:spcPts val="600"/>
              </a:spcAft>
              <a:buFontTx/>
              <a:buBlip>
                <a:blip r:embed="rId3"/>
              </a:buBlip>
              <a:defRPr sz="1500" b="0" i="0" kern="1200">
                <a:ln>
                  <a:noFill/>
                </a:ln>
                <a:solidFill>
                  <a:srgbClr val="060645"/>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solidFill>
                  <a:schemeClr val="tx2"/>
                </a:solidFill>
                <a:latin typeface="+mn-lt"/>
                <a:ea typeface="Calibri" panose="020F0502020204030204" pitchFamily="34" charset="0"/>
              </a:rPr>
              <a:t>Intern worked closely with curriculum author to integrate appropriate cover examples and descriptions in the curriculum</a:t>
            </a:r>
            <a:endParaRPr lang="en-US" sz="1800" dirty="0">
              <a:solidFill>
                <a:schemeClr val="tx2"/>
              </a:solidFill>
              <a:latin typeface="+mn-lt"/>
            </a:endParaRPr>
          </a:p>
        </p:txBody>
      </p:sp>
    </p:spTree>
    <p:extLst>
      <p:ext uri="{BB962C8B-B14F-4D97-AF65-F5344CB8AC3E}">
        <p14:creationId xmlns:p14="http://schemas.microsoft.com/office/powerpoint/2010/main" val="3969823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BEBB945-900E-D484-1881-A508AD6A5196}"/>
              </a:ext>
            </a:extLst>
          </p:cNvPr>
          <p:cNvSpPr>
            <a:spLocks noGrp="1"/>
          </p:cNvSpPr>
          <p:nvPr>
            <p:ph type="body" sz="quarter" idx="24"/>
          </p:nvPr>
        </p:nvSpPr>
        <p:spPr/>
        <p:txBody>
          <a:bodyPr/>
          <a:lstStyle/>
          <a:p>
            <a:r>
              <a:rPr lang="en-GB" dirty="0"/>
              <a:t>Language and decolonisation</a:t>
            </a:r>
          </a:p>
        </p:txBody>
      </p:sp>
      <p:sp>
        <p:nvSpPr>
          <p:cNvPr id="6" name="Text Placeholder 5">
            <a:extLst>
              <a:ext uri="{FF2B5EF4-FFF2-40B4-BE49-F238E27FC236}">
                <a16:creationId xmlns:a16="http://schemas.microsoft.com/office/drawing/2014/main" id="{5BC3A435-7E32-F16B-7C55-803CB24A61F3}"/>
              </a:ext>
            </a:extLst>
          </p:cNvPr>
          <p:cNvSpPr>
            <a:spLocks noGrp="1"/>
          </p:cNvSpPr>
          <p:nvPr>
            <p:ph type="body" sz="quarter" idx="15"/>
          </p:nvPr>
        </p:nvSpPr>
        <p:spPr>
          <a:xfrm>
            <a:off x="1001651" y="1123654"/>
            <a:ext cx="8520721" cy="760325"/>
          </a:xfrm>
        </p:spPr>
        <p:txBody>
          <a:bodyPr/>
          <a:lstStyle/>
          <a:p>
            <a:r>
              <a:rPr lang="en-GB" sz="1800" dirty="0">
                <a:solidFill>
                  <a:schemeClr val="tx2"/>
                </a:solidFill>
                <a:latin typeface="+mn-lt"/>
                <a:ea typeface="Calibri" panose="020F0502020204030204" pitchFamily="34" charset="0"/>
              </a:rPr>
              <a:t>lived experience of how a language barrier impacted written design assignments and progression through the qualification </a:t>
            </a:r>
            <a:endParaRPr lang="en-US" sz="1800" dirty="0">
              <a:solidFill>
                <a:schemeClr val="tx2"/>
              </a:solidFill>
              <a:latin typeface="+mn-lt"/>
            </a:endParaRPr>
          </a:p>
        </p:txBody>
      </p:sp>
      <p:sp>
        <p:nvSpPr>
          <p:cNvPr id="8" name="TextBox 7">
            <a:extLst>
              <a:ext uri="{FF2B5EF4-FFF2-40B4-BE49-F238E27FC236}">
                <a16:creationId xmlns:a16="http://schemas.microsoft.com/office/drawing/2014/main" id="{5233136E-A985-10F6-6683-1CE430B3622B}"/>
              </a:ext>
            </a:extLst>
          </p:cNvPr>
          <p:cNvSpPr txBox="1"/>
          <p:nvPr/>
        </p:nvSpPr>
        <p:spPr>
          <a:xfrm>
            <a:off x="6177469" y="1883979"/>
            <a:ext cx="5923949" cy="2585323"/>
          </a:xfrm>
          <a:prstGeom prst="rect">
            <a:avLst/>
          </a:prstGeom>
          <a:noFill/>
        </p:spPr>
        <p:txBody>
          <a:bodyPr wrap="square">
            <a:spAutoFit/>
          </a:bodyPr>
          <a:lstStyle/>
          <a:p>
            <a:pPr marL="180340">
              <a:spcBef>
                <a:spcPts val="600"/>
              </a:spcBef>
              <a:spcAft>
                <a:spcPts val="1200"/>
              </a:spcAft>
            </a:pPr>
            <a:r>
              <a:rPr lang="en-GB" sz="1800" dirty="0">
                <a:solidFill>
                  <a:srgbClr val="000000"/>
                </a:solidFill>
                <a:effectLst/>
                <a:ea typeface="Calibri" panose="020F0502020204030204" pitchFamily="34" charset="0"/>
              </a:rPr>
              <a:t>“It was unfortunate for me to have come to find out about glossaries at a late stage in my study. English is not my first language. I found it challenging to build confidence to communicate my ideas and express my thoughts to my tutor. I became apprehensive with thoughts of experiencing the same situation in next year’s module. I thought: ‘was design really for me?’”</a:t>
            </a:r>
            <a:endParaRPr lang="en-GB" sz="1800" dirty="0">
              <a:effectLst/>
              <a:ea typeface="Calibri" panose="020F0502020204030204" pitchFamily="34" charset="0"/>
            </a:endParaRPr>
          </a:p>
        </p:txBody>
      </p:sp>
      <p:sp>
        <p:nvSpPr>
          <p:cNvPr id="10" name="Text Placeholder 5">
            <a:extLst>
              <a:ext uri="{FF2B5EF4-FFF2-40B4-BE49-F238E27FC236}">
                <a16:creationId xmlns:a16="http://schemas.microsoft.com/office/drawing/2014/main" id="{02537DF4-40A2-0954-1D7B-951BBBED4353}"/>
              </a:ext>
            </a:extLst>
          </p:cNvPr>
          <p:cNvSpPr txBox="1">
            <a:spLocks/>
          </p:cNvSpPr>
          <p:nvPr/>
        </p:nvSpPr>
        <p:spPr>
          <a:xfrm>
            <a:off x="2659897" y="5543071"/>
            <a:ext cx="8890972" cy="760325"/>
          </a:xfrm>
          <a:prstGeom prst="rect">
            <a:avLst/>
          </a:prstGeom>
        </p:spPr>
        <p:txBody>
          <a:bodyPr>
            <a:noAutofit/>
          </a:bodyPr>
          <a:lstStyle>
            <a:lvl1pPr marL="285750" indent="-285750" algn="l" defTabSz="914400" rtl="0" eaLnBrk="1" latinLnBrk="0" hangingPunct="1">
              <a:lnSpc>
                <a:spcPct val="110000"/>
              </a:lnSpc>
              <a:spcBef>
                <a:spcPts val="0"/>
              </a:spcBef>
              <a:spcAft>
                <a:spcPts val="600"/>
              </a:spcAft>
              <a:buFontTx/>
              <a:buBlip>
                <a:blip r:embed="rId2"/>
              </a:buBlip>
              <a:defRPr sz="1500" b="0" i="0" kern="1200">
                <a:ln>
                  <a:noFill/>
                </a:ln>
                <a:solidFill>
                  <a:srgbClr val="060645"/>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solidFill>
                  <a:srgbClr val="000000"/>
                </a:solidFill>
                <a:effectLst/>
                <a:latin typeface="+mn-lt"/>
                <a:ea typeface="Calibri" panose="020F0502020204030204" pitchFamily="34" charset="0"/>
              </a:rPr>
              <a:t>Work on the curriculum glossary eliminated the initial imposter syndrome and gave space to create a shared language on Empathy Board </a:t>
            </a:r>
            <a:endParaRPr lang="en-US" sz="1800" dirty="0">
              <a:solidFill>
                <a:schemeClr val="tx2"/>
              </a:solidFill>
              <a:latin typeface="+mn-lt"/>
            </a:endParaRPr>
          </a:p>
        </p:txBody>
      </p:sp>
      <p:pic>
        <p:nvPicPr>
          <p:cNvPr id="11" name="image3.png" descr="A close-up of a diagram&#10;&#10;Description automatically generated">
            <a:extLst>
              <a:ext uri="{FF2B5EF4-FFF2-40B4-BE49-F238E27FC236}">
                <a16:creationId xmlns:a16="http://schemas.microsoft.com/office/drawing/2014/main" id="{78E9A11C-00A3-A10A-392B-96494E159CBD}"/>
              </a:ext>
            </a:extLst>
          </p:cNvPr>
          <p:cNvPicPr/>
          <p:nvPr/>
        </p:nvPicPr>
        <p:blipFill>
          <a:blip r:embed="rId3"/>
          <a:srcRect/>
          <a:stretch>
            <a:fillRect/>
          </a:stretch>
        </p:blipFill>
        <p:spPr>
          <a:xfrm>
            <a:off x="413915" y="1883979"/>
            <a:ext cx="5561210" cy="3467887"/>
          </a:xfrm>
          <a:prstGeom prst="rect">
            <a:avLst/>
          </a:prstGeom>
          <a:ln/>
        </p:spPr>
      </p:pic>
    </p:spTree>
    <p:extLst>
      <p:ext uri="{BB962C8B-B14F-4D97-AF65-F5344CB8AC3E}">
        <p14:creationId xmlns:p14="http://schemas.microsoft.com/office/powerpoint/2010/main" val="1020632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B2D263-4EAE-1C2F-C971-4282DE608187}"/>
              </a:ext>
            </a:extLst>
          </p:cNvPr>
          <p:cNvSpPr>
            <a:spLocks noGrp="1"/>
          </p:cNvSpPr>
          <p:nvPr>
            <p:ph type="body" sz="quarter" idx="24"/>
          </p:nvPr>
        </p:nvSpPr>
        <p:spPr/>
        <p:txBody>
          <a:bodyPr/>
          <a:lstStyle/>
          <a:p>
            <a:pPr marL="180340">
              <a:lnSpc>
                <a:spcPct val="116000"/>
              </a:lnSpc>
              <a:spcBef>
                <a:spcPts val="600"/>
              </a:spcBef>
              <a:spcAft>
                <a:spcPts val="300"/>
              </a:spcAft>
            </a:pPr>
            <a:r>
              <a:rPr lang="en-GB" b="1" dirty="0">
                <a:solidFill>
                  <a:schemeClr val="tx2"/>
                </a:solidFill>
                <a:effectLst/>
                <a:latin typeface="+mj-lt"/>
                <a:ea typeface="Calibri" panose="020F0502020204030204" pitchFamily="34" charset="0"/>
              </a:rPr>
              <a:t>Decolonising curriculum: a process of reflexivity and dialogue </a:t>
            </a:r>
            <a:endParaRPr lang="en-GB" dirty="0">
              <a:solidFill>
                <a:schemeClr val="tx2"/>
              </a:solidFill>
              <a:effectLst/>
              <a:latin typeface="+mj-lt"/>
              <a:ea typeface="Calibri" panose="020F0502020204030204" pitchFamily="34" charset="0"/>
            </a:endParaRPr>
          </a:p>
        </p:txBody>
      </p:sp>
      <p:sp>
        <p:nvSpPr>
          <p:cNvPr id="6" name="Text Placeholder 5">
            <a:extLst>
              <a:ext uri="{FF2B5EF4-FFF2-40B4-BE49-F238E27FC236}">
                <a16:creationId xmlns:a16="http://schemas.microsoft.com/office/drawing/2014/main" id="{BA0E16CB-113E-803F-4B7F-B695094A90F7}"/>
              </a:ext>
            </a:extLst>
          </p:cNvPr>
          <p:cNvSpPr>
            <a:spLocks noGrp="1"/>
          </p:cNvSpPr>
          <p:nvPr>
            <p:ph type="body" sz="quarter" idx="15"/>
          </p:nvPr>
        </p:nvSpPr>
        <p:spPr>
          <a:xfrm>
            <a:off x="6096000" y="1720005"/>
            <a:ext cx="5084618" cy="4149673"/>
          </a:xfrm>
        </p:spPr>
        <p:txBody>
          <a:bodyPr/>
          <a:lstStyle/>
          <a:p>
            <a:r>
              <a:rPr lang="en-GB" sz="1600" dirty="0">
                <a:solidFill>
                  <a:schemeClr val="tx2"/>
                </a:solidFill>
                <a:latin typeface="+mn-lt"/>
                <a:ea typeface="Calibri" panose="020F0502020204030204" pitchFamily="34" charset="0"/>
              </a:rPr>
              <a:t>Open interactions revealed assumptions, bias, prejudices, and racism in our design curriculum and in the process of designing our curriculum</a:t>
            </a:r>
          </a:p>
          <a:p>
            <a:r>
              <a:rPr lang="en-GB" sz="1600" dirty="0">
                <a:solidFill>
                  <a:schemeClr val="tx2"/>
                </a:solidFill>
                <a:effectLst/>
                <a:latin typeface="+mn-lt"/>
              </a:rPr>
              <a:t>Critiquing Inclusive Curriculum Tool: token gestures by people with cultural capital</a:t>
            </a:r>
          </a:p>
          <a:p>
            <a:r>
              <a:rPr lang="en-GB" sz="1600" dirty="0">
                <a:solidFill>
                  <a:schemeClr val="tx2"/>
                </a:solidFill>
                <a:latin typeface="+mn-lt"/>
              </a:rPr>
              <a:t>R</a:t>
            </a:r>
            <a:r>
              <a:rPr lang="en-GB" sz="1600" dirty="0">
                <a:solidFill>
                  <a:schemeClr val="tx2"/>
                </a:solidFill>
                <a:effectLst/>
                <a:latin typeface="+mn-lt"/>
              </a:rPr>
              <a:t>eflect on our mistakes that were perceived as tokenisms and test ideas to undo oppressions</a:t>
            </a:r>
          </a:p>
          <a:p>
            <a:r>
              <a:rPr lang="en-GB" sz="1600" dirty="0">
                <a:solidFill>
                  <a:schemeClr val="tx2"/>
                </a:solidFill>
                <a:latin typeface="+mn-lt"/>
              </a:rPr>
              <a:t>Decolonisation is radical and substantive redesigning of the dominant cultures </a:t>
            </a:r>
          </a:p>
          <a:p>
            <a:r>
              <a:rPr lang="en-GB" sz="1600" dirty="0">
                <a:solidFill>
                  <a:schemeClr val="tx2"/>
                </a:solidFill>
                <a:effectLst/>
                <a:latin typeface="+mn-lt"/>
              </a:rPr>
              <a:t>'undoing' privileges of certain bodies while humanising others</a:t>
            </a:r>
          </a:p>
        </p:txBody>
      </p:sp>
      <p:sp>
        <p:nvSpPr>
          <p:cNvPr id="10" name="TextBox 9">
            <a:extLst>
              <a:ext uri="{FF2B5EF4-FFF2-40B4-BE49-F238E27FC236}">
                <a16:creationId xmlns:a16="http://schemas.microsoft.com/office/drawing/2014/main" id="{B52F0EB0-E840-875E-B860-B48F38366E58}"/>
              </a:ext>
            </a:extLst>
          </p:cNvPr>
          <p:cNvSpPr txBox="1"/>
          <p:nvPr/>
        </p:nvSpPr>
        <p:spPr>
          <a:xfrm>
            <a:off x="1340879" y="1705803"/>
            <a:ext cx="4135011" cy="1754326"/>
          </a:xfrm>
          <a:prstGeom prst="rect">
            <a:avLst/>
          </a:prstGeom>
          <a:noFill/>
        </p:spPr>
        <p:txBody>
          <a:bodyPr wrap="square">
            <a:spAutoFit/>
          </a:bodyPr>
          <a:lstStyle/>
          <a:p>
            <a:r>
              <a:rPr lang="en-GB" sz="1800" dirty="0">
                <a:solidFill>
                  <a:schemeClr val="tx2"/>
                </a:solidFill>
                <a:effectLst/>
                <a:ea typeface="Calibri" panose="020F0502020204030204" pitchFamily="34" charset="0"/>
              </a:rPr>
              <a:t>“Apparently, there’s a procedure one must follow when bringing up these issues with instructions and further questions to attend to that feel more like tokenism than resolution.”</a:t>
            </a:r>
            <a:endParaRPr lang="en-GB" dirty="0">
              <a:solidFill>
                <a:schemeClr val="tx2"/>
              </a:solidFill>
            </a:endParaRPr>
          </a:p>
        </p:txBody>
      </p:sp>
    </p:spTree>
    <p:extLst>
      <p:ext uri="{BB962C8B-B14F-4D97-AF65-F5344CB8AC3E}">
        <p14:creationId xmlns:p14="http://schemas.microsoft.com/office/powerpoint/2010/main" val="4219588443"/>
      </p:ext>
    </p:extLst>
  </p:cSld>
  <p:clrMapOvr>
    <a:masterClrMapping/>
  </p:clrMapOvr>
</p:sld>
</file>

<file path=ppt/theme/theme1.xml><?xml version="1.0" encoding="utf-8"?>
<a:theme xmlns:a="http://schemas.openxmlformats.org/drawingml/2006/main" name="Cov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U Poppins">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pptx" id="{84530E31-3FFD-4219-879D-13C47D119E21}" vid="{F4447C5F-C815-422E-A5B9-B7DC33DA697F}"/>
    </a:ext>
  </a:extLst>
</a:theme>
</file>

<file path=ppt/theme/theme2.xml><?xml version="1.0" encoding="utf-8"?>
<a:theme xmlns:a="http://schemas.openxmlformats.org/drawingml/2006/main" name="Contents Slide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pptx" id="{84530E31-3FFD-4219-879D-13C47D119E21}" vid="{2BC9DF97-4BA9-4873-9EFA-D9CB2AC82A8E}"/>
    </a:ext>
  </a:extLst>
</a:theme>
</file>

<file path=ppt/theme/theme3.xml><?xml version="1.0" encoding="utf-8"?>
<a:theme xmlns:a="http://schemas.openxmlformats.org/drawingml/2006/main" name="Chapter Headings / Divid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pptx" id="{84530E31-3FFD-4219-879D-13C47D119E21}" vid="{13AF81A5-141F-4A06-97AF-1BEC93EC2DC8}"/>
    </a:ext>
  </a:extLst>
</a:theme>
</file>

<file path=ppt/theme/theme4.xml><?xml version="1.0" encoding="utf-8"?>
<a:theme xmlns:a="http://schemas.openxmlformats.org/drawingml/2006/main" name="Slide Option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Custom 2">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pptx" id="{84530E31-3FFD-4219-879D-13C47D119E21}" vid="{DBE03DBE-19D2-4498-948F-98A96AEF092D}"/>
    </a:ext>
  </a:extLst>
</a:theme>
</file>

<file path=ppt/theme/theme5.xml><?xml version="1.0" encoding="utf-8"?>
<a:theme xmlns:a="http://schemas.openxmlformats.org/drawingml/2006/main" name="End Slide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U Poppins">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pptx" id="{84530E31-3FFD-4219-879D-13C47D119E21}" vid="{CADFBB77-9719-4E45-BCA8-B3131FE29AB4}"/>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7366ac4-c030-4543-8cc8-88329e81ec50" xsi:nil="true"/>
    <lcf76f155ced4ddcb4097134ff3c332f xmlns="a4bbcd8a-0e99-45ba-ba54-c1f6b28a9aac">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CF17B1AA24CF543973AFCAC153439DF" ma:contentTypeVersion="16" ma:contentTypeDescription="Create a new document." ma:contentTypeScope="" ma:versionID="1592fb5d991a26fcd96d3b2401b4f7a3">
  <xsd:schema xmlns:xsd="http://www.w3.org/2001/XMLSchema" xmlns:xs="http://www.w3.org/2001/XMLSchema" xmlns:p="http://schemas.microsoft.com/office/2006/metadata/properties" xmlns:ns2="a4bbcd8a-0e99-45ba-ba54-c1f6b28a9aac" xmlns:ns3="37366ac4-c030-4543-8cc8-88329e81ec50" targetNamespace="http://schemas.microsoft.com/office/2006/metadata/properties" ma:root="true" ma:fieldsID="f16ecf8a84c5f4528090069017a6756e" ns2:_="" ns3:_="">
    <xsd:import namespace="a4bbcd8a-0e99-45ba-ba54-c1f6b28a9aac"/>
    <xsd:import namespace="37366ac4-c030-4543-8cc8-88329e81ec5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bbcd8a-0e99-45ba-ba54-c1f6b28a9a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ae53c53-e7a2-4fd5-8715-7117250746e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7366ac4-c030-4543-8cc8-88329e81ec50"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27d6ba8-e056-469a-98c0-4dfdbb6e31b8}" ma:internalName="TaxCatchAll" ma:showField="CatchAllData" ma:web="37366ac4-c030-4543-8cc8-88329e81ec5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D1F123D-72E4-47AA-AF87-050EE8541186}">
  <ds:schemaRefs>
    <ds:schemaRef ds:uri="http://www.w3.org/XML/1998/namespace"/>
    <ds:schemaRef ds:uri="http://schemas.openxmlformats.org/package/2006/metadata/core-properties"/>
    <ds:schemaRef ds:uri="http://purl.org/dc/elements/1.1/"/>
    <ds:schemaRef ds:uri="http://schemas.microsoft.com/office/2006/documentManagement/types"/>
    <ds:schemaRef ds:uri="37366ac4-c030-4543-8cc8-88329e81ec50"/>
    <ds:schemaRef ds:uri="a4bbcd8a-0e99-45ba-ba54-c1f6b28a9aac"/>
    <ds:schemaRef ds:uri="http://purl.org/dc/terms/"/>
    <ds:schemaRef ds:uri="http://schemas.microsoft.com/office/infopath/2007/PartnerControl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A66CD3E3-2AD4-4BFA-B062-CD9F3FC37753}">
  <ds:schemaRefs>
    <ds:schemaRef ds:uri="http://schemas.microsoft.com/sharepoint/v3/contenttype/forms"/>
  </ds:schemaRefs>
</ds:datastoreItem>
</file>

<file path=customXml/itemProps3.xml><?xml version="1.0" encoding="utf-8"?>
<ds:datastoreItem xmlns:ds="http://schemas.openxmlformats.org/officeDocument/2006/customXml" ds:itemID="{02737865-F208-440A-922E-2EFAA28DCB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bbcd8a-0e99-45ba-ba54-c1f6b28a9aac"/>
    <ds:schemaRef ds:uri="37366ac4-c030-4543-8cc8-88329e81ec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Covers</Template>
  <TotalTime>344</TotalTime>
  <Words>884</Words>
  <Application>Microsoft Office PowerPoint</Application>
  <PresentationFormat>Widescreen</PresentationFormat>
  <Paragraphs>75</Paragraphs>
  <Slides>12</Slides>
  <Notes>0</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12</vt:i4>
      </vt:variant>
    </vt:vector>
  </HeadingPairs>
  <TitlesOfParts>
    <vt:vector size="21" baseType="lpstr">
      <vt:lpstr>Arial</vt:lpstr>
      <vt:lpstr>Calibri</vt:lpstr>
      <vt:lpstr>Poppins</vt:lpstr>
      <vt:lpstr>Poppins SemiBold</vt:lpstr>
      <vt:lpstr>Covers</vt:lpstr>
      <vt:lpstr>Contents Slides</vt:lpstr>
      <vt:lpstr>Chapter Headings / Dividers</vt:lpstr>
      <vt:lpstr>Slide Options</vt:lpstr>
      <vt:lpstr>End Slides</vt:lpstr>
      <vt:lpstr>Front Cover Title 2</vt:lpstr>
      <vt:lpstr>PowerPoint Presentation</vt:lpstr>
      <vt:lpstr>Page Title 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 Cover Title 2</dc:title>
  <dc:creator>Nicole.Lotz</dc:creator>
  <cp:lastModifiedBy>Diane.Ford</cp:lastModifiedBy>
  <cp:revision>23</cp:revision>
  <dcterms:created xsi:type="dcterms:W3CDTF">2022-10-19T11:34:36Z</dcterms:created>
  <dcterms:modified xsi:type="dcterms:W3CDTF">2024-04-08T16:07:02Z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0x010100AF874D1D9924D14EBA8E007D447DBB31</vt:lpwstr>
  </property>
  <property fmtid="{D5CDD505-2E9C-101B-9397-08002B2CF9AE}" pid="3" name="MediaServiceImageTags">
    <vt:lpwstr/>
  </property>
</Properties>
</file>