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330" r:id="rId2"/>
    <p:sldId id="348" r:id="rId3"/>
    <p:sldId id="384" r:id="rId4"/>
    <p:sldId id="387" r:id="rId5"/>
    <p:sldId id="388" r:id="rId6"/>
    <p:sldId id="385" r:id="rId7"/>
    <p:sldId id="389" r:id="rId8"/>
    <p:sldId id="390" r:id="rId9"/>
    <p:sldId id="386" r:id="rId10"/>
    <p:sldId id="366" r:id="rId11"/>
    <p:sldId id="367" r:id="rId12"/>
  </p:sldIdLst>
  <p:sldSz cx="13003213" cy="9756775"/>
  <p:notesSz cx="6794500" cy="9982200"/>
  <p:defaultTextStyle>
    <a:defPPr>
      <a:defRPr lang="en-US"/>
    </a:defPPr>
    <a:lvl1pPr marL="0" algn="l" defTabSz="650276" rtl="0" eaLnBrk="1" latinLnBrk="0" hangingPunct="1">
      <a:defRPr sz="2600" kern="1200">
        <a:solidFill>
          <a:schemeClr val="tx1"/>
        </a:solidFill>
        <a:latin typeface="+mn-lt"/>
        <a:ea typeface="+mn-ea"/>
        <a:cs typeface="+mn-cs"/>
      </a:defRPr>
    </a:lvl1pPr>
    <a:lvl2pPr marL="650276" algn="l" defTabSz="650276" rtl="0" eaLnBrk="1" latinLnBrk="0" hangingPunct="1">
      <a:defRPr sz="2600" kern="1200">
        <a:solidFill>
          <a:schemeClr val="tx1"/>
        </a:solidFill>
        <a:latin typeface="+mn-lt"/>
        <a:ea typeface="+mn-ea"/>
        <a:cs typeface="+mn-cs"/>
      </a:defRPr>
    </a:lvl2pPr>
    <a:lvl3pPr marL="1300551" algn="l" defTabSz="650276" rtl="0" eaLnBrk="1" latinLnBrk="0" hangingPunct="1">
      <a:defRPr sz="2600" kern="1200">
        <a:solidFill>
          <a:schemeClr val="tx1"/>
        </a:solidFill>
        <a:latin typeface="+mn-lt"/>
        <a:ea typeface="+mn-ea"/>
        <a:cs typeface="+mn-cs"/>
      </a:defRPr>
    </a:lvl3pPr>
    <a:lvl4pPr marL="1950827" algn="l" defTabSz="650276" rtl="0" eaLnBrk="1" latinLnBrk="0" hangingPunct="1">
      <a:defRPr sz="2600" kern="1200">
        <a:solidFill>
          <a:schemeClr val="tx1"/>
        </a:solidFill>
        <a:latin typeface="+mn-lt"/>
        <a:ea typeface="+mn-ea"/>
        <a:cs typeface="+mn-cs"/>
      </a:defRPr>
    </a:lvl4pPr>
    <a:lvl5pPr marL="2601102" algn="l" defTabSz="650276" rtl="0" eaLnBrk="1" latinLnBrk="0" hangingPunct="1">
      <a:defRPr sz="2600" kern="1200">
        <a:solidFill>
          <a:schemeClr val="tx1"/>
        </a:solidFill>
        <a:latin typeface="+mn-lt"/>
        <a:ea typeface="+mn-ea"/>
        <a:cs typeface="+mn-cs"/>
      </a:defRPr>
    </a:lvl5pPr>
    <a:lvl6pPr marL="3251378" algn="l" defTabSz="650276" rtl="0" eaLnBrk="1" latinLnBrk="0" hangingPunct="1">
      <a:defRPr sz="2600" kern="1200">
        <a:solidFill>
          <a:schemeClr val="tx1"/>
        </a:solidFill>
        <a:latin typeface="+mn-lt"/>
        <a:ea typeface="+mn-ea"/>
        <a:cs typeface="+mn-cs"/>
      </a:defRPr>
    </a:lvl6pPr>
    <a:lvl7pPr marL="3901653" algn="l" defTabSz="650276" rtl="0" eaLnBrk="1" latinLnBrk="0" hangingPunct="1">
      <a:defRPr sz="2600" kern="1200">
        <a:solidFill>
          <a:schemeClr val="tx1"/>
        </a:solidFill>
        <a:latin typeface="+mn-lt"/>
        <a:ea typeface="+mn-ea"/>
        <a:cs typeface="+mn-cs"/>
      </a:defRPr>
    </a:lvl7pPr>
    <a:lvl8pPr marL="4551929" algn="l" defTabSz="650276" rtl="0" eaLnBrk="1" latinLnBrk="0" hangingPunct="1">
      <a:defRPr sz="2600" kern="1200">
        <a:solidFill>
          <a:schemeClr val="tx1"/>
        </a:solidFill>
        <a:latin typeface="+mn-lt"/>
        <a:ea typeface="+mn-ea"/>
        <a:cs typeface="+mn-cs"/>
      </a:defRPr>
    </a:lvl8pPr>
    <a:lvl9pPr marL="5202204" algn="l" defTabSz="650276" rtl="0" eaLnBrk="1" latinLnBrk="0" hangingPunct="1">
      <a:defRPr sz="26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166A7A7-BD8F-4BD0-9FD9-6AF947B23C12}">
          <p14:sldIdLst>
            <p14:sldId id="330"/>
            <p14:sldId id="348"/>
            <p14:sldId id="384"/>
            <p14:sldId id="387"/>
            <p14:sldId id="388"/>
            <p14:sldId id="385"/>
            <p14:sldId id="389"/>
            <p14:sldId id="390"/>
            <p14:sldId id="386"/>
            <p14:sldId id="366"/>
            <p14:sldId id="36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DF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40" d="100"/>
          <a:sy n="40" d="100"/>
        </p:scale>
        <p:origin x="-1566" y="-642"/>
      </p:cViewPr>
      <p:guideLst>
        <p:guide orient="horz" pos="2908"/>
        <p:guide pos="4096"/>
      </p:guideLst>
    </p:cSldViewPr>
  </p:slideViewPr>
  <p:notesTextViewPr>
    <p:cViewPr>
      <p:scale>
        <a:sx n="100" d="100"/>
        <a:sy n="100" d="100"/>
      </p:scale>
      <p:origin x="0" y="0"/>
    </p:cViewPr>
  </p:notesTextViewPr>
  <p:sorterViewPr>
    <p:cViewPr>
      <p:scale>
        <a:sx n="30" d="100"/>
        <a:sy n="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911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9110"/>
          </a:xfrm>
          <a:prstGeom prst="rect">
            <a:avLst/>
          </a:prstGeom>
        </p:spPr>
        <p:txBody>
          <a:bodyPr vert="horz" lIns="91440" tIns="45720" rIns="91440" bIns="45720" rtlCol="0"/>
          <a:lstStyle>
            <a:lvl1pPr algn="r">
              <a:defRPr sz="1200"/>
            </a:lvl1pPr>
          </a:lstStyle>
          <a:p>
            <a:fld id="{42BD4A1A-25BD-5A4B-8262-7637D0EF5D4F}" type="datetimeFigureOut">
              <a:rPr lang="en-US" smtClean="0"/>
              <a:t>6/11/2015</a:t>
            </a:fld>
            <a:endParaRPr lang="en-GB"/>
          </a:p>
        </p:txBody>
      </p:sp>
      <p:sp>
        <p:nvSpPr>
          <p:cNvPr id="4" name="Footer Placeholder 3"/>
          <p:cNvSpPr>
            <a:spLocks noGrp="1"/>
          </p:cNvSpPr>
          <p:nvPr>
            <p:ph type="ftr" sz="quarter" idx="2"/>
          </p:nvPr>
        </p:nvSpPr>
        <p:spPr>
          <a:xfrm>
            <a:off x="0" y="9481358"/>
            <a:ext cx="2944283" cy="49911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81358"/>
            <a:ext cx="2944283" cy="499110"/>
          </a:xfrm>
          <a:prstGeom prst="rect">
            <a:avLst/>
          </a:prstGeom>
        </p:spPr>
        <p:txBody>
          <a:bodyPr vert="horz" lIns="91440" tIns="45720" rIns="91440" bIns="45720" rtlCol="0" anchor="b"/>
          <a:lstStyle>
            <a:lvl1pPr algn="r">
              <a:defRPr sz="1200"/>
            </a:lvl1pPr>
          </a:lstStyle>
          <a:p>
            <a:fld id="{6DF97ABF-097C-B144-83E2-BB2FD59F363F}" type="slidenum">
              <a:rPr lang="en-GB" smtClean="0"/>
              <a:t>‹#›</a:t>
            </a:fld>
            <a:endParaRPr lang="en-GB"/>
          </a:p>
        </p:txBody>
      </p:sp>
    </p:spTree>
    <p:extLst>
      <p:ext uri="{BB962C8B-B14F-4D97-AF65-F5344CB8AC3E}">
        <p14:creationId xmlns:p14="http://schemas.microsoft.com/office/powerpoint/2010/main" val="12268241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911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9110"/>
          </a:xfrm>
          <a:prstGeom prst="rect">
            <a:avLst/>
          </a:prstGeom>
        </p:spPr>
        <p:txBody>
          <a:bodyPr vert="horz" lIns="91440" tIns="45720" rIns="91440" bIns="45720" rtlCol="0"/>
          <a:lstStyle>
            <a:lvl1pPr algn="r">
              <a:defRPr sz="1200"/>
            </a:lvl1pPr>
          </a:lstStyle>
          <a:p>
            <a:fld id="{5855CC16-585F-864B-90A1-B63321EF5334}" type="datetimeFigureOut">
              <a:rPr lang="en-US" smtClean="0"/>
              <a:t>6/11/2015</a:t>
            </a:fld>
            <a:endParaRPr lang="en-GB"/>
          </a:p>
        </p:txBody>
      </p:sp>
      <p:sp>
        <p:nvSpPr>
          <p:cNvPr id="4" name="Slide Image Placeholder 3"/>
          <p:cNvSpPr>
            <a:spLocks noGrp="1" noRot="1" noChangeAspect="1"/>
          </p:cNvSpPr>
          <p:nvPr>
            <p:ph type="sldImg" idx="2"/>
          </p:nvPr>
        </p:nvSpPr>
        <p:spPr>
          <a:xfrm>
            <a:off x="903288" y="749300"/>
            <a:ext cx="4987925" cy="37433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41545"/>
            <a:ext cx="5435600" cy="449199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9481358"/>
            <a:ext cx="2944283" cy="49911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81358"/>
            <a:ext cx="2944283" cy="499110"/>
          </a:xfrm>
          <a:prstGeom prst="rect">
            <a:avLst/>
          </a:prstGeom>
        </p:spPr>
        <p:txBody>
          <a:bodyPr vert="horz" lIns="91440" tIns="45720" rIns="91440" bIns="45720" rtlCol="0" anchor="b"/>
          <a:lstStyle>
            <a:lvl1pPr algn="r">
              <a:defRPr sz="1200"/>
            </a:lvl1pPr>
          </a:lstStyle>
          <a:p>
            <a:fld id="{5DC5EB07-C2F8-2C48-8B7E-66B2468E546C}" type="slidenum">
              <a:rPr lang="en-GB" smtClean="0"/>
              <a:t>‹#›</a:t>
            </a:fld>
            <a:endParaRPr lang="en-GB"/>
          </a:p>
        </p:txBody>
      </p:sp>
    </p:spTree>
    <p:extLst>
      <p:ext uri="{BB962C8B-B14F-4D97-AF65-F5344CB8AC3E}">
        <p14:creationId xmlns:p14="http://schemas.microsoft.com/office/powerpoint/2010/main" val="3456036225"/>
      </p:ext>
    </p:extLst>
  </p:cSld>
  <p:clrMap bg1="lt1" tx1="dk1" bg2="lt2" tx2="dk2" accent1="accent1" accent2="accent2" accent3="accent3" accent4="accent4" accent5="accent5" accent6="accent6" hlink="hlink" folHlink="folHlink"/>
  <p:hf hdr="0" ftr="0" dt="0"/>
  <p:notesStyle>
    <a:lvl1pPr marL="0" algn="l" defTabSz="650276" rtl="0" eaLnBrk="1" latinLnBrk="0" hangingPunct="1">
      <a:defRPr sz="1700" kern="1200">
        <a:solidFill>
          <a:schemeClr val="tx1"/>
        </a:solidFill>
        <a:latin typeface="+mn-lt"/>
        <a:ea typeface="+mn-ea"/>
        <a:cs typeface="+mn-cs"/>
      </a:defRPr>
    </a:lvl1pPr>
    <a:lvl2pPr marL="650276" algn="l" defTabSz="650276" rtl="0" eaLnBrk="1" latinLnBrk="0" hangingPunct="1">
      <a:defRPr sz="1700" kern="1200">
        <a:solidFill>
          <a:schemeClr val="tx1"/>
        </a:solidFill>
        <a:latin typeface="+mn-lt"/>
        <a:ea typeface="+mn-ea"/>
        <a:cs typeface="+mn-cs"/>
      </a:defRPr>
    </a:lvl2pPr>
    <a:lvl3pPr marL="1300551" algn="l" defTabSz="650276" rtl="0" eaLnBrk="1" latinLnBrk="0" hangingPunct="1">
      <a:defRPr sz="1700" kern="1200">
        <a:solidFill>
          <a:schemeClr val="tx1"/>
        </a:solidFill>
        <a:latin typeface="+mn-lt"/>
        <a:ea typeface="+mn-ea"/>
        <a:cs typeface="+mn-cs"/>
      </a:defRPr>
    </a:lvl3pPr>
    <a:lvl4pPr marL="1950827" algn="l" defTabSz="650276" rtl="0" eaLnBrk="1" latinLnBrk="0" hangingPunct="1">
      <a:defRPr sz="1700" kern="1200">
        <a:solidFill>
          <a:schemeClr val="tx1"/>
        </a:solidFill>
        <a:latin typeface="+mn-lt"/>
        <a:ea typeface="+mn-ea"/>
        <a:cs typeface="+mn-cs"/>
      </a:defRPr>
    </a:lvl4pPr>
    <a:lvl5pPr marL="2601102" algn="l" defTabSz="650276" rtl="0" eaLnBrk="1" latinLnBrk="0" hangingPunct="1">
      <a:defRPr sz="1700" kern="1200">
        <a:solidFill>
          <a:schemeClr val="tx1"/>
        </a:solidFill>
        <a:latin typeface="+mn-lt"/>
        <a:ea typeface="+mn-ea"/>
        <a:cs typeface="+mn-cs"/>
      </a:defRPr>
    </a:lvl5pPr>
    <a:lvl6pPr marL="3251378" algn="l" defTabSz="650276" rtl="0" eaLnBrk="1" latinLnBrk="0" hangingPunct="1">
      <a:defRPr sz="1700" kern="1200">
        <a:solidFill>
          <a:schemeClr val="tx1"/>
        </a:solidFill>
        <a:latin typeface="+mn-lt"/>
        <a:ea typeface="+mn-ea"/>
        <a:cs typeface="+mn-cs"/>
      </a:defRPr>
    </a:lvl6pPr>
    <a:lvl7pPr marL="3901653" algn="l" defTabSz="650276" rtl="0" eaLnBrk="1" latinLnBrk="0" hangingPunct="1">
      <a:defRPr sz="1700" kern="1200">
        <a:solidFill>
          <a:schemeClr val="tx1"/>
        </a:solidFill>
        <a:latin typeface="+mn-lt"/>
        <a:ea typeface="+mn-ea"/>
        <a:cs typeface="+mn-cs"/>
      </a:defRPr>
    </a:lvl7pPr>
    <a:lvl8pPr marL="4551929" algn="l" defTabSz="650276" rtl="0" eaLnBrk="1" latinLnBrk="0" hangingPunct="1">
      <a:defRPr sz="1700" kern="1200">
        <a:solidFill>
          <a:schemeClr val="tx1"/>
        </a:solidFill>
        <a:latin typeface="+mn-lt"/>
        <a:ea typeface="+mn-ea"/>
        <a:cs typeface="+mn-cs"/>
      </a:defRPr>
    </a:lvl8pPr>
    <a:lvl9pPr marL="5202204" algn="l" defTabSz="650276" rtl="0" eaLnBrk="1" latinLnBrk="0" hangingPunct="1">
      <a:defRPr sz="1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8" name="Picture 17" descr="01_backTitl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3003213" cy="9752410"/>
          </a:xfrm>
          <a:prstGeom prst="rect">
            <a:avLst/>
          </a:prstGeom>
        </p:spPr>
      </p:pic>
      <p:sp>
        <p:nvSpPr>
          <p:cNvPr id="2" name="Title 1"/>
          <p:cNvSpPr>
            <a:spLocks noGrp="1"/>
          </p:cNvSpPr>
          <p:nvPr>
            <p:ph type="ctrTitle"/>
          </p:nvPr>
        </p:nvSpPr>
        <p:spPr>
          <a:xfrm>
            <a:off x="530072" y="4628143"/>
            <a:ext cx="7941248" cy="3410314"/>
          </a:xfrm>
        </p:spPr>
        <p:txBody>
          <a:bodyPr anchor="b"/>
          <a:lstStyle>
            <a:lvl1pPr>
              <a:lnSpc>
                <a:spcPts val="5000"/>
              </a:lnSpc>
              <a:defRPr>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530072" y="8356701"/>
            <a:ext cx="7967434" cy="461665"/>
          </a:xfrm>
        </p:spPr>
        <p:txBody>
          <a:bodyPr wrap="square">
            <a:spAutoFit/>
          </a:bodyPr>
          <a:lstStyle>
            <a:lvl1pPr marL="0" indent="0" algn="l">
              <a:lnSpc>
                <a:spcPct val="100000"/>
              </a:lnSpc>
              <a:spcBef>
                <a:spcPts val="0"/>
              </a:spcBef>
              <a:spcAft>
                <a:spcPts val="0"/>
              </a:spcAft>
              <a:buNone/>
              <a:defRPr sz="3000">
                <a:solidFill>
                  <a:srgbClr val="FFFFFF"/>
                </a:solidFill>
              </a:defRPr>
            </a:lvl1pPr>
            <a:lvl2pPr marL="650276" indent="0" algn="ctr">
              <a:buNone/>
              <a:defRPr>
                <a:solidFill>
                  <a:schemeClr val="tx1">
                    <a:tint val="75000"/>
                  </a:schemeClr>
                </a:solidFill>
              </a:defRPr>
            </a:lvl2pPr>
            <a:lvl3pPr marL="1300551" indent="0" algn="ctr">
              <a:buNone/>
              <a:defRPr>
                <a:solidFill>
                  <a:schemeClr val="tx1">
                    <a:tint val="75000"/>
                  </a:schemeClr>
                </a:solidFill>
              </a:defRPr>
            </a:lvl3pPr>
            <a:lvl4pPr marL="1950827" indent="0" algn="ctr">
              <a:buNone/>
              <a:defRPr>
                <a:solidFill>
                  <a:schemeClr val="tx1">
                    <a:tint val="75000"/>
                  </a:schemeClr>
                </a:solidFill>
              </a:defRPr>
            </a:lvl4pPr>
            <a:lvl5pPr marL="2601102" indent="0" algn="ctr">
              <a:buNone/>
              <a:defRPr>
                <a:solidFill>
                  <a:schemeClr val="tx1">
                    <a:tint val="75000"/>
                  </a:schemeClr>
                </a:solidFill>
              </a:defRPr>
            </a:lvl5pPr>
            <a:lvl6pPr marL="3251378" indent="0" algn="ctr">
              <a:buNone/>
              <a:defRPr>
                <a:solidFill>
                  <a:schemeClr val="tx1">
                    <a:tint val="75000"/>
                  </a:schemeClr>
                </a:solidFill>
              </a:defRPr>
            </a:lvl6pPr>
            <a:lvl7pPr marL="3901653" indent="0" algn="ctr">
              <a:buNone/>
              <a:defRPr>
                <a:solidFill>
                  <a:schemeClr val="tx1">
                    <a:tint val="75000"/>
                  </a:schemeClr>
                </a:solidFill>
              </a:defRPr>
            </a:lvl7pPr>
            <a:lvl8pPr marL="4551929" indent="0" algn="ctr">
              <a:buNone/>
              <a:defRPr>
                <a:solidFill>
                  <a:schemeClr val="tx1">
                    <a:tint val="75000"/>
                  </a:schemeClr>
                </a:solidFill>
              </a:defRPr>
            </a:lvl8pPr>
            <a:lvl9pPr marL="5202204" indent="0" algn="ctr">
              <a:buNone/>
              <a:defRPr>
                <a:solidFill>
                  <a:schemeClr val="tx1">
                    <a:tint val="75000"/>
                  </a:schemeClr>
                </a:solidFill>
              </a:defRPr>
            </a:lvl9pPr>
          </a:lstStyle>
          <a:p>
            <a:r>
              <a:rPr lang="en-US" smtClean="0"/>
              <a:t>Click to edit Master subtitle style</a:t>
            </a:r>
            <a:endParaRPr lang="en-GB" dirty="0"/>
          </a:p>
        </p:txBody>
      </p:sp>
      <p:cxnSp>
        <p:nvCxnSpPr>
          <p:cNvPr id="8" name="Straight Connector 7"/>
          <p:cNvCxnSpPr/>
          <p:nvPr userDrawn="1"/>
        </p:nvCxnSpPr>
        <p:spPr>
          <a:xfrm>
            <a:off x="528435" y="8235340"/>
            <a:ext cx="7942884" cy="0"/>
          </a:xfrm>
          <a:prstGeom prst="line">
            <a:avLst/>
          </a:prstGeom>
          <a:ln w="38100" cap="rnd">
            <a:solidFill>
              <a:srgbClr val="FFFFFF"/>
            </a:solidFill>
            <a:prstDash val="sysDot"/>
          </a:ln>
          <a:effectLst/>
        </p:spPr>
        <p:style>
          <a:lnRef idx="2">
            <a:schemeClr val="accent1"/>
          </a:lnRef>
          <a:fillRef idx="0">
            <a:schemeClr val="accent1"/>
          </a:fillRef>
          <a:effectRef idx="1">
            <a:schemeClr val="accent1"/>
          </a:effectRef>
          <a:fontRef idx="minor">
            <a:schemeClr val="tx1"/>
          </a:fontRef>
        </p:style>
      </p:cxnSp>
      <p:pic>
        <p:nvPicPr>
          <p:cNvPr id="17" name="Picture 16" descr="lifeChanging.e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75094" y="8757215"/>
            <a:ext cx="2350281" cy="545345"/>
          </a:xfrm>
          <a:prstGeom prst="rect">
            <a:avLst/>
          </a:prstGeom>
        </p:spPr>
      </p:pic>
      <p:pic>
        <p:nvPicPr>
          <p:cNvPr id="19" name="Picture 18" descr="1_TheOU_Logo.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334776" y="368300"/>
            <a:ext cx="1293797" cy="887545"/>
          </a:xfrm>
          <a:prstGeom prst="rect">
            <a:avLst/>
          </a:prstGeom>
        </p:spPr>
      </p:pic>
    </p:spTree>
    <p:extLst>
      <p:ext uri="{BB962C8B-B14F-4D97-AF65-F5344CB8AC3E}">
        <p14:creationId xmlns:p14="http://schemas.microsoft.com/office/powerpoint/2010/main" val="2175082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on white">
    <p:spTree>
      <p:nvGrpSpPr>
        <p:cNvPr id="1" name=""/>
        <p:cNvGrpSpPr/>
        <p:nvPr/>
      </p:nvGrpSpPr>
      <p:grpSpPr>
        <a:xfrm>
          <a:off x="0" y="0"/>
          <a:ext cx="0" cy="0"/>
          <a:chOff x="0" y="0"/>
          <a:chExt cx="0" cy="0"/>
        </a:xfrm>
      </p:grpSpPr>
      <p:pic>
        <p:nvPicPr>
          <p:cNvPr id="6" name="Picture 5" descr="02_backTitl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3003213" cy="9752410"/>
          </a:xfrm>
          <a:prstGeom prst="rect">
            <a:avLst/>
          </a:prstGeom>
        </p:spPr>
      </p:pic>
      <p:sp>
        <p:nvSpPr>
          <p:cNvPr id="2" name="Title 1"/>
          <p:cNvSpPr>
            <a:spLocks noGrp="1"/>
          </p:cNvSpPr>
          <p:nvPr>
            <p:ph type="ctrTitle"/>
          </p:nvPr>
        </p:nvSpPr>
        <p:spPr>
          <a:xfrm>
            <a:off x="530072" y="3921177"/>
            <a:ext cx="7941248" cy="3410314"/>
          </a:xfrm>
        </p:spPr>
        <p:txBody>
          <a:bodyPr anchor="b"/>
          <a:lstStyle>
            <a:lvl1pPr>
              <a:lnSpc>
                <a:spcPts val="5000"/>
              </a:lnSpc>
              <a:defRPr sz="440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530072" y="7662828"/>
            <a:ext cx="7967434" cy="461665"/>
          </a:xfrm>
        </p:spPr>
        <p:txBody>
          <a:bodyPr wrap="square">
            <a:spAutoFit/>
          </a:bodyPr>
          <a:lstStyle>
            <a:lvl1pPr marL="0" indent="0" algn="l">
              <a:lnSpc>
                <a:spcPct val="100000"/>
              </a:lnSpc>
              <a:spcBef>
                <a:spcPts val="0"/>
              </a:spcBef>
              <a:spcAft>
                <a:spcPts val="0"/>
              </a:spcAft>
              <a:buNone/>
              <a:defRPr sz="3000">
                <a:solidFill>
                  <a:srgbClr val="FFFFFF"/>
                </a:solidFill>
              </a:defRPr>
            </a:lvl1pPr>
            <a:lvl2pPr marL="650276" indent="0" algn="ctr">
              <a:buNone/>
              <a:defRPr>
                <a:solidFill>
                  <a:schemeClr val="tx1">
                    <a:tint val="75000"/>
                  </a:schemeClr>
                </a:solidFill>
              </a:defRPr>
            </a:lvl2pPr>
            <a:lvl3pPr marL="1300551" indent="0" algn="ctr">
              <a:buNone/>
              <a:defRPr>
                <a:solidFill>
                  <a:schemeClr val="tx1">
                    <a:tint val="75000"/>
                  </a:schemeClr>
                </a:solidFill>
              </a:defRPr>
            </a:lvl3pPr>
            <a:lvl4pPr marL="1950827" indent="0" algn="ctr">
              <a:buNone/>
              <a:defRPr>
                <a:solidFill>
                  <a:schemeClr val="tx1">
                    <a:tint val="75000"/>
                  </a:schemeClr>
                </a:solidFill>
              </a:defRPr>
            </a:lvl4pPr>
            <a:lvl5pPr marL="2601102" indent="0" algn="ctr">
              <a:buNone/>
              <a:defRPr>
                <a:solidFill>
                  <a:schemeClr val="tx1">
                    <a:tint val="75000"/>
                  </a:schemeClr>
                </a:solidFill>
              </a:defRPr>
            </a:lvl5pPr>
            <a:lvl6pPr marL="3251378" indent="0" algn="ctr">
              <a:buNone/>
              <a:defRPr>
                <a:solidFill>
                  <a:schemeClr val="tx1">
                    <a:tint val="75000"/>
                  </a:schemeClr>
                </a:solidFill>
              </a:defRPr>
            </a:lvl6pPr>
            <a:lvl7pPr marL="3901653" indent="0" algn="ctr">
              <a:buNone/>
              <a:defRPr>
                <a:solidFill>
                  <a:schemeClr val="tx1">
                    <a:tint val="75000"/>
                  </a:schemeClr>
                </a:solidFill>
              </a:defRPr>
            </a:lvl7pPr>
            <a:lvl8pPr marL="4551929" indent="0" algn="ctr">
              <a:buNone/>
              <a:defRPr>
                <a:solidFill>
                  <a:schemeClr val="tx1">
                    <a:tint val="75000"/>
                  </a:schemeClr>
                </a:solidFill>
              </a:defRPr>
            </a:lvl8pPr>
            <a:lvl9pPr marL="5202204" indent="0" algn="ctr">
              <a:buNone/>
              <a:defRPr>
                <a:solidFill>
                  <a:schemeClr val="tx1">
                    <a:tint val="75000"/>
                  </a:schemeClr>
                </a:solidFill>
              </a:defRPr>
            </a:lvl9pPr>
          </a:lstStyle>
          <a:p>
            <a:r>
              <a:rPr lang="en-US" smtClean="0"/>
              <a:t>Click to edit Master subtitle style</a:t>
            </a:r>
            <a:endParaRPr lang="en-GB" dirty="0"/>
          </a:p>
        </p:txBody>
      </p:sp>
      <p:cxnSp>
        <p:nvCxnSpPr>
          <p:cNvPr id="8" name="Straight Connector 7"/>
          <p:cNvCxnSpPr/>
          <p:nvPr userDrawn="1"/>
        </p:nvCxnSpPr>
        <p:spPr>
          <a:xfrm>
            <a:off x="528435" y="7541467"/>
            <a:ext cx="7942884" cy="0"/>
          </a:xfrm>
          <a:prstGeom prst="line">
            <a:avLst/>
          </a:prstGeom>
          <a:ln w="38100" cap="rnd">
            <a:solidFill>
              <a:srgbClr val="FFFFFF"/>
            </a:solidFill>
            <a:prstDash val="sysDot"/>
          </a:ln>
          <a:effectLst/>
        </p:spPr>
        <p:style>
          <a:lnRef idx="2">
            <a:schemeClr val="accent1"/>
          </a:lnRef>
          <a:fillRef idx="0">
            <a:schemeClr val="accent1"/>
          </a:fillRef>
          <a:effectRef idx="1">
            <a:schemeClr val="accent1"/>
          </a:effectRef>
          <a:fontRef idx="minor">
            <a:schemeClr val="tx1"/>
          </a:fontRef>
        </p:style>
      </p:cxnSp>
      <p:pic>
        <p:nvPicPr>
          <p:cNvPr id="17" name="Picture 16" descr="lifeChanging.e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8223" y="8717525"/>
            <a:ext cx="2160703" cy="501356"/>
          </a:xfrm>
          <a:prstGeom prst="rect">
            <a:avLst/>
          </a:prstGeom>
        </p:spPr>
      </p:pic>
      <p:pic>
        <p:nvPicPr>
          <p:cNvPr id="19" name="Picture 1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328426" y="379550"/>
            <a:ext cx="1293797" cy="884094"/>
          </a:xfrm>
          <a:prstGeom prst="rect">
            <a:avLst/>
          </a:prstGeom>
        </p:spPr>
      </p:pic>
    </p:spTree>
    <p:extLst>
      <p:ext uri="{BB962C8B-B14F-4D97-AF65-F5344CB8AC3E}">
        <p14:creationId xmlns:p14="http://schemas.microsoft.com/office/powerpoint/2010/main" val="3209610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ivider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365"/>
            <a:ext cx="13003213" cy="9752409"/>
          </a:xfrm>
          <a:prstGeom prst="rect">
            <a:avLst/>
          </a:prstGeom>
        </p:spPr>
      </p:pic>
      <p:sp>
        <p:nvSpPr>
          <p:cNvPr id="2" name="Title 1"/>
          <p:cNvSpPr>
            <a:spLocks noGrp="1"/>
          </p:cNvSpPr>
          <p:nvPr>
            <p:ph type="ctrTitle"/>
          </p:nvPr>
        </p:nvSpPr>
        <p:spPr>
          <a:xfrm>
            <a:off x="2133600" y="4294290"/>
            <a:ext cx="8718327" cy="651653"/>
          </a:xfrm>
        </p:spPr>
        <p:txBody>
          <a:bodyPr wrap="square" anchor="b">
            <a:spAutoFit/>
          </a:bodyPr>
          <a:lstStyle>
            <a:lvl1pPr algn="ctr">
              <a:lnSpc>
                <a:spcPts val="5000"/>
              </a:lnSpc>
              <a:defRPr sz="5850" baseline="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2133600" y="5358645"/>
            <a:ext cx="8731420" cy="461665"/>
          </a:xfrm>
        </p:spPr>
        <p:txBody>
          <a:bodyPr wrap="square">
            <a:spAutoFit/>
          </a:bodyPr>
          <a:lstStyle>
            <a:lvl1pPr marL="0" indent="0" algn="ctr">
              <a:lnSpc>
                <a:spcPct val="100000"/>
              </a:lnSpc>
              <a:spcBef>
                <a:spcPts val="0"/>
              </a:spcBef>
              <a:spcAft>
                <a:spcPts val="0"/>
              </a:spcAft>
              <a:buNone/>
              <a:defRPr sz="3000">
                <a:solidFill>
                  <a:srgbClr val="FFFFFF"/>
                </a:solidFill>
              </a:defRPr>
            </a:lvl1pPr>
            <a:lvl2pPr marL="650276" indent="0" algn="ctr">
              <a:buNone/>
              <a:defRPr>
                <a:solidFill>
                  <a:schemeClr val="tx1">
                    <a:tint val="75000"/>
                  </a:schemeClr>
                </a:solidFill>
              </a:defRPr>
            </a:lvl2pPr>
            <a:lvl3pPr marL="1300551" indent="0" algn="ctr">
              <a:buNone/>
              <a:defRPr>
                <a:solidFill>
                  <a:schemeClr val="tx1">
                    <a:tint val="75000"/>
                  </a:schemeClr>
                </a:solidFill>
              </a:defRPr>
            </a:lvl3pPr>
            <a:lvl4pPr marL="1950827" indent="0" algn="ctr">
              <a:buNone/>
              <a:defRPr>
                <a:solidFill>
                  <a:schemeClr val="tx1">
                    <a:tint val="75000"/>
                  </a:schemeClr>
                </a:solidFill>
              </a:defRPr>
            </a:lvl4pPr>
            <a:lvl5pPr marL="2601102" indent="0" algn="ctr">
              <a:buNone/>
              <a:defRPr>
                <a:solidFill>
                  <a:schemeClr val="tx1">
                    <a:tint val="75000"/>
                  </a:schemeClr>
                </a:solidFill>
              </a:defRPr>
            </a:lvl5pPr>
            <a:lvl6pPr marL="3251378" indent="0" algn="ctr">
              <a:buNone/>
              <a:defRPr>
                <a:solidFill>
                  <a:schemeClr val="tx1">
                    <a:tint val="75000"/>
                  </a:schemeClr>
                </a:solidFill>
              </a:defRPr>
            </a:lvl6pPr>
            <a:lvl7pPr marL="3901653" indent="0" algn="ctr">
              <a:buNone/>
              <a:defRPr>
                <a:solidFill>
                  <a:schemeClr val="tx1">
                    <a:tint val="75000"/>
                  </a:schemeClr>
                </a:solidFill>
              </a:defRPr>
            </a:lvl7pPr>
            <a:lvl8pPr marL="4551929" indent="0" algn="ctr">
              <a:buNone/>
              <a:defRPr>
                <a:solidFill>
                  <a:schemeClr val="tx1">
                    <a:tint val="75000"/>
                  </a:schemeClr>
                </a:solidFill>
              </a:defRPr>
            </a:lvl8pPr>
            <a:lvl9pPr marL="5202204" indent="0" algn="ctr">
              <a:buNone/>
              <a:defRPr>
                <a:solidFill>
                  <a:schemeClr val="tx1">
                    <a:tint val="75000"/>
                  </a:schemeClr>
                </a:solidFill>
              </a:defRPr>
            </a:lvl9pPr>
          </a:lstStyle>
          <a:p>
            <a:r>
              <a:rPr lang="en-US" smtClean="0"/>
              <a:t>Click to edit Master subtitle style</a:t>
            </a:r>
            <a:endParaRPr lang="en-GB" dirty="0"/>
          </a:p>
        </p:txBody>
      </p:sp>
      <p:sp>
        <p:nvSpPr>
          <p:cNvPr id="12" name="Oval 11"/>
          <p:cNvSpPr/>
          <p:nvPr userDrawn="1"/>
        </p:nvSpPr>
        <p:spPr>
          <a:xfrm>
            <a:off x="12131865" y="9224972"/>
            <a:ext cx="292800" cy="29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Slide Number Placeholder 5"/>
          <p:cNvSpPr>
            <a:spLocks noGrp="1"/>
          </p:cNvSpPr>
          <p:nvPr>
            <p:ph type="sldNum" sz="quarter" idx="4"/>
          </p:nvPr>
        </p:nvSpPr>
        <p:spPr>
          <a:xfrm>
            <a:off x="12034263" y="9103058"/>
            <a:ext cx="503290" cy="519458"/>
          </a:xfrm>
          <a:prstGeom prst="rect">
            <a:avLst/>
          </a:prstGeom>
        </p:spPr>
        <p:txBody>
          <a:bodyPr vert="horz" lIns="130055" tIns="65028" rIns="130055" bIns="65028" rtlCol="0" anchor="ctr"/>
          <a:lstStyle>
            <a:lvl1pPr algn="r">
              <a:defRPr sz="1000">
                <a:solidFill>
                  <a:srgbClr val="FFFFFF"/>
                </a:solidFill>
              </a:defRPr>
            </a:lvl1pPr>
          </a:lstStyle>
          <a:p>
            <a:pPr algn="ctr"/>
            <a:fld id="{C0BADC3D-1509-2C4E-AB5E-AF0356668A88}" type="slidenum">
              <a:rPr lang="en-GB" smtClean="0"/>
              <a:pPr algn="ctr"/>
              <a:t>‹#›</a:t>
            </a:fld>
            <a:endParaRPr lang="en-GB" dirty="0"/>
          </a:p>
        </p:txBody>
      </p:sp>
    </p:spTree>
    <p:extLst>
      <p:ext uri="{BB962C8B-B14F-4D97-AF65-F5344CB8AC3E}">
        <p14:creationId xmlns:p14="http://schemas.microsoft.com/office/powerpoint/2010/main" val="3627186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Cyan">
    <p:spTree>
      <p:nvGrpSpPr>
        <p:cNvPr id="1" name=""/>
        <p:cNvGrpSpPr/>
        <p:nvPr/>
      </p:nvGrpSpPr>
      <p:grpSpPr>
        <a:xfrm>
          <a:off x="0" y="0"/>
          <a:ext cx="0" cy="0"/>
          <a:chOff x="0" y="0"/>
          <a:chExt cx="0" cy="0"/>
        </a:xfrm>
      </p:grpSpPr>
      <p:sp>
        <p:nvSpPr>
          <p:cNvPr id="2" name="Title 1"/>
          <p:cNvSpPr>
            <a:spLocks noGrp="1"/>
          </p:cNvSpPr>
          <p:nvPr>
            <p:ph type="title"/>
          </p:nvPr>
        </p:nvSpPr>
        <p:spPr>
          <a:xfrm>
            <a:off x="715626" y="416908"/>
            <a:ext cx="9510185" cy="826827"/>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720916" y="2724513"/>
            <a:ext cx="11575130" cy="6222686"/>
          </a:xfrm>
        </p:spPr>
        <p:txBody>
          <a:bodyPr/>
          <a:lstStyle/>
          <a:p>
            <a:pPr lvl="0"/>
            <a:r>
              <a:rPr lang="en-US" smtClean="0"/>
              <a:t>Click to edit Master text styles</a:t>
            </a:r>
          </a:p>
        </p:txBody>
      </p:sp>
      <p:sp>
        <p:nvSpPr>
          <p:cNvPr id="8" name="Subtitle 2"/>
          <p:cNvSpPr>
            <a:spLocks noGrp="1"/>
          </p:cNvSpPr>
          <p:nvPr>
            <p:ph type="subTitle" idx="13"/>
          </p:nvPr>
        </p:nvSpPr>
        <p:spPr>
          <a:xfrm>
            <a:off x="720917" y="1546538"/>
            <a:ext cx="9506517" cy="430887"/>
          </a:xfrm>
        </p:spPr>
        <p:txBody>
          <a:bodyPr wrap="square">
            <a:spAutoFit/>
          </a:bodyPr>
          <a:lstStyle>
            <a:lvl1pPr marL="0" indent="0" algn="l">
              <a:lnSpc>
                <a:spcPct val="100000"/>
              </a:lnSpc>
              <a:spcBef>
                <a:spcPts val="0"/>
              </a:spcBef>
              <a:spcAft>
                <a:spcPts val="0"/>
              </a:spcAft>
              <a:buNone/>
              <a:defRPr sz="2800">
                <a:solidFill>
                  <a:schemeClr val="tx1"/>
                </a:solidFill>
              </a:defRPr>
            </a:lvl1pPr>
            <a:lvl2pPr marL="650276" indent="0" algn="ctr">
              <a:buNone/>
              <a:defRPr>
                <a:solidFill>
                  <a:schemeClr val="tx1">
                    <a:tint val="75000"/>
                  </a:schemeClr>
                </a:solidFill>
              </a:defRPr>
            </a:lvl2pPr>
            <a:lvl3pPr marL="1300551" indent="0" algn="ctr">
              <a:buNone/>
              <a:defRPr>
                <a:solidFill>
                  <a:schemeClr val="tx1">
                    <a:tint val="75000"/>
                  </a:schemeClr>
                </a:solidFill>
              </a:defRPr>
            </a:lvl3pPr>
            <a:lvl4pPr marL="1950827" indent="0" algn="ctr">
              <a:buNone/>
              <a:defRPr>
                <a:solidFill>
                  <a:schemeClr val="tx1">
                    <a:tint val="75000"/>
                  </a:schemeClr>
                </a:solidFill>
              </a:defRPr>
            </a:lvl4pPr>
            <a:lvl5pPr marL="2601102" indent="0" algn="ctr">
              <a:buNone/>
              <a:defRPr>
                <a:solidFill>
                  <a:schemeClr val="tx1">
                    <a:tint val="75000"/>
                  </a:schemeClr>
                </a:solidFill>
              </a:defRPr>
            </a:lvl5pPr>
            <a:lvl6pPr marL="3251378" indent="0" algn="ctr">
              <a:buNone/>
              <a:defRPr>
                <a:solidFill>
                  <a:schemeClr val="tx1">
                    <a:tint val="75000"/>
                  </a:schemeClr>
                </a:solidFill>
              </a:defRPr>
            </a:lvl6pPr>
            <a:lvl7pPr marL="3901653" indent="0" algn="ctr">
              <a:buNone/>
              <a:defRPr>
                <a:solidFill>
                  <a:schemeClr val="tx1">
                    <a:tint val="75000"/>
                  </a:schemeClr>
                </a:solidFill>
              </a:defRPr>
            </a:lvl7pPr>
            <a:lvl8pPr marL="4551929" indent="0" algn="ctr">
              <a:buNone/>
              <a:defRPr>
                <a:solidFill>
                  <a:schemeClr val="tx1">
                    <a:tint val="75000"/>
                  </a:schemeClr>
                </a:solidFill>
              </a:defRPr>
            </a:lvl8pPr>
            <a:lvl9pPr marL="5202204" indent="0" algn="ctr">
              <a:buNone/>
              <a:defRPr>
                <a:solidFill>
                  <a:schemeClr val="tx1">
                    <a:tint val="75000"/>
                  </a:schemeClr>
                </a:solidFill>
              </a:defRPr>
            </a:lvl9pPr>
          </a:lstStyle>
          <a:p>
            <a:r>
              <a:rPr lang="en-US" smtClean="0"/>
              <a:t>Click to edit Master subtitle style</a:t>
            </a:r>
            <a:endParaRPr lang="en-GB" dirty="0"/>
          </a:p>
        </p:txBody>
      </p:sp>
      <p:sp>
        <p:nvSpPr>
          <p:cNvPr id="9" name="Slide Number Placeholder 5"/>
          <p:cNvSpPr>
            <a:spLocks noGrp="1"/>
          </p:cNvSpPr>
          <p:nvPr>
            <p:ph type="sldNum" sz="quarter" idx="4"/>
          </p:nvPr>
        </p:nvSpPr>
        <p:spPr>
          <a:xfrm>
            <a:off x="12034263" y="9103058"/>
            <a:ext cx="503290" cy="519458"/>
          </a:xfrm>
          <a:prstGeom prst="rect">
            <a:avLst/>
          </a:prstGeom>
        </p:spPr>
        <p:txBody>
          <a:bodyPr vert="horz" lIns="130055" tIns="65028" rIns="130055" bIns="65028" rtlCol="0" anchor="ctr"/>
          <a:lstStyle>
            <a:lvl1pPr algn="r">
              <a:defRPr sz="1000">
                <a:solidFill>
                  <a:srgbClr val="FFFFFF"/>
                </a:solidFill>
              </a:defRPr>
            </a:lvl1pPr>
          </a:lstStyle>
          <a:p>
            <a:pPr algn="ctr"/>
            <a:fld id="{C0BADC3D-1509-2C4E-AB5E-AF0356668A88}" type="slidenum">
              <a:rPr lang="en-GB" smtClean="0"/>
              <a:pPr algn="ctr"/>
              <a:t>‹#›</a:t>
            </a:fld>
            <a:endParaRPr lang="en-GB" dirty="0"/>
          </a:p>
        </p:txBody>
      </p:sp>
      <p:cxnSp>
        <p:nvCxnSpPr>
          <p:cNvPr id="7" name="Straight Connector 6"/>
          <p:cNvCxnSpPr/>
          <p:nvPr userDrawn="1"/>
        </p:nvCxnSpPr>
        <p:spPr>
          <a:xfrm>
            <a:off x="711740" y="1270424"/>
            <a:ext cx="9001419" cy="0"/>
          </a:xfrm>
          <a:prstGeom prst="line">
            <a:avLst/>
          </a:prstGeom>
          <a:ln w="38100" cap="rnd">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2987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_Blue">
    <p:spTree>
      <p:nvGrpSpPr>
        <p:cNvPr id="1" name=""/>
        <p:cNvGrpSpPr/>
        <p:nvPr/>
      </p:nvGrpSpPr>
      <p:grpSpPr>
        <a:xfrm>
          <a:off x="0" y="0"/>
          <a:ext cx="0" cy="0"/>
          <a:chOff x="0" y="0"/>
          <a:chExt cx="0" cy="0"/>
        </a:xfrm>
      </p:grpSpPr>
      <p:sp>
        <p:nvSpPr>
          <p:cNvPr id="10" name="Oval 9"/>
          <p:cNvSpPr/>
          <p:nvPr userDrawn="1"/>
        </p:nvSpPr>
        <p:spPr>
          <a:xfrm>
            <a:off x="12131865" y="9224972"/>
            <a:ext cx="292800" cy="2928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Slide Number Placeholder 5"/>
          <p:cNvSpPr>
            <a:spLocks noGrp="1"/>
          </p:cNvSpPr>
          <p:nvPr>
            <p:ph type="sldNum" sz="quarter" idx="4"/>
          </p:nvPr>
        </p:nvSpPr>
        <p:spPr>
          <a:xfrm>
            <a:off x="12034263" y="9103058"/>
            <a:ext cx="503290" cy="519458"/>
          </a:xfrm>
          <a:prstGeom prst="rect">
            <a:avLst/>
          </a:prstGeom>
        </p:spPr>
        <p:txBody>
          <a:bodyPr vert="horz" lIns="130055" tIns="65028" rIns="130055" bIns="65028" rtlCol="0" anchor="ctr"/>
          <a:lstStyle>
            <a:lvl1pPr algn="r">
              <a:defRPr sz="1000">
                <a:solidFill>
                  <a:srgbClr val="FFFFFF"/>
                </a:solidFill>
              </a:defRPr>
            </a:lvl1pPr>
          </a:lstStyle>
          <a:p>
            <a:pPr algn="ctr"/>
            <a:fld id="{C0BADC3D-1509-2C4E-AB5E-AF0356668A88}" type="slidenum">
              <a:rPr lang="en-GB" smtClean="0"/>
              <a:pPr algn="ctr"/>
              <a:t>‹#›</a:t>
            </a:fld>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16320" y="0"/>
            <a:ext cx="2986891" cy="2974944"/>
          </a:xfrm>
          <a:prstGeom prst="rect">
            <a:avLst/>
          </a:prstGeom>
        </p:spPr>
      </p:pic>
      <p:pic>
        <p:nvPicPr>
          <p:cNvPr id="7" name="Picture 6" descr="OU ICO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839575" y="363008"/>
            <a:ext cx="759817" cy="887593"/>
          </a:xfrm>
          <a:prstGeom prst="rect">
            <a:avLst/>
          </a:prstGeom>
        </p:spPr>
      </p:pic>
      <p:sp>
        <p:nvSpPr>
          <p:cNvPr id="12" name="Subtitle 2"/>
          <p:cNvSpPr>
            <a:spLocks noGrp="1"/>
          </p:cNvSpPr>
          <p:nvPr>
            <p:ph type="subTitle" idx="13"/>
          </p:nvPr>
        </p:nvSpPr>
        <p:spPr>
          <a:xfrm>
            <a:off x="720917" y="1546538"/>
            <a:ext cx="9506517" cy="430887"/>
          </a:xfrm>
        </p:spPr>
        <p:txBody>
          <a:bodyPr wrap="square">
            <a:spAutoFit/>
          </a:bodyPr>
          <a:lstStyle>
            <a:lvl1pPr marL="0" indent="0" algn="l">
              <a:lnSpc>
                <a:spcPct val="100000"/>
              </a:lnSpc>
              <a:spcBef>
                <a:spcPts val="0"/>
              </a:spcBef>
              <a:spcAft>
                <a:spcPts val="0"/>
              </a:spcAft>
              <a:buNone/>
              <a:defRPr sz="2800">
                <a:solidFill>
                  <a:schemeClr val="tx1"/>
                </a:solidFill>
              </a:defRPr>
            </a:lvl1pPr>
            <a:lvl2pPr marL="650276" indent="0" algn="ctr">
              <a:buNone/>
              <a:defRPr>
                <a:solidFill>
                  <a:schemeClr val="tx1">
                    <a:tint val="75000"/>
                  </a:schemeClr>
                </a:solidFill>
              </a:defRPr>
            </a:lvl2pPr>
            <a:lvl3pPr marL="1300551" indent="0" algn="ctr">
              <a:buNone/>
              <a:defRPr>
                <a:solidFill>
                  <a:schemeClr val="tx1">
                    <a:tint val="75000"/>
                  </a:schemeClr>
                </a:solidFill>
              </a:defRPr>
            </a:lvl3pPr>
            <a:lvl4pPr marL="1950827" indent="0" algn="ctr">
              <a:buNone/>
              <a:defRPr>
                <a:solidFill>
                  <a:schemeClr val="tx1">
                    <a:tint val="75000"/>
                  </a:schemeClr>
                </a:solidFill>
              </a:defRPr>
            </a:lvl4pPr>
            <a:lvl5pPr marL="2601102" indent="0" algn="ctr">
              <a:buNone/>
              <a:defRPr>
                <a:solidFill>
                  <a:schemeClr val="tx1">
                    <a:tint val="75000"/>
                  </a:schemeClr>
                </a:solidFill>
              </a:defRPr>
            </a:lvl5pPr>
            <a:lvl6pPr marL="3251378" indent="0" algn="ctr">
              <a:buNone/>
              <a:defRPr>
                <a:solidFill>
                  <a:schemeClr val="tx1">
                    <a:tint val="75000"/>
                  </a:schemeClr>
                </a:solidFill>
              </a:defRPr>
            </a:lvl6pPr>
            <a:lvl7pPr marL="3901653" indent="0" algn="ctr">
              <a:buNone/>
              <a:defRPr>
                <a:solidFill>
                  <a:schemeClr val="tx1">
                    <a:tint val="75000"/>
                  </a:schemeClr>
                </a:solidFill>
              </a:defRPr>
            </a:lvl7pPr>
            <a:lvl8pPr marL="4551929" indent="0" algn="ctr">
              <a:buNone/>
              <a:defRPr>
                <a:solidFill>
                  <a:schemeClr val="tx1">
                    <a:tint val="75000"/>
                  </a:schemeClr>
                </a:solidFill>
              </a:defRPr>
            </a:lvl8pPr>
            <a:lvl9pPr marL="5202204" indent="0" algn="ctr">
              <a:buNone/>
              <a:defRPr>
                <a:solidFill>
                  <a:schemeClr val="tx1">
                    <a:tint val="75000"/>
                  </a:schemeClr>
                </a:solidFill>
              </a:defRPr>
            </a:lvl9pPr>
          </a:lstStyle>
          <a:p>
            <a:r>
              <a:rPr lang="en-US" smtClean="0"/>
              <a:t>Click to edit Master subtitle style</a:t>
            </a:r>
            <a:endParaRPr lang="en-GB" dirty="0"/>
          </a:p>
        </p:txBody>
      </p:sp>
      <p:sp>
        <p:nvSpPr>
          <p:cNvPr id="13" name="Title 1"/>
          <p:cNvSpPr>
            <a:spLocks noGrp="1"/>
          </p:cNvSpPr>
          <p:nvPr>
            <p:ph type="title"/>
          </p:nvPr>
        </p:nvSpPr>
        <p:spPr>
          <a:xfrm>
            <a:off x="715626" y="416908"/>
            <a:ext cx="9510185" cy="826827"/>
          </a:xfrm>
        </p:spPr>
        <p:txBody>
          <a:bodyPr/>
          <a:lstStyle>
            <a:lvl1pPr>
              <a:defRPr>
                <a:solidFill>
                  <a:srgbClr val="0B55A8"/>
                </a:solidFill>
              </a:defRPr>
            </a:lvl1pPr>
          </a:lstStyle>
          <a:p>
            <a:r>
              <a:rPr lang="en-US" smtClean="0"/>
              <a:t>Click to edit Master title style</a:t>
            </a:r>
            <a:endParaRPr lang="en-GB" dirty="0"/>
          </a:p>
        </p:txBody>
      </p:sp>
      <p:sp>
        <p:nvSpPr>
          <p:cNvPr id="14" name="Content Placeholder 2"/>
          <p:cNvSpPr>
            <a:spLocks noGrp="1"/>
          </p:cNvSpPr>
          <p:nvPr>
            <p:ph idx="1"/>
          </p:nvPr>
        </p:nvSpPr>
        <p:spPr>
          <a:xfrm>
            <a:off x="720916" y="2724513"/>
            <a:ext cx="11575130" cy="6222686"/>
          </a:xfrm>
        </p:spPr>
        <p:txBody>
          <a:bodyPr/>
          <a:lstStyle>
            <a:lvl1pPr>
              <a:buClr>
                <a:schemeClr val="accent2"/>
              </a:buClr>
              <a:defRPr/>
            </a:lvl1pPr>
            <a:lvl2pPr>
              <a:buClr>
                <a:schemeClr val="accent2"/>
              </a:buClr>
              <a:defRPr/>
            </a:lvl2pPr>
            <a:lvl3pPr>
              <a:buClr>
                <a:schemeClr val="accent2"/>
              </a:buClr>
              <a:defRPr/>
            </a:lvl3pPr>
          </a:lstStyle>
          <a:p>
            <a:pPr lvl="0"/>
            <a:r>
              <a:rPr lang="en-US" smtClean="0"/>
              <a:t>Click to edit Master text styles</a:t>
            </a:r>
          </a:p>
        </p:txBody>
      </p:sp>
      <p:cxnSp>
        <p:nvCxnSpPr>
          <p:cNvPr id="15" name="Straight Connector 14"/>
          <p:cNvCxnSpPr/>
          <p:nvPr userDrawn="1"/>
        </p:nvCxnSpPr>
        <p:spPr>
          <a:xfrm>
            <a:off x="711740" y="1270424"/>
            <a:ext cx="9001419" cy="0"/>
          </a:xfrm>
          <a:prstGeom prst="line">
            <a:avLst/>
          </a:prstGeom>
          <a:ln w="38100" cap="rnd">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273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_Green">
    <p:spTree>
      <p:nvGrpSpPr>
        <p:cNvPr id="1" name=""/>
        <p:cNvGrpSpPr/>
        <p:nvPr/>
      </p:nvGrpSpPr>
      <p:grpSpPr>
        <a:xfrm>
          <a:off x="0" y="0"/>
          <a:ext cx="0" cy="0"/>
          <a:chOff x="0" y="0"/>
          <a:chExt cx="0" cy="0"/>
        </a:xfrm>
      </p:grpSpPr>
      <p:sp>
        <p:nvSpPr>
          <p:cNvPr id="10" name="Oval 9"/>
          <p:cNvSpPr/>
          <p:nvPr userDrawn="1"/>
        </p:nvSpPr>
        <p:spPr>
          <a:xfrm>
            <a:off x="12131865" y="9224972"/>
            <a:ext cx="292800" cy="2928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Slide Number Placeholder 5"/>
          <p:cNvSpPr>
            <a:spLocks noGrp="1"/>
          </p:cNvSpPr>
          <p:nvPr>
            <p:ph type="sldNum" sz="quarter" idx="4"/>
          </p:nvPr>
        </p:nvSpPr>
        <p:spPr>
          <a:xfrm>
            <a:off x="12034263" y="9103058"/>
            <a:ext cx="503290" cy="519458"/>
          </a:xfrm>
          <a:prstGeom prst="rect">
            <a:avLst/>
          </a:prstGeom>
        </p:spPr>
        <p:txBody>
          <a:bodyPr vert="horz" lIns="130055" tIns="65028" rIns="130055" bIns="65028" rtlCol="0" anchor="ctr"/>
          <a:lstStyle>
            <a:lvl1pPr algn="r">
              <a:defRPr sz="1000">
                <a:solidFill>
                  <a:srgbClr val="FFFFFF"/>
                </a:solidFill>
              </a:defRPr>
            </a:lvl1pPr>
          </a:lstStyle>
          <a:p>
            <a:pPr algn="ctr"/>
            <a:fld id="{C0BADC3D-1509-2C4E-AB5E-AF0356668A88}" type="slidenum">
              <a:rPr lang="en-GB" smtClean="0"/>
              <a:pPr algn="ctr"/>
              <a:t>‹#›</a:t>
            </a:fld>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16320" y="0"/>
            <a:ext cx="2986892" cy="2974944"/>
          </a:xfrm>
          <a:prstGeom prst="rect">
            <a:avLst/>
          </a:prstGeom>
        </p:spPr>
      </p:pic>
      <p:pic>
        <p:nvPicPr>
          <p:cNvPr id="7" name="Picture 6" descr="OU ICO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839575" y="363008"/>
            <a:ext cx="759817" cy="887593"/>
          </a:xfrm>
          <a:prstGeom prst="rect">
            <a:avLst/>
          </a:prstGeom>
        </p:spPr>
      </p:pic>
      <p:sp>
        <p:nvSpPr>
          <p:cNvPr id="11" name="Title 1"/>
          <p:cNvSpPr>
            <a:spLocks noGrp="1"/>
          </p:cNvSpPr>
          <p:nvPr>
            <p:ph type="title"/>
          </p:nvPr>
        </p:nvSpPr>
        <p:spPr>
          <a:xfrm>
            <a:off x="715626" y="416908"/>
            <a:ext cx="9510185" cy="826827"/>
          </a:xfrm>
        </p:spPr>
        <p:txBody>
          <a:bodyPr/>
          <a:lstStyle>
            <a:lvl1pPr>
              <a:defRPr>
                <a:solidFill>
                  <a:schemeClr val="accent6"/>
                </a:solidFill>
              </a:defRPr>
            </a:lvl1pPr>
          </a:lstStyle>
          <a:p>
            <a:r>
              <a:rPr lang="en-US" smtClean="0"/>
              <a:t>Click to edit Master title style</a:t>
            </a:r>
            <a:endParaRPr lang="en-GB" dirty="0"/>
          </a:p>
        </p:txBody>
      </p:sp>
      <p:sp>
        <p:nvSpPr>
          <p:cNvPr id="13" name="Subtitle 2"/>
          <p:cNvSpPr>
            <a:spLocks noGrp="1"/>
          </p:cNvSpPr>
          <p:nvPr>
            <p:ph type="subTitle" idx="13"/>
          </p:nvPr>
        </p:nvSpPr>
        <p:spPr>
          <a:xfrm>
            <a:off x="720917" y="1546538"/>
            <a:ext cx="9506517" cy="430887"/>
          </a:xfrm>
        </p:spPr>
        <p:txBody>
          <a:bodyPr wrap="square">
            <a:spAutoFit/>
          </a:bodyPr>
          <a:lstStyle>
            <a:lvl1pPr marL="0" indent="0" algn="l">
              <a:lnSpc>
                <a:spcPct val="100000"/>
              </a:lnSpc>
              <a:spcBef>
                <a:spcPts val="0"/>
              </a:spcBef>
              <a:spcAft>
                <a:spcPts val="0"/>
              </a:spcAft>
              <a:buNone/>
              <a:defRPr sz="2800">
                <a:solidFill>
                  <a:schemeClr val="tx1"/>
                </a:solidFill>
              </a:defRPr>
            </a:lvl1pPr>
            <a:lvl2pPr marL="650276" indent="0" algn="ctr">
              <a:buNone/>
              <a:defRPr>
                <a:solidFill>
                  <a:schemeClr val="tx1">
                    <a:tint val="75000"/>
                  </a:schemeClr>
                </a:solidFill>
              </a:defRPr>
            </a:lvl2pPr>
            <a:lvl3pPr marL="1300551" indent="0" algn="ctr">
              <a:buNone/>
              <a:defRPr>
                <a:solidFill>
                  <a:schemeClr val="tx1">
                    <a:tint val="75000"/>
                  </a:schemeClr>
                </a:solidFill>
              </a:defRPr>
            </a:lvl3pPr>
            <a:lvl4pPr marL="1950827" indent="0" algn="ctr">
              <a:buNone/>
              <a:defRPr>
                <a:solidFill>
                  <a:schemeClr val="tx1">
                    <a:tint val="75000"/>
                  </a:schemeClr>
                </a:solidFill>
              </a:defRPr>
            </a:lvl4pPr>
            <a:lvl5pPr marL="2601102" indent="0" algn="ctr">
              <a:buNone/>
              <a:defRPr>
                <a:solidFill>
                  <a:schemeClr val="tx1">
                    <a:tint val="75000"/>
                  </a:schemeClr>
                </a:solidFill>
              </a:defRPr>
            </a:lvl5pPr>
            <a:lvl6pPr marL="3251378" indent="0" algn="ctr">
              <a:buNone/>
              <a:defRPr>
                <a:solidFill>
                  <a:schemeClr val="tx1">
                    <a:tint val="75000"/>
                  </a:schemeClr>
                </a:solidFill>
              </a:defRPr>
            </a:lvl6pPr>
            <a:lvl7pPr marL="3901653" indent="0" algn="ctr">
              <a:buNone/>
              <a:defRPr>
                <a:solidFill>
                  <a:schemeClr val="tx1">
                    <a:tint val="75000"/>
                  </a:schemeClr>
                </a:solidFill>
              </a:defRPr>
            </a:lvl7pPr>
            <a:lvl8pPr marL="4551929" indent="0" algn="ctr">
              <a:buNone/>
              <a:defRPr>
                <a:solidFill>
                  <a:schemeClr val="tx1">
                    <a:tint val="75000"/>
                  </a:schemeClr>
                </a:solidFill>
              </a:defRPr>
            </a:lvl8pPr>
            <a:lvl9pPr marL="5202204" indent="0" algn="ctr">
              <a:buNone/>
              <a:defRPr>
                <a:solidFill>
                  <a:schemeClr val="tx1">
                    <a:tint val="75000"/>
                  </a:schemeClr>
                </a:solidFill>
              </a:defRPr>
            </a:lvl9pPr>
          </a:lstStyle>
          <a:p>
            <a:r>
              <a:rPr lang="en-US" smtClean="0"/>
              <a:t>Click to edit Master subtitle style</a:t>
            </a:r>
            <a:endParaRPr lang="en-GB" dirty="0"/>
          </a:p>
        </p:txBody>
      </p:sp>
      <p:sp>
        <p:nvSpPr>
          <p:cNvPr id="14" name="Content Placeholder 2"/>
          <p:cNvSpPr>
            <a:spLocks noGrp="1"/>
          </p:cNvSpPr>
          <p:nvPr>
            <p:ph idx="1"/>
          </p:nvPr>
        </p:nvSpPr>
        <p:spPr>
          <a:xfrm>
            <a:off x="720916" y="2724513"/>
            <a:ext cx="11575130" cy="6222686"/>
          </a:xfrm>
        </p:spPr>
        <p:txBody>
          <a:bodyPr/>
          <a:lstStyle>
            <a:lvl1pPr>
              <a:buClr>
                <a:schemeClr val="accent6"/>
              </a:buClr>
              <a:defRPr/>
            </a:lvl1pPr>
            <a:lvl2pPr>
              <a:buClr>
                <a:schemeClr val="accent6"/>
              </a:buClr>
              <a:defRPr/>
            </a:lvl2pPr>
            <a:lvl3pPr>
              <a:buClr>
                <a:schemeClr val="accent6"/>
              </a:buClr>
              <a:defRPr/>
            </a:lvl3pPr>
          </a:lstStyle>
          <a:p>
            <a:pPr lvl="0"/>
            <a:r>
              <a:rPr lang="en-US" smtClean="0"/>
              <a:t>Click to edit Master text styles</a:t>
            </a:r>
          </a:p>
        </p:txBody>
      </p:sp>
      <p:cxnSp>
        <p:nvCxnSpPr>
          <p:cNvPr id="15" name="Straight Connector 14"/>
          <p:cNvCxnSpPr/>
          <p:nvPr userDrawn="1"/>
        </p:nvCxnSpPr>
        <p:spPr>
          <a:xfrm>
            <a:off x="711740" y="1270424"/>
            <a:ext cx="9001419" cy="0"/>
          </a:xfrm>
          <a:prstGeom prst="line">
            <a:avLst/>
          </a:prstGeom>
          <a:ln w="38100" cap="rnd">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3715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Content_red">
    <p:spTree>
      <p:nvGrpSpPr>
        <p:cNvPr id="1" name=""/>
        <p:cNvGrpSpPr/>
        <p:nvPr/>
      </p:nvGrpSpPr>
      <p:grpSpPr>
        <a:xfrm>
          <a:off x="0" y="0"/>
          <a:ext cx="0" cy="0"/>
          <a:chOff x="0" y="0"/>
          <a:chExt cx="0" cy="0"/>
        </a:xfrm>
      </p:grpSpPr>
      <p:sp>
        <p:nvSpPr>
          <p:cNvPr id="10" name="Oval 9"/>
          <p:cNvSpPr/>
          <p:nvPr userDrawn="1"/>
        </p:nvSpPr>
        <p:spPr>
          <a:xfrm>
            <a:off x="12131865" y="9224972"/>
            <a:ext cx="292800" cy="2928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Slide Number Placeholder 5"/>
          <p:cNvSpPr>
            <a:spLocks noGrp="1"/>
          </p:cNvSpPr>
          <p:nvPr>
            <p:ph type="sldNum" sz="quarter" idx="4"/>
          </p:nvPr>
        </p:nvSpPr>
        <p:spPr>
          <a:xfrm>
            <a:off x="12034263" y="9103058"/>
            <a:ext cx="503290" cy="519458"/>
          </a:xfrm>
          <a:prstGeom prst="rect">
            <a:avLst/>
          </a:prstGeom>
        </p:spPr>
        <p:txBody>
          <a:bodyPr vert="horz" lIns="130055" tIns="65028" rIns="130055" bIns="65028" rtlCol="0" anchor="ctr"/>
          <a:lstStyle>
            <a:lvl1pPr algn="r">
              <a:defRPr sz="1000">
                <a:solidFill>
                  <a:srgbClr val="FFFFFF"/>
                </a:solidFill>
              </a:defRPr>
            </a:lvl1pPr>
          </a:lstStyle>
          <a:p>
            <a:pPr algn="ctr"/>
            <a:fld id="{C0BADC3D-1509-2C4E-AB5E-AF0356668A88}" type="slidenum">
              <a:rPr lang="en-GB" smtClean="0"/>
              <a:pPr algn="ctr"/>
              <a:t>‹#›</a:t>
            </a:fld>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16320" y="0"/>
            <a:ext cx="2986892" cy="2974945"/>
          </a:xfrm>
          <a:prstGeom prst="rect">
            <a:avLst/>
          </a:prstGeom>
        </p:spPr>
      </p:pic>
      <p:pic>
        <p:nvPicPr>
          <p:cNvPr id="7" name="Picture 6" descr="OU ICO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839575" y="363008"/>
            <a:ext cx="759817" cy="887593"/>
          </a:xfrm>
          <a:prstGeom prst="rect">
            <a:avLst/>
          </a:prstGeom>
        </p:spPr>
      </p:pic>
      <p:sp>
        <p:nvSpPr>
          <p:cNvPr id="11" name="Title 1"/>
          <p:cNvSpPr>
            <a:spLocks noGrp="1"/>
          </p:cNvSpPr>
          <p:nvPr>
            <p:ph type="title"/>
          </p:nvPr>
        </p:nvSpPr>
        <p:spPr>
          <a:xfrm>
            <a:off x="715626" y="416908"/>
            <a:ext cx="9510185" cy="826827"/>
          </a:xfrm>
        </p:spPr>
        <p:txBody>
          <a:bodyPr/>
          <a:lstStyle>
            <a:lvl1pPr>
              <a:defRPr>
                <a:solidFill>
                  <a:schemeClr val="accent3"/>
                </a:solidFill>
              </a:defRPr>
            </a:lvl1pPr>
          </a:lstStyle>
          <a:p>
            <a:r>
              <a:rPr lang="en-US" smtClean="0"/>
              <a:t>Click to edit Master title style</a:t>
            </a:r>
            <a:endParaRPr lang="en-GB" dirty="0"/>
          </a:p>
        </p:txBody>
      </p:sp>
      <p:sp>
        <p:nvSpPr>
          <p:cNvPr id="13" name="Subtitle 2"/>
          <p:cNvSpPr>
            <a:spLocks noGrp="1"/>
          </p:cNvSpPr>
          <p:nvPr>
            <p:ph type="subTitle" idx="13"/>
          </p:nvPr>
        </p:nvSpPr>
        <p:spPr>
          <a:xfrm>
            <a:off x="720917" y="1546538"/>
            <a:ext cx="9506517" cy="430887"/>
          </a:xfrm>
        </p:spPr>
        <p:txBody>
          <a:bodyPr wrap="square">
            <a:spAutoFit/>
          </a:bodyPr>
          <a:lstStyle>
            <a:lvl1pPr marL="0" indent="0" algn="l">
              <a:lnSpc>
                <a:spcPct val="100000"/>
              </a:lnSpc>
              <a:spcBef>
                <a:spcPts val="0"/>
              </a:spcBef>
              <a:spcAft>
                <a:spcPts val="0"/>
              </a:spcAft>
              <a:buNone/>
              <a:defRPr sz="2800">
                <a:solidFill>
                  <a:schemeClr val="tx1"/>
                </a:solidFill>
              </a:defRPr>
            </a:lvl1pPr>
            <a:lvl2pPr marL="650276" indent="0" algn="ctr">
              <a:buNone/>
              <a:defRPr>
                <a:solidFill>
                  <a:schemeClr val="tx1">
                    <a:tint val="75000"/>
                  </a:schemeClr>
                </a:solidFill>
              </a:defRPr>
            </a:lvl2pPr>
            <a:lvl3pPr marL="1300551" indent="0" algn="ctr">
              <a:buNone/>
              <a:defRPr>
                <a:solidFill>
                  <a:schemeClr val="tx1">
                    <a:tint val="75000"/>
                  </a:schemeClr>
                </a:solidFill>
              </a:defRPr>
            </a:lvl3pPr>
            <a:lvl4pPr marL="1950827" indent="0" algn="ctr">
              <a:buNone/>
              <a:defRPr>
                <a:solidFill>
                  <a:schemeClr val="tx1">
                    <a:tint val="75000"/>
                  </a:schemeClr>
                </a:solidFill>
              </a:defRPr>
            </a:lvl4pPr>
            <a:lvl5pPr marL="2601102" indent="0" algn="ctr">
              <a:buNone/>
              <a:defRPr>
                <a:solidFill>
                  <a:schemeClr val="tx1">
                    <a:tint val="75000"/>
                  </a:schemeClr>
                </a:solidFill>
              </a:defRPr>
            </a:lvl5pPr>
            <a:lvl6pPr marL="3251378" indent="0" algn="ctr">
              <a:buNone/>
              <a:defRPr>
                <a:solidFill>
                  <a:schemeClr val="tx1">
                    <a:tint val="75000"/>
                  </a:schemeClr>
                </a:solidFill>
              </a:defRPr>
            </a:lvl6pPr>
            <a:lvl7pPr marL="3901653" indent="0" algn="ctr">
              <a:buNone/>
              <a:defRPr>
                <a:solidFill>
                  <a:schemeClr val="tx1">
                    <a:tint val="75000"/>
                  </a:schemeClr>
                </a:solidFill>
              </a:defRPr>
            </a:lvl7pPr>
            <a:lvl8pPr marL="4551929" indent="0" algn="ctr">
              <a:buNone/>
              <a:defRPr>
                <a:solidFill>
                  <a:schemeClr val="tx1">
                    <a:tint val="75000"/>
                  </a:schemeClr>
                </a:solidFill>
              </a:defRPr>
            </a:lvl8pPr>
            <a:lvl9pPr marL="5202204" indent="0" algn="ctr">
              <a:buNone/>
              <a:defRPr>
                <a:solidFill>
                  <a:schemeClr val="tx1">
                    <a:tint val="75000"/>
                  </a:schemeClr>
                </a:solidFill>
              </a:defRPr>
            </a:lvl9pPr>
          </a:lstStyle>
          <a:p>
            <a:r>
              <a:rPr lang="en-US" smtClean="0"/>
              <a:t>Click to edit Master subtitle style</a:t>
            </a:r>
            <a:endParaRPr lang="en-GB" dirty="0"/>
          </a:p>
        </p:txBody>
      </p:sp>
      <p:sp>
        <p:nvSpPr>
          <p:cNvPr id="14" name="Content Placeholder 2"/>
          <p:cNvSpPr>
            <a:spLocks noGrp="1"/>
          </p:cNvSpPr>
          <p:nvPr>
            <p:ph idx="1"/>
          </p:nvPr>
        </p:nvSpPr>
        <p:spPr>
          <a:xfrm>
            <a:off x="720916" y="2724513"/>
            <a:ext cx="11575130" cy="6222686"/>
          </a:xfrm>
        </p:spPr>
        <p:txBody>
          <a:bodyPr/>
          <a:lstStyle>
            <a:lvl1pPr>
              <a:buClr>
                <a:schemeClr val="accent3"/>
              </a:buClr>
              <a:defRPr/>
            </a:lvl1pPr>
            <a:lvl2pPr>
              <a:buClr>
                <a:schemeClr val="accent3"/>
              </a:buClr>
              <a:defRPr/>
            </a:lvl2pPr>
            <a:lvl3pPr>
              <a:buClr>
                <a:schemeClr val="accent3"/>
              </a:buClr>
              <a:defRPr/>
            </a:lvl3pPr>
          </a:lstStyle>
          <a:p>
            <a:pPr lvl="0"/>
            <a:r>
              <a:rPr lang="en-US" smtClean="0"/>
              <a:t>Click to edit Master text styles</a:t>
            </a:r>
          </a:p>
        </p:txBody>
      </p:sp>
      <p:cxnSp>
        <p:nvCxnSpPr>
          <p:cNvPr id="15" name="Straight Connector 14"/>
          <p:cNvCxnSpPr/>
          <p:nvPr userDrawn="1"/>
        </p:nvCxnSpPr>
        <p:spPr>
          <a:xfrm>
            <a:off x="711740" y="1270424"/>
            <a:ext cx="9001419" cy="0"/>
          </a:xfrm>
          <a:prstGeom prst="line">
            <a:avLst/>
          </a:prstGeom>
          <a:ln w="38100" cap="rnd">
            <a:solidFill>
              <a:schemeClr val="accent3"/>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0162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ext Step">
    <p:spTree>
      <p:nvGrpSpPr>
        <p:cNvPr id="1" name=""/>
        <p:cNvGrpSpPr/>
        <p:nvPr/>
      </p:nvGrpSpPr>
      <p:grpSpPr>
        <a:xfrm>
          <a:off x="0" y="0"/>
          <a:ext cx="0" cy="0"/>
          <a:chOff x="0" y="0"/>
          <a:chExt cx="0" cy="0"/>
        </a:xfrm>
      </p:grpSpPr>
      <p:sp>
        <p:nvSpPr>
          <p:cNvPr id="5" name="Oval 4"/>
          <p:cNvSpPr/>
          <p:nvPr userDrawn="1"/>
        </p:nvSpPr>
        <p:spPr>
          <a:xfrm>
            <a:off x="3647920" y="2029528"/>
            <a:ext cx="5708647" cy="570864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ctrTitle"/>
          </p:nvPr>
        </p:nvSpPr>
        <p:spPr>
          <a:xfrm>
            <a:off x="3647919" y="2487471"/>
            <a:ext cx="5708647" cy="4969978"/>
          </a:xfrm>
        </p:spPr>
        <p:txBody>
          <a:bodyPr wrap="square" anchor="ctr">
            <a:noAutofit/>
          </a:bodyPr>
          <a:lstStyle>
            <a:lvl1pPr algn="ctr">
              <a:lnSpc>
                <a:spcPts val="8734"/>
              </a:lnSpc>
              <a:defRPr sz="6000" baseline="0">
                <a:solidFill>
                  <a:schemeClr val="bg2"/>
                </a:solidFill>
              </a:defRPr>
            </a:lvl1pPr>
          </a:lstStyle>
          <a:p>
            <a:r>
              <a:rPr lang="en-US" smtClean="0"/>
              <a:t>Click to edit Master title style</a:t>
            </a:r>
            <a:endParaRPr lang="en-GB" dirty="0"/>
          </a:p>
        </p:txBody>
      </p:sp>
      <p:sp>
        <p:nvSpPr>
          <p:cNvPr id="12" name="Oval 11"/>
          <p:cNvSpPr/>
          <p:nvPr userDrawn="1"/>
        </p:nvSpPr>
        <p:spPr>
          <a:xfrm>
            <a:off x="12131865" y="9224972"/>
            <a:ext cx="292800" cy="292800"/>
          </a:xfrm>
          <a:prstGeom prst="ellipse">
            <a:avLst/>
          </a:prstGeom>
          <a:solidFill>
            <a:srgbClr val="75AA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Slide Number Placeholder 5"/>
          <p:cNvSpPr>
            <a:spLocks noGrp="1"/>
          </p:cNvSpPr>
          <p:nvPr>
            <p:ph type="sldNum" sz="quarter" idx="4"/>
          </p:nvPr>
        </p:nvSpPr>
        <p:spPr>
          <a:xfrm>
            <a:off x="12034263" y="9103058"/>
            <a:ext cx="503290" cy="519458"/>
          </a:xfrm>
          <a:prstGeom prst="rect">
            <a:avLst/>
          </a:prstGeom>
        </p:spPr>
        <p:txBody>
          <a:bodyPr vert="horz" lIns="130055" tIns="65028" rIns="130055" bIns="65028" rtlCol="0" anchor="ctr"/>
          <a:lstStyle>
            <a:lvl1pPr algn="r">
              <a:defRPr sz="1000">
                <a:solidFill>
                  <a:srgbClr val="FFFFFF"/>
                </a:solidFill>
              </a:defRPr>
            </a:lvl1pPr>
          </a:lstStyle>
          <a:p>
            <a:pPr algn="ctr"/>
            <a:fld id="{C0BADC3D-1509-2C4E-AB5E-AF0356668A88}" type="slidenum">
              <a:rPr lang="en-GB" smtClean="0"/>
              <a:pPr algn="ctr"/>
              <a:t>‹#›</a:t>
            </a:fld>
            <a:endParaRPr lang="en-GB" dirty="0"/>
          </a:p>
        </p:txBody>
      </p:sp>
      <p:sp>
        <p:nvSpPr>
          <p:cNvPr id="14" name="Oval 13"/>
          <p:cNvSpPr/>
          <p:nvPr userDrawn="1"/>
        </p:nvSpPr>
        <p:spPr>
          <a:xfrm>
            <a:off x="3463139" y="1844748"/>
            <a:ext cx="6078208" cy="6078202"/>
          </a:xfrm>
          <a:prstGeom prst="ellipse">
            <a:avLst/>
          </a:prstGeom>
          <a:ln w="38100" cap="rnd">
            <a:solidFill>
              <a:schemeClr val="accent1"/>
            </a:solidFill>
            <a:prstDash val="sysDot"/>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1834196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50161" y="9043086"/>
            <a:ext cx="3034083" cy="519458"/>
          </a:xfrm>
          <a:prstGeom prst="rect">
            <a:avLst/>
          </a:prstGeom>
        </p:spPr>
        <p:txBody>
          <a:bodyPr lIns="130055" tIns="65028" rIns="130055" bIns="65028"/>
          <a:lstStyle/>
          <a:p>
            <a:fld id="{F30A4021-3520-4558-8939-FBE9B7EAC778}" type="datetimeFigureOut">
              <a:rPr lang="en-US" smtClean="0"/>
              <a:pPr/>
              <a:t>6/11/2015</a:t>
            </a:fld>
            <a:endParaRPr lang="en-GB"/>
          </a:p>
        </p:txBody>
      </p:sp>
      <p:sp>
        <p:nvSpPr>
          <p:cNvPr id="5" name="Footer Placeholder 4"/>
          <p:cNvSpPr>
            <a:spLocks noGrp="1"/>
          </p:cNvSpPr>
          <p:nvPr>
            <p:ph type="ftr" sz="quarter" idx="11"/>
          </p:nvPr>
        </p:nvSpPr>
        <p:spPr>
          <a:xfrm>
            <a:off x="4442765" y="9043086"/>
            <a:ext cx="4117684" cy="519458"/>
          </a:xfrm>
          <a:prstGeom prst="rect">
            <a:avLst/>
          </a:prstGeom>
        </p:spPr>
        <p:txBody>
          <a:bodyPr lIns="130055" tIns="65028" rIns="130055" bIns="65028"/>
          <a:lstStyle/>
          <a:p>
            <a:endParaRPr lang="en-GB"/>
          </a:p>
        </p:txBody>
      </p:sp>
      <p:sp>
        <p:nvSpPr>
          <p:cNvPr id="6" name="Slide Number Placeholder 5"/>
          <p:cNvSpPr>
            <a:spLocks noGrp="1"/>
          </p:cNvSpPr>
          <p:nvPr>
            <p:ph type="sldNum" sz="quarter" idx="12"/>
          </p:nvPr>
        </p:nvSpPr>
        <p:spPr/>
        <p:txBody>
          <a:bodyPr/>
          <a:lstStyle/>
          <a:p>
            <a:fld id="{2D1C9226-939F-436B-8B71-571A29EAD3B5}" type="slidenum">
              <a:rPr lang="en-GB" smtClean="0"/>
              <a:pPr/>
              <a:t>‹#›</a:t>
            </a:fld>
            <a:endParaRPr lang="en-GB"/>
          </a:p>
        </p:txBody>
      </p:sp>
    </p:spTree>
    <p:extLst>
      <p:ext uri="{BB962C8B-B14F-4D97-AF65-F5344CB8AC3E}">
        <p14:creationId xmlns:p14="http://schemas.microsoft.com/office/powerpoint/2010/main" val="1891247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Blue Circle Top.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016320" y="0"/>
            <a:ext cx="2986893" cy="2974945"/>
          </a:xfrm>
          <a:prstGeom prst="rect">
            <a:avLst/>
          </a:prstGeom>
        </p:spPr>
      </p:pic>
      <p:sp>
        <p:nvSpPr>
          <p:cNvPr id="2" name="Title Placeholder 1"/>
          <p:cNvSpPr>
            <a:spLocks noGrp="1"/>
          </p:cNvSpPr>
          <p:nvPr>
            <p:ph type="title"/>
          </p:nvPr>
        </p:nvSpPr>
        <p:spPr>
          <a:xfrm>
            <a:off x="715626" y="416908"/>
            <a:ext cx="9533274" cy="713392"/>
          </a:xfrm>
          <a:prstGeom prst="rect">
            <a:avLst/>
          </a:prstGeom>
        </p:spPr>
        <p:txBody>
          <a:bodyPr vert="horz" lIns="0" tIns="0" rIns="0" bIns="0" rtlCol="0" anchor="t">
            <a:noAutofit/>
          </a:bodyPr>
          <a:lstStyle/>
          <a:p>
            <a:endParaRPr lang="en-GB" dirty="0"/>
          </a:p>
        </p:txBody>
      </p:sp>
      <p:sp>
        <p:nvSpPr>
          <p:cNvPr id="3" name="Text Placeholder 2"/>
          <p:cNvSpPr>
            <a:spLocks noGrp="1"/>
          </p:cNvSpPr>
          <p:nvPr>
            <p:ph type="body" idx="1"/>
          </p:nvPr>
        </p:nvSpPr>
        <p:spPr>
          <a:xfrm>
            <a:off x="720917" y="3112033"/>
            <a:ext cx="11676646" cy="3419834"/>
          </a:xfrm>
          <a:prstGeom prst="rect">
            <a:avLst/>
          </a:prstGeom>
        </p:spPr>
        <p:txBody>
          <a:bodyPr vert="horz" lIns="0" tIns="0" rIns="0" bIns="0" rtlCol="0">
            <a:noAutofit/>
          </a:bodyPr>
          <a:lstStyle/>
          <a:p>
            <a:pPr lvl="0"/>
            <a:endParaRPr lang="en-GB" dirty="0"/>
          </a:p>
        </p:txBody>
      </p:sp>
      <p:sp>
        <p:nvSpPr>
          <p:cNvPr id="8" name="Oval 7"/>
          <p:cNvSpPr/>
          <p:nvPr/>
        </p:nvSpPr>
        <p:spPr>
          <a:xfrm>
            <a:off x="12131865" y="9224972"/>
            <a:ext cx="292800" cy="29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4"/>
          </p:nvPr>
        </p:nvSpPr>
        <p:spPr>
          <a:xfrm>
            <a:off x="12034263" y="9103058"/>
            <a:ext cx="503290" cy="519458"/>
          </a:xfrm>
          <a:prstGeom prst="rect">
            <a:avLst/>
          </a:prstGeom>
        </p:spPr>
        <p:txBody>
          <a:bodyPr vert="horz" lIns="130055" tIns="65028" rIns="130055" bIns="65028" rtlCol="0" anchor="ctr"/>
          <a:lstStyle>
            <a:lvl1pPr algn="r">
              <a:defRPr sz="1000">
                <a:solidFill>
                  <a:srgbClr val="FFFFFF"/>
                </a:solidFill>
              </a:defRPr>
            </a:lvl1pPr>
          </a:lstStyle>
          <a:p>
            <a:pPr algn="ctr"/>
            <a:fld id="{C0BADC3D-1509-2C4E-AB5E-AF0356668A88}" type="slidenum">
              <a:rPr lang="en-GB" smtClean="0"/>
              <a:pPr algn="ctr"/>
              <a:t>‹#›</a:t>
            </a:fld>
            <a:endParaRPr lang="en-GB" dirty="0"/>
          </a:p>
        </p:txBody>
      </p:sp>
      <p:pic>
        <p:nvPicPr>
          <p:cNvPr id="10" name="Picture 9" descr="OU ICON.pn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839575" y="363008"/>
            <a:ext cx="759817" cy="887593"/>
          </a:xfrm>
          <a:prstGeom prst="rect">
            <a:avLst/>
          </a:prstGeom>
        </p:spPr>
      </p:pic>
    </p:spTree>
    <p:extLst>
      <p:ext uri="{BB962C8B-B14F-4D97-AF65-F5344CB8AC3E}">
        <p14:creationId xmlns:p14="http://schemas.microsoft.com/office/powerpoint/2010/main" val="29725186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2" r:id="rId3"/>
    <p:sldLayoutId id="2147483650" r:id="rId4"/>
    <p:sldLayoutId id="2147483660" r:id="rId5"/>
    <p:sldLayoutId id="2147483659" r:id="rId6"/>
    <p:sldLayoutId id="2147483658" r:id="rId7"/>
    <p:sldLayoutId id="2147483661" r:id="rId8"/>
    <p:sldLayoutId id="2147483664" r:id="rId9"/>
  </p:sldLayoutIdLst>
  <p:hf hdr="0" ftr="0" dt="0"/>
  <p:txStyles>
    <p:titleStyle>
      <a:lvl1pPr algn="l" defTabSz="650276" rtl="0" eaLnBrk="1" latinLnBrk="0" hangingPunct="1">
        <a:lnSpc>
          <a:spcPts val="5200"/>
        </a:lnSpc>
        <a:spcBef>
          <a:spcPts val="0"/>
        </a:spcBef>
        <a:buNone/>
        <a:defRPr sz="4400" b="1" kern="1200">
          <a:solidFill>
            <a:schemeClr val="tx2"/>
          </a:solidFill>
          <a:latin typeface="+mj-lt"/>
          <a:ea typeface="+mj-ea"/>
          <a:cs typeface="+mj-cs"/>
        </a:defRPr>
      </a:lvl1pPr>
    </p:titleStyle>
    <p:bodyStyle>
      <a:lvl1pPr marL="263525" indent="-263525" algn="l" defTabSz="650276" rtl="0" eaLnBrk="1" latinLnBrk="0" hangingPunct="1">
        <a:lnSpc>
          <a:spcPct val="100000"/>
        </a:lnSpc>
        <a:spcBef>
          <a:spcPts val="0"/>
        </a:spcBef>
        <a:spcAft>
          <a:spcPts val="0"/>
        </a:spcAft>
        <a:buClr>
          <a:schemeClr val="tx2"/>
        </a:buClr>
        <a:buSzPct val="90000"/>
        <a:buFont typeface="Lucida Grande"/>
        <a:buChar char="●"/>
        <a:defRPr sz="2400" kern="1200">
          <a:solidFill>
            <a:schemeClr val="tx1"/>
          </a:solidFill>
          <a:latin typeface="+mn-lt"/>
          <a:ea typeface="+mn-ea"/>
          <a:cs typeface="+mn-cs"/>
        </a:defRPr>
      </a:lvl1pPr>
      <a:lvl2pPr marL="554038" indent="-222250" algn="l" defTabSz="650276" rtl="0" eaLnBrk="1" latinLnBrk="0" hangingPunct="1">
        <a:lnSpc>
          <a:spcPct val="100000"/>
        </a:lnSpc>
        <a:spcBef>
          <a:spcPts val="0"/>
        </a:spcBef>
        <a:spcAft>
          <a:spcPts val="0"/>
        </a:spcAft>
        <a:buClr>
          <a:schemeClr val="tx2"/>
        </a:buClr>
        <a:buSzPct val="90000"/>
        <a:buFont typeface="Lucida Grande"/>
        <a:buChar char="●"/>
        <a:defRPr sz="1800" kern="1200">
          <a:solidFill>
            <a:schemeClr val="tx1"/>
          </a:solidFill>
          <a:latin typeface="+mn-lt"/>
          <a:ea typeface="+mn-ea"/>
          <a:cs typeface="+mn-cs"/>
        </a:defRPr>
      </a:lvl2pPr>
      <a:lvl3pPr marL="342900" indent="-342900" algn="l" defTabSz="650276" rtl="0" eaLnBrk="1" latinLnBrk="0" hangingPunct="1">
        <a:lnSpc>
          <a:spcPct val="100000"/>
        </a:lnSpc>
        <a:spcBef>
          <a:spcPts val="0"/>
        </a:spcBef>
        <a:spcAft>
          <a:spcPts val="0"/>
        </a:spcAft>
        <a:buClr>
          <a:schemeClr val="tx2"/>
        </a:buClr>
        <a:buSzPct val="90000"/>
        <a:buFont typeface="Lucida Grande"/>
        <a:buChar char="●"/>
        <a:defRPr sz="2400" kern="1200">
          <a:solidFill>
            <a:schemeClr val="tx1"/>
          </a:solidFill>
          <a:latin typeface="+mn-lt"/>
          <a:ea typeface="+mn-ea"/>
          <a:cs typeface="+mn-cs"/>
        </a:defRPr>
      </a:lvl3pPr>
      <a:lvl4pPr marL="0" indent="0" algn="l" defTabSz="650276" rtl="0" eaLnBrk="1" latinLnBrk="0" hangingPunct="1">
        <a:lnSpc>
          <a:spcPct val="100000"/>
        </a:lnSpc>
        <a:spcBef>
          <a:spcPts val="0"/>
        </a:spcBef>
        <a:spcAft>
          <a:spcPts val="0"/>
        </a:spcAft>
        <a:buFont typeface="Lucida Grande"/>
        <a:buNone/>
        <a:defRPr sz="1800" kern="1200">
          <a:solidFill>
            <a:schemeClr val="tx1"/>
          </a:solidFill>
          <a:latin typeface="+mn-lt"/>
          <a:ea typeface="+mn-ea"/>
          <a:cs typeface="+mn-cs"/>
        </a:defRPr>
      </a:lvl4pPr>
      <a:lvl5pPr marL="0" indent="0" algn="l" defTabSz="650276" rtl="0" eaLnBrk="1" latinLnBrk="0" hangingPunct="1">
        <a:lnSpc>
          <a:spcPct val="100000"/>
        </a:lnSpc>
        <a:spcBef>
          <a:spcPts val="0"/>
        </a:spcBef>
        <a:spcAft>
          <a:spcPts val="0"/>
        </a:spcAft>
        <a:buFont typeface="Lucida Grande"/>
        <a:buNone/>
        <a:defRPr sz="1800" kern="1200">
          <a:solidFill>
            <a:schemeClr val="tx1"/>
          </a:solidFill>
          <a:latin typeface="+mn-lt"/>
          <a:ea typeface="+mn-ea"/>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en-US"/>
      </a:defPPr>
      <a:lvl1pPr marL="0" algn="l" defTabSz="650276" rtl="0" eaLnBrk="1" latinLnBrk="0" hangingPunct="1">
        <a:defRPr sz="2600" kern="1200">
          <a:solidFill>
            <a:schemeClr val="tx1"/>
          </a:solidFill>
          <a:latin typeface="+mn-lt"/>
          <a:ea typeface="+mn-ea"/>
          <a:cs typeface="+mn-cs"/>
        </a:defRPr>
      </a:lvl1pPr>
      <a:lvl2pPr marL="650276" algn="l" defTabSz="650276" rtl="0" eaLnBrk="1" latinLnBrk="0" hangingPunct="1">
        <a:defRPr sz="2600" kern="1200">
          <a:solidFill>
            <a:schemeClr val="tx1"/>
          </a:solidFill>
          <a:latin typeface="+mn-lt"/>
          <a:ea typeface="+mn-ea"/>
          <a:cs typeface="+mn-cs"/>
        </a:defRPr>
      </a:lvl2pPr>
      <a:lvl3pPr marL="1300551" algn="l" defTabSz="650276" rtl="0" eaLnBrk="1" latinLnBrk="0" hangingPunct="1">
        <a:defRPr sz="2600" kern="1200">
          <a:solidFill>
            <a:schemeClr val="tx1"/>
          </a:solidFill>
          <a:latin typeface="+mn-lt"/>
          <a:ea typeface="+mn-ea"/>
          <a:cs typeface="+mn-cs"/>
        </a:defRPr>
      </a:lvl3pPr>
      <a:lvl4pPr marL="1950827" algn="l" defTabSz="650276" rtl="0" eaLnBrk="1" latinLnBrk="0" hangingPunct="1">
        <a:defRPr sz="2600" kern="1200">
          <a:solidFill>
            <a:schemeClr val="tx1"/>
          </a:solidFill>
          <a:latin typeface="+mn-lt"/>
          <a:ea typeface="+mn-ea"/>
          <a:cs typeface="+mn-cs"/>
        </a:defRPr>
      </a:lvl4pPr>
      <a:lvl5pPr marL="2601102" algn="l" defTabSz="650276" rtl="0" eaLnBrk="1" latinLnBrk="0" hangingPunct="1">
        <a:defRPr sz="2600" kern="1200">
          <a:solidFill>
            <a:schemeClr val="tx1"/>
          </a:solidFill>
          <a:latin typeface="+mn-lt"/>
          <a:ea typeface="+mn-ea"/>
          <a:cs typeface="+mn-cs"/>
        </a:defRPr>
      </a:lvl5pPr>
      <a:lvl6pPr marL="3251378" algn="l" defTabSz="650276" rtl="0" eaLnBrk="1" latinLnBrk="0" hangingPunct="1">
        <a:defRPr sz="2600" kern="1200">
          <a:solidFill>
            <a:schemeClr val="tx1"/>
          </a:solidFill>
          <a:latin typeface="+mn-lt"/>
          <a:ea typeface="+mn-ea"/>
          <a:cs typeface="+mn-cs"/>
        </a:defRPr>
      </a:lvl6pPr>
      <a:lvl7pPr marL="3901653" algn="l" defTabSz="650276" rtl="0" eaLnBrk="1" latinLnBrk="0" hangingPunct="1">
        <a:defRPr sz="2600" kern="1200">
          <a:solidFill>
            <a:schemeClr val="tx1"/>
          </a:solidFill>
          <a:latin typeface="+mn-lt"/>
          <a:ea typeface="+mn-ea"/>
          <a:cs typeface="+mn-cs"/>
        </a:defRPr>
      </a:lvl7pPr>
      <a:lvl8pPr marL="4551929" algn="l" defTabSz="650276" rtl="0" eaLnBrk="1" latinLnBrk="0" hangingPunct="1">
        <a:defRPr sz="2600" kern="1200">
          <a:solidFill>
            <a:schemeClr val="tx1"/>
          </a:solidFill>
          <a:latin typeface="+mn-lt"/>
          <a:ea typeface="+mn-ea"/>
          <a:cs typeface="+mn-cs"/>
        </a:defRPr>
      </a:lvl8pPr>
      <a:lvl9pPr marL="5202204" algn="l" defTabSz="650276"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0072" y="3921177"/>
            <a:ext cx="9504266" cy="3410314"/>
          </a:xfrm>
        </p:spPr>
        <p:txBody>
          <a:bodyPr/>
          <a:lstStyle/>
          <a:p>
            <a:r>
              <a:rPr lang="en-GB" dirty="0" smtClean="0"/>
              <a:t>Engagement of Informal Learners Undertaking Open Online Courses and the Impact of Design</a:t>
            </a:r>
            <a:r>
              <a:rPr lang="en-GB" dirty="0" smtClean="0"/>
              <a:t/>
            </a:r>
            <a:br>
              <a:rPr lang="en-GB" dirty="0" smtClean="0"/>
            </a:br>
            <a:r>
              <a:rPr lang="en-GB" dirty="0" smtClean="0"/>
              <a:t/>
            </a:r>
            <a:br>
              <a:rPr lang="en-GB" dirty="0" smtClean="0"/>
            </a:br>
            <a:endParaRPr lang="en-GB" dirty="0"/>
          </a:p>
        </p:txBody>
      </p:sp>
      <p:sp>
        <p:nvSpPr>
          <p:cNvPr id="3" name="Subtitle 2"/>
          <p:cNvSpPr>
            <a:spLocks noGrp="1"/>
          </p:cNvSpPr>
          <p:nvPr>
            <p:ph type="subTitle" idx="1"/>
          </p:nvPr>
        </p:nvSpPr>
        <p:spPr>
          <a:xfrm>
            <a:off x="530072" y="7662828"/>
            <a:ext cx="10033654" cy="923330"/>
          </a:xfrm>
        </p:spPr>
        <p:txBody>
          <a:bodyPr/>
          <a:lstStyle/>
          <a:p>
            <a:r>
              <a:rPr lang="en-GB" dirty="0" smtClean="0"/>
              <a:t>Hannah Gore </a:t>
            </a:r>
          </a:p>
          <a:p>
            <a:r>
              <a:rPr lang="en-GB" dirty="0" smtClean="0"/>
              <a:t>Senior Producer: Social &amp; Syndication </a:t>
            </a:r>
            <a:endParaRPr lang="en-GB" dirty="0"/>
          </a:p>
        </p:txBody>
      </p:sp>
    </p:spTree>
    <p:extLst>
      <p:ext uri="{BB962C8B-B14F-4D97-AF65-F5344CB8AC3E}">
        <p14:creationId xmlns:p14="http://schemas.microsoft.com/office/powerpoint/2010/main" val="3718036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1C9226-939F-436B-8B71-571A29EAD3B5}" type="slidenum">
              <a:rPr lang="en-GB" smtClean="0"/>
              <a:pPr/>
              <a:t>10</a:t>
            </a:fld>
            <a:endParaRPr lang="en-GB"/>
          </a:p>
        </p:txBody>
      </p:sp>
      <p:grpSp>
        <p:nvGrpSpPr>
          <p:cNvPr id="5" name="Group 4"/>
          <p:cNvGrpSpPr/>
          <p:nvPr/>
        </p:nvGrpSpPr>
        <p:grpSpPr>
          <a:xfrm>
            <a:off x="10254445" y="8867879"/>
            <a:ext cx="2610016" cy="789237"/>
            <a:chOff x="4321790" y="1589704"/>
            <a:chExt cx="2610016" cy="789237"/>
          </a:xfrm>
          <a:solidFill>
            <a:schemeClr val="bg1"/>
          </a:solidFill>
        </p:grpSpPr>
        <p:sp>
          <p:nvSpPr>
            <p:cNvPr id="6" name="Content Placeholder 2"/>
            <p:cNvSpPr txBox="1">
              <a:spLocks/>
            </p:cNvSpPr>
            <p:nvPr/>
          </p:nvSpPr>
          <p:spPr>
            <a:xfrm>
              <a:off x="5111027" y="1777364"/>
              <a:ext cx="1820779" cy="484573"/>
            </a:xfrm>
            <a:prstGeom prst="rect">
              <a:avLst/>
            </a:prstGeom>
            <a:grpFill/>
          </p:spPr>
          <p:txBody>
            <a:bodyPr vert="horz" lIns="0" tIns="0" rIns="0" bIns="0" rtlCol="0">
              <a:noAutofit/>
            </a:bodyPr>
            <a:lstStyle>
              <a:lvl1pPr marL="263525" indent="-263525" algn="l" defTabSz="650276" rtl="0" eaLnBrk="1" latinLnBrk="0" hangingPunct="1">
                <a:lnSpc>
                  <a:spcPct val="100000"/>
                </a:lnSpc>
                <a:spcBef>
                  <a:spcPts val="0"/>
                </a:spcBef>
                <a:spcAft>
                  <a:spcPts val="0"/>
                </a:spcAft>
                <a:buClr>
                  <a:schemeClr val="tx2"/>
                </a:buClr>
                <a:buSzPct val="90000"/>
                <a:buFont typeface="Lucida Grande"/>
                <a:buChar char="●"/>
                <a:defRPr sz="2400" kern="1200">
                  <a:solidFill>
                    <a:schemeClr val="tx1"/>
                  </a:solidFill>
                  <a:latin typeface="+mn-lt"/>
                  <a:ea typeface="+mn-ea"/>
                  <a:cs typeface="+mn-cs"/>
                </a:defRPr>
              </a:lvl1pPr>
              <a:lvl2pPr marL="554038" indent="-222250" algn="l" defTabSz="650276" rtl="0" eaLnBrk="1" latinLnBrk="0" hangingPunct="1">
                <a:lnSpc>
                  <a:spcPct val="100000"/>
                </a:lnSpc>
                <a:spcBef>
                  <a:spcPts val="0"/>
                </a:spcBef>
                <a:spcAft>
                  <a:spcPts val="0"/>
                </a:spcAft>
                <a:buClr>
                  <a:schemeClr val="tx2"/>
                </a:buClr>
                <a:buSzPct val="90000"/>
                <a:buFont typeface="Lucida Grande"/>
                <a:buChar char="●"/>
                <a:defRPr sz="1800" kern="1200">
                  <a:solidFill>
                    <a:schemeClr val="tx1"/>
                  </a:solidFill>
                  <a:latin typeface="+mn-lt"/>
                  <a:ea typeface="+mn-ea"/>
                  <a:cs typeface="+mn-cs"/>
                </a:defRPr>
              </a:lvl2pPr>
              <a:lvl3pPr marL="342900" indent="-342900" algn="l" defTabSz="650276" rtl="0" eaLnBrk="1" latinLnBrk="0" hangingPunct="1">
                <a:lnSpc>
                  <a:spcPct val="100000"/>
                </a:lnSpc>
                <a:spcBef>
                  <a:spcPts val="0"/>
                </a:spcBef>
                <a:spcAft>
                  <a:spcPts val="0"/>
                </a:spcAft>
                <a:buClr>
                  <a:schemeClr val="tx2"/>
                </a:buClr>
                <a:buSzPct val="90000"/>
                <a:buFont typeface="Lucida Grande"/>
                <a:buChar char="●"/>
                <a:defRPr sz="2400" kern="1200">
                  <a:solidFill>
                    <a:schemeClr val="tx1"/>
                  </a:solidFill>
                  <a:latin typeface="+mn-lt"/>
                  <a:ea typeface="+mn-ea"/>
                  <a:cs typeface="+mn-cs"/>
                </a:defRPr>
              </a:lvl3pPr>
              <a:lvl4pPr marL="0" indent="0" algn="l" defTabSz="650276" rtl="0" eaLnBrk="1" latinLnBrk="0" hangingPunct="1">
                <a:lnSpc>
                  <a:spcPct val="100000"/>
                </a:lnSpc>
                <a:spcBef>
                  <a:spcPts val="0"/>
                </a:spcBef>
                <a:spcAft>
                  <a:spcPts val="0"/>
                </a:spcAft>
                <a:buFont typeface="Lucida Grande"/>
                <a:buNone/>
                <a:defRPr sz="1800" kern="1200">
                  <a:solidFill>
                    <a:schemeClr val="tx1"/>
                  </a:solidFill>
                  <a:latin typeface="+mn-lt"/>
                  <a:ea typeface="+mn-ea"/>
                  <a:cs typeface="+mn-cs"/>
                </a:defRPr>
              </a:lvl4pPr>
              <a:lvl5pPr marL="0" indent="0" algn="l" defTabSz="650276" rtl="0" eaLnBrk="1" latinLnBrk="0" hangingPunct="1">
                <a:lnSpc>
                  <a:spcPct val="100000"/>
                </a:lnSpc>
                <a:spcBef>
                  <a:spcPts val="0"/>
                </a:spcBef>
                <a:spcAft>
                  <a:spcPts val="0"/>
                </a:spcAft>
                <a:buFont typeface="Lucida Grande"/>
                <a:buNone/>
                <a:defRPr sz="1800" kern="1200">
                  <a:solidFill>
                    <a:schemeClr val="tx1"/>
                  </a:solidFill>
                  <a:latin typeface="+mn-lt"/>
                  <a:ea typeface="+mn-ea"/>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a:lstStyle>
            <a:p>
              <a:pPr marL="0" indent="0">
                <a:buFont typeface="Lucida Grande"/>
                <a:buNone/>
              </a:pPr>
              <a:r>
                <a:rPr lang="en-GB" b="1" dirty="0" smtClean="0">
                  <a:solidFill>
                    <a:schemeClr val="tx2"/>
                  </a:solidFill>
                </a:rPr>
                <a:t>@HRGore</a:t>
              </a:r>
              <a:endParaRPr lang="en-GB" dirty="0" smtClean="0"/>
            </a:p>
            <a:p>
              <a:pPr marL="0" indent="0">
                <a:buFont typeface="Lucida Grande"/>
                <a:buNone/>
              </a:pPr>
              <a:endParaRPr lang="en-GB" dirty="0" smtClean="0"/>
            </a:p>
            <a:p>
              <a:pPr marL="0" indent="0">
                <a:buFont typeface="Lucida Grande"/>
                <a:buNone/>
              </a:pPr>
              <a:endParaRPr lang="en-GB" dirty="0"/>
            </a:p>
          </p:txBody>
        </p:sp>
        <p:pic>
          <p:nvPicPr>
            <p:cNvPr id="7" name="Picture 4" descr="https://pbs.twimg.com/profile_images/571076061169868800/2dDdk-U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1790" y="1589704"/>
              <a:ext cx="789237" cy="789237"/>
            </a:xfrm>
            <a:prstGeom prst="rect">
              <a:avLst/>
            </a:prstGeom>
            <a:grpFill/>
            <a:extLst/>
          </p:spPr>
        </p:pic>
      </p:grpSp>
      <p:sp>
        <p:nvSpPr>
          <p:cNvPr id="9" name="Content Placeholder 2"/>
          <p:cNvSpPr txBox="1">
            <a:spLocks/>
          </p:cNvSpPr>
          <p:nvPr/>
        </p:nvSpPr>
        <p:spPr>
          <a:xfrm rot="10800000" flipV="1">
            <a:off x="60156" y="9332571"/>
            <a:ext cx="4680285" cy="418979"/>
          </a:xfrm>
          <a:prstGeom prst="rect">
            <a:avLst/>
          </a:prstGeom>
        </p:spPr>
        <p:txBody>
          <a:bodyPr vert="horz" lIns="0" tIns="0" rIns="0" bIns="0" rtlCol="0">
            <a:noAutofit/>
          </a:bodyPr>
          <a:lstStyle>
            <a:lvl1pPr marL="263525" indent="-263525" algn="l" defTabSz="650276" rtl="0" eaLnBrk="1" latinLnBrk="0" hangingPunct="1">
              <a:lnSpc>
                <a:spcPct val="100000"/>
              </a:lnSpc>
              <a:spcBef>
                <a:spcPts val="0"/>
              </a:spcBef>
              <a:spcAft>
                <a:spcPts val="0"/>
              </a:spcAft>
              <a:buClr>
                <a:schemeClr val="tx2"/>
              </a:buClr>
              <a:buSzPct val="90000"/>
              <a:buFont typeface="Lucida Grande"/>
              <a:buChar char="●"/>
              <a:defRPr sz="2400" kern="1200">
                <a:solidFill>
                  <a:schemeClr val="tx1"/>
                </a:solidFill>
                <a:latin typeface="+mn-lt"/>
                <a:ea typeface="+mn-ea"/>
                <a:cs typeface="+mn-cs"/>
              </a:defRPr>
            </a:lvl1pPr>
            <a:lvl2pPr marL="554038" indent="-222250" algn="l" defTabSz="650276" rtl="0" eaLnBrk="1" latinLnBrk="0" hangingPunct="1">
              <a:lnSpc>
                <a:spcPct val="100000"/>
              </a:lnSpc>
              <a:spcBef>
                <a:spcPts val="0"/>
              </a:spcBef>
              <a:spcAft>
                <a:spcPts val="0"/>
              </a:spcAft>
              <a:buClr>
                <a:schemeClr val="tx2"/>
              </a:buClr>
              <a:buSzPct val="90000"/>
              <a:buFont typeface="Lucida Grande"/>
              <a:buChar char="●"/>
              <a:defRPr sz="1800" kern="1200">
                <a:solidFill>
                  <a:schemeClr val="tx1"/>
                </a:solidFill>
                <a:latin typeface="+mn-lt"/>
                <a:ea typeface="+mn-ea"/>
                <a:cs typeface="+mn-cs"/>
              </a:defRPr>
            </a:lvl2pPr>
            <a:lvl3pPr marL="342900" indent="-342900" algn="l" defTabSz="650276" rtl="0" eaLnBrk="1" latinLnBrk="0" hangingPunct="1">
              <a:lnSpc>
                <a:spcPct val="100000"/>
              </a:lnSpc>
              <a:spcBef>
                <a:spcPts val="0"/>
              </a:spcBef>
              <a:spcAft>
                <a:spcPts val="0"/>
              </a:spcAft>
              <a:buClr>
                <a:schemeClr val="tx2"/>
              </a:buClr>
              <a:buSzPct val="90000"/>
              <a:buFont typeface="Lucida Grande"/>
              <a:buChar char="●"/>
              <a:defRPr sz="2400" kern="1200">
                <a:solidFill>
                  <a:schemeClr val="tx1"/>
                </a:solidFill>
                <a:latin typeface="+mn-lt"/>
                <a:ea typeface="+mn-ea"/>
                <a:cs typeface="+mn-cs"/>
              </a:defRPr>
            </a:lvl3pPr>
            <a:lvl4pPr marL="0" indent="0" algn="l" defTabSz="650276" rtl="0" eaLnBrk="1" latinLnBrk="0" hangingPunct="1">
              <a:lnSpc>
                <a:spcPct val="100000"/>
              </a:lnSpc>
              <a:spcBef>
                <a:spcPts val="0"/>
              </a:spcBef>
              <a:spcAft>
                <a:spcPts val="0"/>
              </a:spcAft>
              <a:buFont typeface="Lucida Grande"/>
              <a:buNone/>
              <a:defRPr sz="1800" kern="1200">
                <a:solidFill>
                  <a:schemeClr val="tx1"/>
                </a:solidFill>
                <a:latin typeface="+mn-lt"/>
                <a:ea typeface="+mn-ea"/>
                <a:cs typeface="+mn-cs"/>
              </a:defRPr>
            </a:lvl4pPr>
            <a:lvl5pPr marL="0" indent="0" algn="l" defTabSz="650276" rtl="0" eaLnBrk="1" latinLnBrk="0" hangingPunct="1">
              <a:lnSpc>
                <a:spcPct val="100000"/>
              </a:lnSpc>
              <a:spcBef>
                <a:spcPts val="0"/>
              </a:spcBef>
              <a:spcAft>
                <a:spcPts val="0"/>
              </a:spcAft>
              <a:buFont typeface="Lucida Grande"/>
              <a:buNone/>
              <a:defRPr sz="1800" kern="1200">
                <a:solidFill>
                  <a:schemeClr val="tx1"/>
                </a:solidFill>
                <a:latin typeface="+mn-lt"/>
                <a:ea typeface="+mn-ea"/>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a:lstStyle>
          <a:p>
            <a:pPr marL="0" indent="0">
              <a:buFont typeface="Lucida Grande"/>
              <a:buNone/>
            </a:pPr>
            <a:r>
              <a:rPr lang="en-GB" sz="1800" dirty="0" smtClean="0">
                <a:solidFill>
                  <a:schemeClr val="tx1">
                    <a:lumMod val="65000"/>
                    <a:lumOff val="35000"/>
                  </a:schemeClr>
                </a:solidFill>
              </a:rPr>
              <a:t>Image courtesy of Debbie Carter Counselling</a:t>
            </a:r>
            <a:r>
              <a:rPr lang="en-GB" dirty="0" smtClean="0"/>
              <a:t>									</a:t>
            </a:r>
            <a:endParaRPr lang="en-GB" dirty="0"/>
          </a:p>
        </p:txBody>
      </p:sp>
      <p:pic>
        <p:nvPicPr>
          <p:cNvPr id="9220" name="Picture 4" descr="http://www.debbiecartercounselling.co.uk/admin/uploads/image/signpos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342" y="1417838"/>
            <a:ext cx="9614069" cy="6679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848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425" y="5518348"/>
            <a:ext cx="11676646" cy="2518746"/>
          </a:xfrm>
        </p:spPr>
        <p:txBody>
          <a:bodyPr/>
          <a:lstStyle/>
          <a:p>
            <a:pPr marL="0" indent="0">
              <a:buNone/>
            </a:pPr>
            <a:r>
              <a:rPr lang="en-GB" b="1" dirty="0" smtClean="0">
                <a:solidFill>
                  <a:schemeClr val="tx2"/>
                </a:solidFill>
              </a:rPr>
              <a:t>    Hannah Gore </a:t>
            </a:r>
          </a:p>
          <a:p>
            <a:pPr marL="0" indent="0">
              <a:buNone/>
            </a:pPr>
            <a:r>
              <a:rPr lang="en-GB" b="1" dirty="0" smtClean="0">
                <a:solidFill>
                  <a:schemeClr val="tx2"/>
                </a:solidFill>
              </a:rPr>
              <a:t>    Senior Producer: Social &amp; Syndication </a:t>
            </a:r>
          </a:p>
          <a:p>
            <a:endParaRPr lang="en-GB" b="1" dirty="0">
              <a:solidFill>
                <a:schemeClr val="tx2"/>
              </a:solidFill>
            </a:endParaRPr>
          </a:p>
          <a:p>
            <a:pPr marL="0" indent="0">
              <a:buNone/>
            </a:pPr>
            <a:r>
              <a:rPr lang="en-GB" b="1" dirty="0" smtClean="0">
                <a:solidFill>
                  <a:schemeClr val="tx2"/>
                </a:solidFill>
              </a:rPr>
              <a:t>    Hannah.Gore@open.ac.uk</a:t>
            </a:r>
          </a:p>
          <a:p>
            <a:pPr marL="0" indent="0">
              <a:buNone/>
            </a:pPr>
            <a:r>
              <a:rPr lang="en-GB" b="1" dirty="0" smtClean="0">
                <a:solidFill>
                  <a:schemeClr val="tx2"/>
                </a:solidFill>
              </a:rPr>
              <a:t>    @HRGore</a:t>
            </a:r>
          </a:p>
          <a:p>
            <a:pPr marL="0" indent="0">
              <a:buNone/>
            </a:pPr>
            <a:endParaRPr lang="en-GB" b="1" dirty="0">
              <a:solidFill>
                <a:schemeClr val="tx2"/>
              </a:solidFill>
            </a:endParaRPr>
          </a:p>
          <a:p>
            <a:pPr marL="0" indent="0">
              <a:buNone/>
            </a:pPr>
            <a:r>
              <a:rPr lang="en-GB" b="1" dirty="0" smtClean="0">
                <a:solidFill>
                  <a:schemeClr val="tx2"/>
                </a:solidFill>
              </a:rPr>
              <a:t>    </a:t>
            </a:r>
            <a:endParaRPr lang="en-GB" b="1" dirty="0">
              <a:solidFill>
                <a:schemeClr val="tx2"/>
              </a:solidFill>
            </a:endParaRPr>
          </a:p>
        </p:txBody>
      </p:sp>
      <p:sp>
        <p:nvSpPr>
          <p:cNvPr id="4" name="Slide Number Placeholder 3"/>
          <p:cNvSpPr>
            <a:spLocks noGrp="1"/>
          </p:cNvSpPr>
          <p:nvPr>
            <p:ph type="sldNum" sz="quarter" idx="12"/>
          </p:nvPr>
        </p:nvSpPr>
        <p:spPr/>
        <p:txBody>
          <a:bodyPr/>
          <a:lstStyle/>
          <a:p>
            <a:fld id="{2D1C9226-939F-436B-8B71-571A29EAD3B5}" type="slidenum">
              <a:rPr lang="en-GB" smtClean="0"/>
              <a:pPr/>
              <a:t>11</a:t>
            </a:fld>
            <a:endParaRPr lang="en-GB"/>
          </a:p>
        </p:txBody>
      </p:sp>
      <p:grpSp>
        <p:nvGrpSpPr>
          <p:cNvPr id="5" name="Group 4"/>
          <p:cNvGrpSpPr/>
          <p:nvPr/>
        </p:nvGrpSpPr>
        <p:grpSpPr>
          <a:xfrm>
            <a:off x="10254445" y="8867879"/>
            <a:ext cx="2610016" cy="789237"/>
            <a:chOff x="4321790" y="1589704"/>
            <a:chExt cx="2610016" cy="789237"/>
          </a:xfrm>
          <a:solidFill>
            <a:schemeClr val="bg1"/>
          </a:solidFill>
        </p:grpSpPr>
        <p:sp>
          <p:nvSpPr>
            <p:cNvPr id="6" name="Content Placeholder 2"/>
            <p:cNvSpPr txBox="1">
              <a:spLocks/>
            </p:cNvSpPr>
            <p:nvPr/>
          </p:nvSpPr>
          <p:spPr>
            <a:xfrm>
              <a:off x="5111027" y="1777364"/>
              <a:ext cx="1820779" cy="484573"/>
            </a:xfrm>
            <a:prstGeom prst="rect">
              <a:avLst/>
            </a:prstGeom>
            <a:grpFill/>
          </p:spPr>
          <p:txBody>
            <a:bodyPr vert="horz" lIns="0" tIns="0" rIns="0" bIns="0" rtlCol="0">
              <a:noAutofit/>
            </a:bodyPr>
            <a:lstStyle>
              <a:lvl1pPr marL="263525" indent="-263525" algn="l" defTabSz="650276" rtl="0" eaLnBrk="1" latinLnBrk="0" hangingPunct="1">
                <a:lnSpc>
                  <a:spcPct val="100000"/>
                </a:lnSpc>
                <a:spcBef>
                  <a:spcPts val="0"/>
                </a:spcBef>
                <a:spcAft>
                  <a:spcPts val="0"/>
                </a:spcAft>
                <a:buClr>
                  <a:schemeClr val="tx2"/>
                </a:buClr>
                <a:buSzPct val="90000"/>
                <a:buFont typeface="Lucida Grande"/>
                <a:buChar char="●"/>
                <a:defRPr sz="2400" kern="1200">
                  <a:solidFill>
                    <a:schemeClr val="tx1"/>
                  </a:solidFill>
                  <a:latin typeface="+mn-lt"/>
                  <a:ea typeface="+mn-ea"/>
                  <a:cs typeface="+mn-cs"/>
                </a:defRPr>
              </a:lvl1pPr>
              <a:lvl2pPr marL="554038" indent="-222250" algn="l" defTabSz="650276" rtl="0" eaLnBrk="1" latinLnBrk="0" hangingPunct="1">
                <a:lnSpc>
                  <a:spcPct val="100000"/>
                </a:lnSpc>
                <a:spcBef>
                  <a:spcPts val="0"/>
                </a:spcBef>
                <a:spcAft>
                  <a:spcPts val="0"/>
                </a:spcAft>
                <a:buClr>
                  <a:schemeClr val="tx2"/>
                </a:buClr>
                <a:buSzPct val="90000"/>
                <a:buFont typeface="Lucida Grande"/>
                <a:buChar char="●"/>
                <a:defRPr sz="1800" kern="1200">
                  <a:solidFill>
                    <a:schemeClr val="tx1"/>
                  </a:solidFill>
                  <a:latin typeface="+mn-lt"/>
                  <a:ea typeface="+mn-ea"/>
                  <a:cs typeface="+mn-cs"/>
                </a:defRPr>
              </a:lvl2pPr>
              <a:lvl3pPr marL="342900" indent="-342900" algn="l" defTabSz="650276" rtl="0" eaLnBrk="1" latinLnBrk="0" hangingPunct="1">
                <a:lnSpc>
                  <a:spcPct val="100000"/>
                </a:lnSpc>
                <a:spcBef>
                  <a:spcPts val="0"/>
                </a:spcBef>
                <a:spcAft>
                  <a:spcPts val="0"/>
                </a:spcAft>
                <a:buClr>
                  <a:schemeClr val="tx2"/>
                </a:buClr>
                <a:buSzPct val="90000"/>
                <a:buFont typeface="Lucida Grande"/>
                <a:buChar char="●"/>
                <a:defRPr sz="2400" kern="1200">
                  <a:solidFill>
                    <a:schemeClr val="tx1"/>
                  </a:solidFill>
                  <a:latin typeface="+mn-lt"/>
                  <a:ea typeface="+mn-ea"/>
                  <a:cs typeface="+mn-cs"/>
                </a:defRPr>
              </a:lvl3pPr>
              <a:lvl4pPr marL="0" indent="0" algn="l" defTabSz="650276" rtl="0" eaLnBrk="1" latinLnBrk="0" hangingPunct="1">
                <a:lnSpc>
                  <a:spcPct val="100000"/>
                </a:lnSpc>
                <a:spcBef>
                  <a:spcPts val="0"/>
                </a:spcBef>
                <a:spcAft>
                  <a:spcPts val="0"/>
                </a:spcAft>
                <a:buFont typeface="Lucida Grande"/>
                <a:buNone/>
                <a:defRPr sz="1800" kern="1200">
                  <a:solidFill>
                    <a:schemeClr val="tx1"/>
                  </a:solidFill>
                  <a:latin typeface="+mn-lt"/>
                  <a:ea typeface="+mn-ea"/>
                  <a:cs typeface="+mn-cs"/>
                </a:defRPr>
              </a:lvl4pPr>
              <a:lvl5pPr marL="0" indent="0" algn="l" defTabSz="650276" rtl="0" eaLnBrk="1" latinLnBrk="0" hangingPunct="1">
                <a:lnSpc>
                  <a:spcPct val="100000"/>
                </a:lnSpc>
                <a:spcBef>
                  <a:spcPts val="0"/>
                </a:spcBef>
                <a:spcAft>
                  <a:spcPts val="0"/>
                </a:spcAft>
                <a:buFont typeface="Lucida Grande"/>
                <a:buNone/>
                <a:defRPr sz="1800" kern="1200">
                  <a:solidFill>
                    <a:schemeClr val="tx1"/>
                  </a:solidFill>
                  <a:latin typeface="+mn-lt"/>
                  <a:ea typeface="+mn-ea"/>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a:lstStyle>
            <a:p>
              <a:pPr marL="0" indent="0">
                <a:buFont typeface="Lucida Grande"/>
                <a:buNone/>
              </a:pPr>
              <a:r>
                <a:rPr lang="en-GB" b="1" dirty="0" smtClean="0">
                  <a:solidFill>
                    <a:schemeClr val="tx2"/>
                  </a:solidFill>
                </a:rPr>
                <a:t>@HRGore</a:t>
              </a:r>
              <a:endParaRPr lang="en-GB" dirty="0" smtClean="0"/>
            </a:p>
            <a:p>
              <a:pPr marL="0" indent="0">
                <a:buFont typeface="Lucida Grande"/>
                <a:buNone/>
              </a:pPr>
              <a:endParaRPr lang="en-GB" dirty="0" smtClean="0"/>
            </a:p>
            <a:p>
              <a:pPr marL="0" indent="0">
                <a:buFont typeface="Lucida Grande"/>
                <a:buNone/>
              </a:pPr>
              <a:endParaRPr lang="en-GB" dirty="0"/>
            </a:p>
          </p:txBody>
        </p:sp>
        <p:pic>
          <p:nvPicPr>
            <p:cNvPr id="7" name="Picture 4" descr="https://pbs.twimg.com/profile_images/571076061169868800/2dDdk-U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1790" y="1589704"/>
              <a:ext cx="789237" cy="789237"/>
            </a:xfrm>
            <a:prstGeom prst="rect">
              <a:avLst/>
            </a:prstGeom>
            <a:grpFill/>
            <a:extLst/>
          </p:spPr>
        </p:pic>
      </p:grpSp>
      <p:pic>
        <p:nvPicPr>
          <p:cNvPr id="15362" name="Picture 2" descr="http://www.elearningnetwork.org/wp-content/uploads/2015/03/social-learning-technologi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945" y="573337"/>
            <a:ext cx="10096500" cy="362902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rot="10800000" flipV="1">
            <a:off x="60156" y="9332571"/>
            <a:ext cx="4944980" cy="424204"/>
          </a:xfrm>
          <a:prstGeom prst="rect">
            <a:avLst/>
          </a:prstGeom>
        </p:spPr>
        <p:txBody>
          <a:bodyPr vert="horz" lIns="0" tIns="0" rIns="0" bIns="0" rtlCol="0">
            <a:noAutofit/>
          </a:bodyPr>
          <a:lstStyle>
            <a:lvl1pPr marL="263525" indent="-263525" algn="l" defTabSz="650276" rtl="0" eaLnBrk="1" latinLnBrk="0" hangingPunct="1">
              <a:lnSpc>
                <a:spcPct val="100000"/>
              </a:lnSpc>
              <a:spcBef>
                <a:spcPts val="0"/>
              </a:spcBef>
              <a:spcAft>
                <a:spcPts val="0"/>
              </a:spcAft>
              <a:buClr>
                <a:schemeClr val="tx2"/>
              </a:buClr>
              <a:buSzPct val="90000"/>
              <a:buFont typeface="Lucida Grande"/>
              <a:buChar char="●"/>
              <a:defRPr sz="2400" kern="1200">
                <a:solidFill>
                  <a:schemeClr val="tx1"/>
                </a:solidFill>
                <a:latin typeface="+mn-lt"/>
                <a:ea typeface="+mn-ea"/>
                <a:cs typeface="+mn-cs"/>
              </a:defRPr>
            </a:lvl1pPr>
            <a:lvl2pPr marL="554038" indent="-222250" algn="l" defTabSz="650276" rtl="0" eaLnBrk="1" latinLnBrk="0" hangingPunct="1">
              <a:lnSpc>
                <a:spcPct val="100000"/>
              </a:lnSpc>
              <a:spcBef>
                <a:spcPts val="0"/>
              </a:spcBef>
              <a:spcAft>
                <a:spcPts val="0"/>
              </a:spcAft>
              <a:buClr>
                <a:schemeClr val="tx2"/>
              </a:buClr>
              <a:buSzPct val="90000"/>
              <a:buFont typeface="Lucida Grande"/>
              <a:buChar char="●"/>
              <a:defRPr sz="1800" kern="1200">
                <a:solidFill>
                  <a:schemeClr val="tx1"/>
                </a:solidFill>
                <a:latin typeface="+mn-lt"/>
                <a:ea typeface="+mn-ea"/>
                <a:cs typeface="+mn-cs"/>
              </a:defRPr>
            </a:lvl2pPr>
            <a:lvl3pPr marL="342900" indent="-342900" algn="l" defTabSz="650276" rtl="0" eaLnBrk="1" latinLnBrk="0" hangingPunct="1">
              <a:lnSpc>
                <a:spcPct val="100000"/>
              </a:lnSpc>
              <a:spcBef>
                <a:spcPts val="0"/>
              </a:spcBef>
              <a:spcAft>
                <a:spcPts val="0"/>
              </a:spcAft>
              <a:buClr>
                <a:schemeClr val="tx2"/>
              </a:buClr>
              <a:buSzPct val="90000"/>
              <a:buFont typeface="Lucida Grande"/>
              <a:buChar char="●"/>
              <a:defRPr sz="2400" kern="1200">
                <a:solidFill>
                  <a:schemeClr val="tx1"/>
                </a:solidFill>
                <a:latin typeface="+mn-lt"/>
                <a:ea typeface="+mn-ea"/>
                <a:cs typeface="+mn-cs"/>
              </a:defRPr>
            </a:lvl3pPr>
            <a:lvl4pPr marL="0" indent="0" algn="l" defTabSz="650276" rtl="0" eaLnBrk="1" latinLnBrk="0" hangingPunct="1">
              <a:lnSpc>
                <a:spcPct val="100000"/>
              </a:lnSpc>
              <a:spcBef>
                <a:spcPts val="0"/>
              </a:spcBef>
              <a:spcAft>
                <a:spcPts val="0"/>
              </a:spcAft>
              <a:buFont typeface="Lucida Grande"/>
              <a:buNone/>
              <a:defRPr sz="1800" kern="1200">
                <a:solidFill>
                  <a:schemeClr val="tx1"/>
                </a:solidFill>
                <a:latin typeface="+mn-lt"/>
                <a:ea typeface="+mn-ea"/>
                <a:cs typeface="+mn-cs"/>
              </a:defRPr>
            </a:lvl4pPr>
            <a:lvl5pPr marL="0" indent="0" algn="l" defTabSz="650276" rtl="0" eaLnBrk="1" latinLnBrk="0" hangingPunct="1">
              <a:lnSpc>
                <a:spcPct val="100000"/>
              </a:lnSpc>
              <a:spcBef>
                <a:spcPts val="0"/>
              </a:spcBef>
              <a:spcAft>
                <a:spcPts val="0"/>
              </a:spcAft>
              <a:buFont typeface="Lucida Grande"/>
              <a:buNone/>
              <a:defRPr sz="1800" kern="1200">
                <a:solidFill>
                  <a:schemeClr val="tx1"/>
                </a:solidFill>
                <a:latin typeface="+mn-lt"/>
                <a:ea typeface="+mn-ea"/>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a:lstStyle>
          <a:p>
            <a:pPr marL="0" indent="0">
              <a:buFont typeface="Lucida Grande"/>
              <a:buNone/>
            </a:pPr>
            <a:r>
              <a:rPr lang="en-GB" sz="1800" dirty="0" smtClean="0">
                <a:solidFill>
                  <a:schemeClr val="tx1">
                    <a:lumMod val="65000"/>
                    <a:lumOff val="35000"/>
                  </a:schemeClr>
                </a:solidFill>
              </a:rPr>
              <a:t>Image courtesy of elearningnetwork.org</a:t>
            </a:r>
            <a:r>
              <a:rPr lang="en-GB" dirty="0" smtClean="0"/>
              <a:t>									</a:t>
            </a:r>
            <a:endParaRPr lang="en-GB" dirty="0"/>
          </a:p>
        </p:txBody>
      </p:sp>
    </p:spTree>
    <p:extLst>
      <p:ext uri="{BB962C8B-B14F-4D97-AF65-F5344CB8AC3E}">
        <p14:creationId xmlns:p14="http://schemas.microsoft.com/office/powerpoint/2010/main" val="2124110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0408" y="3424803"/>
            <a:ext cx="9533274" cy="3000060"/>
          </a:xfrm>
        </p:spPr>
        <p:txBody>
          <a:bodyPr/>
          <a:lstStyle/>
          <a:p>
            <a:r>
              <a:rPr lang="en-GB" dirty="0" smtClean="0"/>
              <a:t>“</a:t>
            </a:r>
            <a:r>
              <a:rPr lang="en-GB" dirty="0" smtClean="0"/>
              <a:t>An investigation into the attraction of open online courses and what elements of learning design engages learners through to course completion”</a:t>
            </a:r>
            <a:endParaRPr lang="en-GB" dirty="0"/>
          </a:p>
        </p:txBody>
      </p:sp>
      <p:sp>
        <p:nvSpPr>
          <p:cNvPr id="4" name="Slide Number Placeholder 3"/>
          <p:cNvSpPr>
            <a:spLocks noGrp="1"/>
          </p:cNvSpPr>
          <p:nvPr>
            <p:ph type="sldNum" sz="quarter" idx="12"/>
          </p:nvPr>
        </p:nvSpPr>
        <p:spPr>
          <a:xfrm>
            <a:off x="11986137" y="9054931"/>
            <a:ext cx="503290" cy="519458"/>
          </a:xfrm>
        </p:spPr>
        <p:txBody>
          <a:bodyPr/>
          <a:lstStyle/>
          <a:p>
            <a:fld id="{2D1C9226-939F-436B-8B71-571A29EAD3B5}" type="slidenum">
              <a:rPr lang="en-GB" smtClean="0"/>
              <a:pPr/>
              <a:t>2</a:t>
            </a:fld>
            <a:endParaRPr lang="en-GB"/>
          </a:p>
        </p:txBody>
      </p:sp>
      <p:grpSp>
        <p:nvGrpSpPr>
          <p:cNvPr id="5" name="Group 4"/>
          <p:cNvGrpSpPr/>
          <p:nvPr/>
        </p:nvGrpSpPr>
        <p:grpSpPr>
          <a:xfrm>
            <a:off x="10254445" y="8867879"/>
            <a:ext cx="2610016" cy="789237"/>
            <a:chOff x="4321790" y="1589704"/>
            <a:chExt cx="2610016" cy="789237"/>
          </a:xfrm>
          <a:solidFill>
            <a:schemeClr val="bg1"/>
          </a:solidFill>
        </p:grpSpPr>
        <p:sp>
          <p:nvSpPr>
            <p:cNvPr id="6" name="Content Placeholder 2"/>
            <p:cNvSpPr txBox="1">
              <a:spLocks/>
            </p:cNvSpPr>
            <p:nvPr/>
          </p:nvSpPr>
          <p:spPr>
            <a:xfrm>
              <a:off x="5111027" y="1777364"/>
              <a:ext cx="1820779" cy="484573"/>
            </a:xfrm>
            <a:prstGeom prst="rect">
              <a:avLst/>
            </a:prstGeom>
            <a:grpFill/>
          </p:spPr>
          <p:txBody>
            <a:bodyPr vert="horz" lIns="0" tIns="0" rIns="0" bIns="0" rtlCol="0">
              <a:noAutofit/>
            </a:bodyPr>
            <a:lstStyle>
              <a:lvl1pPr marL="263525" indent="-263525" algn="l" defTabSz="650276" rtl="0" eaLnBrk="1" latinLnBrk="0" hangingPunct="1">
                <a:lnSpc>
                  <a:spcPct val="100000"/>
                </a:lnSpc>
                <a:spcBef>
                  <a:spcPts val="0"/>
                </a:spcBef>
                <a:spcAft>
                  <a:spcPts val="0"/>
                </a:spcAft>
                <a:buClr>
                  <a:schemeClr val="tx2"/>
                </a:buClr>
                <a:buSzPct val="90000"/>
                <a:buFont typeface="Lucida Grande"/>
                <a:buChar char="●"/>
                <a:defRPr sz="2400" kern="1200">
                  <a:solidFill>
                    <a:schemeClr val="tx1"/>
                  </a:solidFill>
                  <a:latin typeface="+mn-lt"/>
                  <a:ea typeface="+mn-ea"/>
                  <a:cs typeface="+mn-cs"/>
                </a:defRPr>
              </a:lvl1pPr>
              <a:lvl2pPr marL="554038" indent="-222250" algn="l" defTabSz="650276" rtl="0" eaLnBrk="1" latinLnBrk="0" hangingPunct="1">
                <a:lnSpc>
                  <a:spcPct val="100000"/>
                </a:lnSpc>
                <a:spcBef>
                  <a:spcPts val="0"/>
                </a:spcBef>
                <a:spcAft>
                  <a:spcPts val="0"/>
                </a:spcAft>
                <a:buClr>
                  <a:schemeClr val="tx2"/>
                </a:buClr>
                <a:buSzPct val="90000"/>
                <a:buFont typeface="Lucida Grande"/>
                <a:buChar char="●"/>
                <a:defRPr sz="1800" kern="1200">
                  <a:solidFill>
                    <a:schemeClr val="tx1"/>
                  </a:solidFill>
                  <a:latin typeface="+mn-lt"/>
                  <a:ea typeface="+mn-ea"/>
                  <a:cs typeface="+mn-cs"/>
                </a:defRPr>
              </a:lvl2pPr>
              <a:lvl3pPr marL="342900" indent="-342900" algn="l" defTabSz="650276" rtl="0" eaLnBrk="1" latinLnBrk="0" hangingPunct="1">
                <a:lnSpc>
                  <a:spcPct val="100000"/>
                </a:lnSpc>
                <a:spcBef>
                  <a:spcPts val="0"/>
                </a:spcBef>
                <a:spcAft>
                  <a:spcPts val="0"/>
                </a:spcAft>
                <a:buClr>
                  <a:schemeClr val="tx2"/>
                </a:buClr>
                <a:buSzPct val="90000"/>
                <a:buFont typeface="Lucida Grande"/>
                <a:buChar char="●"/>
                <a:defRPr sz="2400" kern="1200">
                  <a:solidFill>
                    <a:schemeClr val="tx1"/>
                  </a:solidFill>
                  <a:latin typeface="+mn-lt"/>
                  <a:ea typeface="+mn-ea"/>
                  <a:cs typeface="+mn-cs"/>
                </a:defRPr>
              </a:lvl3pPr>
              <a:lvl4pPr marL="0" indent="0" algn="l" defTabSz="650276" rtl="0" eaLnBrk="1" latinLnBrk="0" hangingPunct="1">
                <a:lnSpc>
                  <a:spcPct val="100000"/>
                </a:lnSpc>
                <a:spcBef>
                  <a:spcPts val="0"/>
                </a:spcBef>
                <a:spcAft>
                  <a:spcPts val="0"/>
                </a:spcAft>
                <a:buFont typeface="Lucida Grande"/>
                <a:buNone/>
                <a:defRPr sz="1800" kern="1200">
                  <a:solidFill>
                    <a:schemeClr val="tx1"/>
                  </a:solidFill>
                  <a:latin typeface="+mn-lt"/>
                  <a:ea typeface="+mn-ea"/>
                  <a:cs typeface="+mn-cs"/>
                </a:defRPr>
              </a:lvl4pPr>
              <a:lvl5pPr marL="0" indent="0" algn="l" defTabSz="650276" rtl="0" eaLnBrk="1" latinLnBrk="0" hangingPunct="1">
                <a:lnSpc>
                  <a:spcPct val="100000"/>
                </a:lnSpc>
                <a:spcBef>
                  <a:spcPts val="0"/>
                </a:spcBef>
                <a:spcAft>
                  <a:spcPts val="0"/>
                </a:spcAft>
                <a:buFont typeface="Lucida Grande"/>
                <a:buNone/>
                <a:defRPr sz="1800" kern="1200">
                  <a:solidFill>
                    <a:schemeClr val="tx1"/>
                  </a:solidFill>
                  <a:latin typeface="+mn-lt"/>
                  <a:ea typeface="+mn-ea"/>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a:lstStyle>
            <a:p>
              <a:pPr marL="0" indent="0">
                <a:buFont typeface="Lucida Grande"/>
                <a:buNone/>
              </a:pPr>
              <a:r>
                <a:rPr lang="en-GB" b="1" dirty="0" smtClean="0">
                  <a:solidFill>
                    <a:schemeClr val="tx2"/>
                  </a:solidFill>
                </a:rPr>
                <a:t>@HRGore</a:t>
              </a:r>
              <a:endParaRPr lang="en-GB" dirty="0" smtClean="0"/>
            </a:p>
            <a:p>
              <a:pPr marL="0" indent="0">
                <a:buFont typeface="Lucida Grande"/>
                <a:buNone/>
              </a:pPr>
              <a:endParaRPr lang="en-GB" dirty="0" smtClean="0"/>
            </a:p>
            <a:p>
              <a:pPr marL="0" indent="0">
                <a:buFont typeface="Lucida Grande"/>
                <a:buNone/>
              </a:pPr>
              <a:endParaRPr lang="en-GB" dirty="0"/>
            </a:p>
          </p:txBody>
        </p:sp>
        <p:pic>
          <p:nvPicPr>
            <p:cNvPr id="7" name="Picture 4" descr="https://pbs.twimg.com/profile_images/571076061169868800/2dDdk-U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1790" y="1589704"/>
              <a:ext cx="789237" cy="789237"/>
            </a:xfrm>
            <a:prstGeom prst="rect">
              <a:avLst/>
            </a:prstGeom>
            <a:grpFill/>
            <a:extLst/>
          </p:spPr>
        </p:pic>
      </p:grpSp>
    </p:spTree>
    <p:extLst>
      <p:ext uri="{BB962C8B-B14F-4D97-AF65-F5344CB8AC3E}">
        <p14:creationId xmlns:p14="http://schemas.microsoft.com/office/powerpoint/2010/main" val="3247297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0408" y="3063855"/>
            <a:ext cx="9533274" cy="3000060"/>
          </a:xfrm>
        </p:spPr>
        <p:txBody>
          <a:bodyPr/>
          <a:lstStyle/>
          <a:p>
            <a:r>
              <a:rPr lang="en-GB" dirty="0" smtClean="0"/>
              <a:t>“</a:t>
            </a:r>
            <a:r>
              <a:rPr lang="en-GB" dirty="0" smtClean="0"/>
              <a:t>The purpose of the research is to identify what elements of an open online course learners engage and disengage with and how these findings can influence the learning design of open online courses</a:t>
            </a:r>
            <a:r>
              <a:rPr lang="en-GB" dirty="0" smtClean="0"/>
              <a:t>”</a:t>
            </a:r>
            <a:endParaRPr lang="en-GB" dirty="0"/>
          </a:p>
        </p:txBody>
      </p:sp>
      <p:sp>
        <p:nvSpPr>
          <p:cNvPr id="4" name="Slide Number Placeholder 3"/>
          <p:cNvSpPr>
            <a:spLocks noGrp="1"/>
          </p:cNvSpPr>
          <p:nvPr>
            <p:ph type="sldNum" sz="quarter" idx="12"/>
          </p:nvPr>
        </p:nvSpPr>
        <p:spPr>
          <a:xfrm>
            <a:off x="11986137" y="9054931"/>
            <a:ext cx="503290" cy="519458"/>
          </a:xfrm>
        </p:spPr>
        <p:txBody>
          <a:bodyPr/>
          <a:lstStyle/>
          <a:p>
            <a:fld id="{2D1C9226-939F-436B-8B71-571A29EAD3B5}" type="slidenum">
              <a:rPr lang="en-GB" smtClean="0"/>
              <a:pPr/>
              <a:t>3</a:t>
            </a:fld>
            <a:endParaRPr lang="en-GB"/>
          </a:p>
        </p:txBody>
      </p:sp>
      <p:grpSp>
        <p:nvGrpSpPr>
          <p:cNvPr id="5" name="Group 4"/>
          <p:cNvGrpSpPr/>
          <p:nvPr/>
        </p:nvGrpSpPr>
        <p:grpSpPr>
          <a:xfrm>
            <a:off x="10254445" y="8867879"/>
            <a:ext cx="2610016" cy="789237"/>
            <a:chOff x="4321790" y="1589704"/>
            <a:chExt cx="2610016" cy="789237"/>
          </a:xfrm>
          <a:solidFill>
            <a:schemeClr val="bg1"/>
          </a:solidFill>
        </p:grpSpPr>
        <p:sp>
          <p:nvSpPr>
            <p:cNvPr id="6" name="Content Placeholder 2"/>
            <p:cNvSpPr txBox="1">
              <a:spLocks/>
            </p:cNvSpPr>
            <p:nvPr/>
          </p:nvSpPr>
          <p:spPr>
            <a:xfrm>
              <a:off x="5111027" y="1777364"/>
              <a:ext cx="1820779" cy="484573"/>
            </a:xfrm>
            <a:prstGeom prst="rect">
              <a:avLst/>
            </a:prstGeom>
            <a:grpFill/>
          </p:spPr>
          <p:txBody>
            <a:bodyPr vert="horz" lIns="0" tIns="0" rIns="0" bIns="0" rtlCol="0">
              <a:noAutofit/>
            </a:bodyPr>
            <a:lstStyle>
              <a:lvl1pPr marL="263525" indent="-263525" algn="l" defTabSz="650276" rtl="0" eaLnBrk="1" latinLnBrk="0" hangingPunct="1">
                <a:lnSpc>
                  <a:spcPct val="100000"/>
                </a:lnSpc>
                <a:spcBef>
                  <a:spcPts val="0"/>
                </a:spcBef>
                <a:spcAft>
                  <a:spcPts val="0"/>
                </a:spcAft>
                <a:buClr>
                  <a:schemeClr val="tx2"/>
                </a:buClr>
                <a:buSzPct val="90000"/>
                <a:buFont typeface="Lucida Grande"/>
                <a:buChar char="●"/>
                <a:defRPr sz="2400" kern="1200">
                  <a:solidFill>
                    <a:schemeClr val="tx1"/>
                  </a:solidFill>
                  <a:latin typeface="+mn-lt"/>
                  <a:ea typeface="+mn-ea"/>
                  <a:cs typeface="+mn-cs"/>
                </a:defRPr>
              </a:lvl1pPr>
              <a:lvl2pPr marL="554038" indent="-222250" algn="l" defTabSz="650276" rtl="0" eaLnBrk="1" latinLnBrk="0" hangingPunct="1">
                <a:lnSpc>
                  <a:spcPct val="100000"/>
                </a:lnSpc>
                <a:spcBef>
                  <a:spcPts val="0"/>
                </a:spcBef>
                <a:spcAft>
                  <a:spcPts val="0"/>
                </a:spcAft>
                <a:buClr>
                  <a:schemeClr val="tx2"/>
                </a:buClr>
                <a:buSzPct val="90000"/>
                <a:buFont typeface="Lucida Grande"/>
                <a:buChar char="●"/>
                <a:defRPr sz="1800" kern="1200">
                  <a:solidFill>
                    <a:schemeClr val="tx1"/>
                  </a:solidFill>
                  <a:latin typeface="+mn-lt"/>
                  <a:ea typeface="+mn-ea"/>
                  <a:cs typeface="+mn-cs"/>
                </a:defRPr>
              </a:lvl2pPr>
              <a:lvl3pPr marL="342900" indent="-342900" algn="l" defTabSz="650276" rtl="0" eaLnBrk="1" latinLnBrk="0" hangingPunct="1">
                <a:lnSpc>
                  <a:spcPct val="100000"/>
                </a:lnSpc>
                <a:spcBef>
                  <a:spcPts val="0"/>
                </a:spcBef>
                <a:spcAft>
                  <a:spcPts val="0"/>
                </a:spcAft>
                <a:buClr>
                  <a:schemeClr val="tx2"/>
                </a:buClr>
                <a:buSzPct val="90000"/>
                <a:buFont typeface="Lucida Grande"/>
                <a:buChar char="●"/>
                <a:defRPr sz="2400" kern="1200">
                  <a:solidFill>
                    <a:schemeClr val="tx1"/>
                  </a:solidFill>
                  <a:latin typeface="+mn-lt"/>
                  <a:ea typeface="+mn-ea"/>
                  <a:cs typeface="+mn-cs"/>
                </a:defRPr>
              </a:lvl3pPr>
              <a:lvl4pPr marL="0" indent="0" algn="l" defTabSz="650276" rtl="0" eaLnBrk="1" latinLnBrk="0" hangingPunct="1">
                <a:lnSpc>
                  <a:spcPct val="100000"/>
                </a:lnSpc>
                <a:spcBef>
                  <a:spcPts val="0"/>
                </a:spcBef>
                <a:spcAft>
                  <a:spcPts val="0"/>
                </a:spcAft>
                <a:buFont typeface="Lucida Grande"/>
                <a:buNone/>
                <a:defRPr sz="1800" kern="1200">
                  <a:solidFill>
                    <a:schemeClr val="tx1"/>
                  </a:solidFill>
                  <a:latin typeface="+mn-lt"/>
                  <a:ea typeface="+mn-ea"/>
                  <a:cs typeface="+mn-cs"/>
                </a:defRPr>
              </a:lvl4pPr>
              <a:lvl5pPr marL="0" indent="0" algn="l" defTabSz="650276" rtl="0" eaLnBrk="1" latinLnBrk="0" hangingPunct="1">
                <a:lnSpc>
                  <a:spcPct val="100000"/>
                </a:lnSpc>
                <a:spcBef>
                  <a:spcPts val="0"/>
                </a:spcBef>
                <a:spcAft>
                  <a:spcPts val="0"/>
                </a:spcAft>
                <a:buFont typeface="Lucida Grande"/>
                <a:buNone/>
                <a:defRPr sz="1800" kern="1200">
                  <a:solidFill>
                    <a:schemeClr val="tx1"/>
                  </a:solidFill>
                  <a:latin typeface="+mn-lt"/>
                  <a:ea typeface="+mn-ea"/>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a:lstStyle>
            <a:p>
              <a:pPr marL="0" indent="0">
                <a:buFont typeface="Lucida Grande"/>
                <a:buNone/>
              </a:pPr>
              <a:r>
                <a:rPr lang="en-GB" b="1" dirty="0" smtClean="0">
                  <a:solidFill>
                    <a:schemeClr val="tx2"/>
                  </a:solidFill>
                </a:rPr>
                <a:t>@HRGore</a:t>
              </a:r>
              <a:endParaRPr lang="en-GB" dirty="0" smtClean="0"/>
            </a:p>
            <a:p>
              <a:pPr marL="0" indent="0">
                <a:buFont typeface="Lucida Grande"/>
                <a:buNone/>
              </a:pPr>
              <a:endParaRPr lang="en-GB" dirty="0" smtClean="0"/>
            </a:p>
            <a:p>
              <a:pPr marL="0" indent="0">
                <a:buFont typeface="Lucida Grande"/>
                <a:buNone/>
              </a:pPr>
              <a:endParaRPr lang="en-GB" dirty="0"/>
            </a:p>
          </p:txBody>
        </p:sp>
        <p:pic>
          <p:nvPicPr>
            <p:cNvPr id="7" name="Picture 4" descr="https://pbs.twimg.com/profile_images/571076061169868800/2dDdk-U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1790" y="1589704"/>
              <a:ext cx="789237" cy="789237"/>
            </a:xfrm>
            <a:prstGeom prst="rect">
              <a:avLst/>
            </a:prstGeom>
            <a:grpFill/>
            <a:extLst/>
          </p:spPr>
        </p:pic>
      </p:grpSp>
    </p:spTree>
    <p:extLst>
      <p:ext uri="{BB962C8B-B14F-4D97-AF65-F5344CB8AC3E}">
        <p14:creationId xmlns:p14="http://schemas.microsoft.com/office/powerpoint/2010/main" val="2928499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a:xfrm>
            <a:off x="720917" y="2654833"/>
            <a:ext cx="11676646" cy="5430388"/>
          </a:xfrm>
        </p:spPr>
        <p:txBody>
          <a:bodyPr/>
          <a:lstStyle/>
          <a:p>
            <a:r>
              <a:rPr lang="en-GB" dirty="0" smtClean="0"/>
              <a:t>Joined The Open University in 2005</a:t>
            </a:r>
          </a:p>
          <a:p>
            <a:endParaRPr lang="en-GB" dirty="0" smtClean="0"/>
          </a:p>
          <a:p>
            <a:r>
              <a:rPr lang="en-GB" dirty="0" smtClean="0"/>
              <a:t>Developed a range of projects with students and academics, largely themed on improving online communication methods within the web presence of the OU</a:t>
            </a:r>
          </a:p>
          <a:p>
            <a:r>
              <a:rPr lang="en-GB" dirty="0" smtClean="0"/>
              <a:t>Utilising a range of emerging tools, platforms and techniques to leverage student and learner engagement</a:t>
            </a:r>
          </a:p>
          <a:p>
            <a:r>
              <a:rPr lang="en-GB" dirty="0" smtClean="0"/>
              <a:t>Last 6 years have been working on several projects on the impact of social media on student and learner engagement</a:t>
            </a:r>
          </a:p>
          <a:p>
            <a:r>
              <a:rPr lang="en-GB" dirty="0" smtClean="0"/>
              <a:t>Movement towards social learning and its use of hosting on third party platforms </a:t>
            </a:r>
          </a:p>
          <a:p>
            <a:endParaRPr lang="en-GB" dirty="0"/>
          </a:p>
          <a:p>
            <a:r>
              <a:rPr lang="en-GB" dirty="0" smtClean="0"/>
              <a:t>Portfolio has expanded to Senior Producer: Social &amp; Syndication at The Open University</a:t>
            </a:r>
          </a:p>
          <a:p>
            <a:r>
              <a:rPr lang="en-GB" dirty="0" smtClean="0"/>
              <a:t>Influencing and leading of the development of features and content of  OpenLearn and the production and syndication of content to 10  third party platforms including FutureLearn</a:t>
            </a:r>
            <a:endParaRPr lang="en-GB" dirty="0"/>
          </a:p>
        </p:txBody>
      </p:sp>
      <p:sp>
        <p:nvSpPr>
          <p:cNvPr id="4" name="Slide Number Placeholder 3"/>
          <p:cNvSpPr>
            <a:spLocks noGrp="1"/>
          </p:cNvSpPr>
          <p:nvPr>
            <p:ph type="sldNum" sz="quarter" idx="12"/>
          </p:nvPr>
        </p:nvSpPr>
        <p:spPr/>
        <p:txBody>
          <a:bodyPr/>
          <a:lstStyle/>
          <a:p>
            <a:fld id="{2D1C9226-939F-436B-8B71-571A29EAD3B5}" type="slidenum">
              <a:rPr lang="en-GB" smtClean="0"/>
              <a:pPr/>
              <a:t>4</a:t>
            </a:fld>
            <a:endParaRPr lang="en-GB"/>
          </a:p>
        </p:txBody>
      </p:sp>
      <p:grpSp>
        <p:nvGrpSpPr>
          <p:cNvPr id="5" name="Group 4"/>
          <p:cNvGrpSpPr/>
          <p:nvPr/>
        </p:nvGrpSpPr>
        <p:grpSpPr>
          <a:xfrm>
            <a:off x="10254445" y="8867879"/>
            <a:ext cx="2610016" cy="789237"/>
            <a:chOff x="4321790" y="1589704"/>
            <a:chExt cx="2610016" cy="789237"/>
          </a:xfrm>
          <a:solidFill>
            <a:schemeClr val="bg1"/>
          </a:solidFill>
        </p:grpSpPr>
        <p:sp>
          <p:nvSpPr>
            <p:cNvPr id="6" name="Content Placeholder 2"/>
            <p:cNvSpPr txBox="1">
              <a:spLocks/>
            </p:cNvSpPr>
            <p:nvPr/>
          </p:nvSpPr>
          <p:spPr>
            <a:xfrm>
              <a:off x="5111027" y="1777364"/>
              <a:ext cx="1820779" cy="484573"/>
            </a:xfrm>
            <a:prstGeom prst="rect">
              <a:avLst/>
            </a:prstGeom>
            <a:grpFill/>
          </p:spPr>
          <p:txBody>
            <a:bodyPr vert="horz" lIns="0" tIns="0" rIns="0" bIns="0" rtlCol="0">
              <a:noAutofit/>
            </a:bodyPr>
            <a:lstStyle>
              <a:lvl1pPr marL="263525" indent="-263525" algn="l" defTabSz="650276" rtl="0" eaLnBrk="1" latinLnBrk="0" hangingPunct="1">
                <a:lnSpc>
                  <a:spcPct val="100000"/>
                </a:lnSpc>
                <a:spcBef>
                  <a:spcPts val="0"/>
                </a:spcBef>
                <a:spcAft>
                  <a:spcPts val="0"/>
                </a:spcAft>
                <a:buClr>
                  <a:schemeClr val="tx2"/>
                </a:buClr>
                <a:buSzPct val="90000"/>
                <a:buFont typeface="Lucida Grande"/>
                <a:buChar char="●"/>
                <a:defRPr sz="2400" kern="1200">
                  <a:solidFill>
                    <a:schemeClr val="tx1"/>
                  </a:solidFill>
                  <a:latin typeface="+mn-lt"/>
                  <a:ea typeface="+mn-ea"/>
                  <a:cs typeface="+mn-cs"/>
                </a:defRPr>
              </a:lvl1pPr>
              <a:lvl2pPr marL="554038" indent="-222250" algn="l" defTabSz="650276" rtl="0" eaLnBrk="1" latinLnBrk="0" hangingPunct="1">
                <a:lnSpc>
                  <a:spcPct val="100000"/>
                </a:lnSpc>
                <a:spcBef>
                  <a:spcPts val="0"/>
                </a:spcBef>
                <a:spcAft>
                  <a:spcPts val="0"/>
                </a:spcAft>
                <a:buClr>
                  <a:schemeClr val="tx2"/>
                </a:buClr>
                <a:buSzPct val="90000"/>
                <a:buFont typeface="Lucida Grande"/>
                <a:buChar char="●"/>
                <a:defRPr sz="1800" kern="1200">
                  <a:solidFill>
                    <a:schemeClr val="tx1"/>
                  </a:solidFill>
                  <a:latin typeface="+mn-lt"/>
                  <a:ea typeface="+mn-ea"/>
                  <a:cs typeface="+mn-cs"/>
                </a:defRPr>
              </a:lvl2pPr>
              <a:lvl3pPr marL="342900" indent="-342900" algn="l" defTabSz="650276" rtl="0" eaLnBrk="1" latinLnBrk="0" hangingPunct="1">
                <a:lnSpc>
                  <a:spcPct val="100000"/>
                </a:lnSpc>
                <a:spcBef>
                  <a:spcPts val="0"/>
                </a:spcBef>
                <a:spcAft>
                  <a:spcPts val="0"/>
                </a:spcAft>
                <a:buClr>
                  <a:schemeClr val="tx2"/>
                </a:buClr>
                <a:buSzPct val="90000"/>
                <a:buFont typeface="Lucida Grande"/>
                <a:buChar char="●"/>
                <a:defRPr sz="2400" kern="1200">
                  <a:solidFill>
                    <a:schemeClr val="tx1"/>
                  </a:solidFill>
                  <a:latin typeface="+mn-lt"/>
                  <a:ea typeface="+mn-ea"/>
                  <a:cs typeface="+mn-cs"/>
                </a:defRPr>
              </a:lvl3pPr>
              <a:lvl4pPr marL="0" indent="0" algn="l" defTabSz="650276" rtl="0" eaLnBrk="1" latinLnBrk="0" hangingPunct="1">
                <a:lnSpc>
                  <a:spcPct val="100000"/>
                </a:lnSpc>
                <a:spcBef>
                  <a:spcPts val="0"/>
                </a:spcBef>
                <a:spcAft>
                  <a:spcPts val="0"/>
                </a:spcAft>
                <a:buFont typeface="Lucida Grande"/>
                <a:buNone/>
                <a:defRPr sz="1800" kern="1200">
                  <a:solidFill>
                    <a:schemeClr val="tx1"/>
                  </a:solidFill>
                  <a:latin typeface="+mn-lt"/>
                  <a:ea typeface="+mn-ea"/>
                  <a:cs typeface="+mn-cs"/>
                </a:defRPr>
              </a:lvl4pPr>
              <a:lvl5pPr marL="0" indent="0" algn="l" defTabSz="650276" rtl="0" eaLnBrk="1" latinLnBrk="0" hangingPunct="1">
                <a:lnSpc>
                  <a:spcPct val="100000"/>
                </a:lnSpc>
                <a:spcBef>
                  <a:spcPts val="0"/>
                </a:spcBef>
                <a:spcAft>
                  <a:spcPts val="0"/>
                </a:spcAft>
                <a:buFont typeface="Lucida Grande"/>
                <a:buNone/>
                <a:defRPr sz="1800" kern="1200">
                  <a:solidFill>
                    <a:schemeClr val="tx1"/>
                  </a:solidFill>
                  <a:latin typeface="+mn-lt"/>
                  <a:ea typeface="+mn-ea"/>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a:lstStyle>
            <a:p>
              <a:pPr marL="0" indent="0">
                <a:buFont typeface="Lucida Grande"/>
                <a:buNone/>
              </a:pPr>
              <a:r>
                <a:rPr lang="en-GB" b="1" dirty="0" smtClean="0">
                  <a:solidFill>
                    <a:schemeClr val="tx2"/>
                  </a:solidFill>
                </a:rPr>
                <a:t>@HRGore</a:t>
              </a:r>
              <a:endParaRPr lang="en-GB" dirty="0" smtClean="0"/>
            </a:p>
            <a:p>
              <a:pPr marL="0" indent="0">
                <a:buFont typeface="Lucida Grande"/>
                <a:buNone/>
              </a:pPr>
              <a:endParaRPr lang="en-GB" dirty="0" smtClean="0"/>
            </a:p>
            <a:p>
              <a:pPr marL="0" indent="0">
                <a:buFont typeface="Lucida Grande"/>
                <a:buNone/>
              </a:pPr>
              <a:endParaRPr lang="en-GB" dirty="0"/>
            </a:p>
          </p:txBody>
        </p:sp>
        <p:pic>
          <p:nvPicPr>
            <p:cNvPr id="7" name="Picture 4" descr="https://pbs.twimg.com/profile_images/571076061169868800/2dDdk-U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1790" y="1589704"/>
              <a:ext cx="789237" cy="789237"/>
            </a:xfrm>
            <a:prstGeom prst="rect">
              <a:avLst/>
            </a:prstGeom>
            <a:grpFill/>
            <a:extLst/>
          </p:spPr>
        </p:pic>
      </p:grpSp>
    </p:spTree>
    <p:extLst>
      <p:ext uri="{BB962C8B-B14F-4D97-AF65-F5344CB8AC3E}">
        <p14:creationId xmlns:p14="http://schemas.microsoft.com/office/powerpoint/2010/main" val="49835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Questions</a:t>
            </a:r>
            <a:endParaRPr lang="en-GB" dirty="0"/>
          </a:p>
        </p:txBody>
      </p:sp>
      <p:sp>
        <p:nvSpPr>
          <p:cNvPr id="4" name="Slide Number Placeholder 3"/>
          <p:cNvSpPr>
            <a:spLocks noGrp="1"/>
          </p:cNvSpPr>
          <p:nvPr>
            <p:ph type="sldNum" sz="quarter" idx="12"/>
          </p:nvPr>
        </p:nvSpPr>
        <p:spPr/>
        <p:txBody>
          <a:bodyPr/>
          <a:lstStyle/>
          <a:p>
            <a:fld id="{2D1C9226-939F-436B-8B71-571A29EAD3B5}" type="slidenum">
              <a:rPr lang="en-GB" smtClean="0"/>
              <a:pPr/>
              <a:t>5</a:t>
            </a:fld>
            <a:endParaRPr lang="en-GB"/>
          </a:p>
        </p:txBody>
      </p:sp>
      <p:sp>
        <p:nvSpPr>
          <p:cNvPr id="5" name="Title 1"/>
          <p:cNvSpPr txBox="1">
            <a:spLocks/>
          </p:cNvSpPr>
          <p:nvPr/>
        </p:nvSpPr>
        <p:spPr>
          <a:xfrm>
            <a:off x="866275" y="3063855"/>
            <a:ext cx="11117178" cy="3000060"/>
          </a:xfrm>
          <a:prstGeom prst="rect">
            <a:avLst/>
          </a:prstGeom>
        </p:spPr>
        <p:txBody>
          <a:bodyPr vert="horz" lIns="0" tIns="0" rIns="0" bIns="0" rtlCol="0" anchor="t">
            <a:noAutofit/>
          </a:bodyPr>
          <a:lstStyle>
            <a:lvl1pPr algn="l" defTabSz="650276" rtl="0" eaLnBrk="1" latinLnBrk="0" hangingPunct="1">
              <a:lnSpc>
                <a:spcPts val="5200"/>
              </a:lnSpc>
              <a:spcBef>
                <a:spcPts val="0"/>
              </a:spcBef>
              <a:buNone/>
              <a:defRPr sz="4400" b="1" kern="1200">
                <a:solidFill>
                  <a:schemeClr val="tx2"/>
                </a:solidFill>
                <a:latin typeface="+mj-lt"/>
                <a:ea typeface="+mj-ea"/>
                <a:cs typeface="+mj-cs"/>
              </a:defRPr>
            </a:lvl1pPr>
          </a:lstStyle>
          <a:p>
            <a:pPr marL="742950" indent="-742950">
              <a:buAutoNum type="arabicPeriod"/>
            </a:pPr>
            <a:r>
              <a:rPr lang="en-GB" dirty="0" smtClean="0"/>
              <a:t>Why do people engage, and remain engaged in free open online courses?</a:t>
            </a:r>
          </a:p>
          <a:p>
            <a:pPr marL="742950" indent="-742950">
              <a:buAutoNum type="arabicPeriod"/>
            </a:pPr>
            <a:endParaRPr lang="en-GB" dirty="0"/>
          </a:p>
          <a:p>
            <a:pPr marL="742950" indent="-742950">
              <a:buAutoNum type="arabicPeriod"/>
            </a:pPr>
            <a:r>
              <a:rPr lang="en-GB" dirty="0" smtClean="0"/>
              <a:t>What elements of the design of free open online courses increase or maintain learner engagement?</a:t>
            </a:r>
            <a:endParaRPr lang="en-GB" dirty="0"/>
          </a:p>
        </p:txBody>
      </p:sp>
      <p:grpSp>
        <p:nvGrpSpPr>
          <p:cNvPr id="7" name="Group 6"/>
          <p:cNvGrpSpPr/>
          <p:nvPr/>
        </p:nvGrpSpPr>
        <p:grpSpPr>
          <a:xfrm>
            <a:off x="10254445" y="8867879"/>
            <a:ext cx="2610016" cy="789237"/>
            <a:chOff x="4321790" y="1589704"/>
            <a:chExt cx="2610016" cy="789237"/>
          </a:xfrm>
          <a:solidFill>
            <a:schemeClr val="bg1"/>
          </a:solidFill>
        </p:grpSpPr>
        <p:sp>
          <p:nvSpPr>
            <p:cNvPr id="8" name="Content Placeholder 2"/>
            <p:cNvSpPr txBox="1">
              <a:spLocks/>
            </p:cNvSpPr>
            <p:nvPr/>
          </p:nvSpPr>
          <p:spPr>
            <a:xfrm>
              <a:off x="5111027" y="1777364"/>
              <a:ext cx="1820779" cy="484573"/>
            </a:xfrm>
            <a:prstGeom prst="rect">
              <a:avLst/>
            </a:prstGeom>
            <a:grpFill/>
          </p:spPr>
          <p:txBody>
            <a:bodyPr vert="horz" lIns="0" tIns="0" rIns="0" bIns="0" rtlCol="0">
              <a:noAutofit/>
            </a:bodyPr>
            <a:lstStyle>
              <a:lvl1pPr marL="263525" indent="-263525" algn="l" defTabSz="650276" rtl="0" eaLnBrk="1" latinLnBrk="0" hangingPunct="1">
                <a:lnSpc>
                  <a:spcPct val="100000"/>
                </a:lnSpc>
                <a:spcBef>
                  <a:spcPts val="0"/>
                </a:spcBef>
                <a:spcAft>
                  <a:spcPts val="0"/>
                </a:spcAft>
                <a:buClr>
                  <a:schemeClr val="tx2"/>
                </a:buClr>
                <a:buSzPct val="90000"/>
                <a:buFont typeface="Lucida Grande"/>
                <a:buChar char="●"/>
                <a:defRPr sz="2400" kern="1200">
                  <a:solidFill>
                    <a:schemeClr val="tx1"/>
                  </a:solidFill>
                  <a:latin typeface="+mn-lt"/>
                  <a:ea typeface="+mn-ea"/>
                  <a:cs typeface="+mn-cs"/>
                </a:defRPr>
              </a:lvl1pPr>
              <a:lvl2pPr marL="554038" indent="-222250" algn="l" defTabSz="650276" rtl="0" eaLnBrk="1" latinLnBrk="0" hangingPunct="1">
                <a:lnSpc>
                  <a:spcPct val="100000"/>
                </a:lnSpc>
                <a:spcBef>
                  <a:spcPts val="0"/>
                </a:spcBef>
                <a:spcAft>
                  <a:spcPts val="0"/>
                </a:spcAft>
                <a:buClr>
                  <a:schemeClr val="tx2"/>
                </a:buClr>
                <a:buSzPct val="90000"/>
                <a:buFont typeface="Lucida Grande"/>
                <a:buChar char="●"/>
                <a:defRPr sz="1800" kern="1200">
                  <a:solidFill>
                    <a:schemeClr val="tx1"/>
                  </a:solidFill>
                  <a:latin typeface="+mn-lt"/>
                  <a:ea typeface="+mn-ea"/>
                  <a:cs typeface="+mn-cs"/>
                </a:defRPr>
              </a:lvl2pPr>
              <a:lvl3pPr marL="342900" indent="-342900" algn="l" defTabSz="650276" rtl="0" eaLnBrk="1" latinLnBrk="0" hangingPunct="1">
                <a:lnSpc>
                  <a:spcPct val="100000"/>
                </a:lnSpc>
                <a:spcBef>
                  <a:spcPts val="0"/>
                </a:spcBef>
                <a:spcAft>
                  <a:spcPts val="0"/>
                </a:spcAft>
                <a:buClr>
                  <a:schemeClr val="tx2"/>
                </a:buClr>
                <a:buSzPct val="90000"/>
                <a:buFont typeface="Lucida Grande"/>
                <a:buChar char="●"/>
                <a:defRPr sz="2400" kern="1200">
                  <a:solidFill>
                    <a:schemeClr val="tx1"/>
                  </a:solidFill>
                  <a:latin typeface="+mn-lt"/>
                  <a:ea typeface="+mn-ea"/>
                  <a:cs typeface="+mn-cs"/>
                </a:defRPr>
              </a:lvl3pPr>
              <a:lvl4pPr marL="0" indent="0" algn="l" defTabSz="650276" rtl="0" eaLnBrk="1" latinLnBrk="0" hangingPunct="1">
                <a:lnSpc>
                  <a:spcPct val="100000"/>
                </a:lnSpc>
                <a:spcBef>
                  <a:spcPts val="0"/>
                </a:spcBef>
                <a:spcAft>
                  <a:spcPts val="0"/>
                </a:spcAft>
                <a:buFont typeface="Lucida Grande"/>
                <a:buNone/>
                <a:defRPr sz="1800" kern="1200">
                  <a:solidFill>
                    <a:schemeClr val="tx1"/>
                  </a:solidFill>
                  <a:latin typeface="+mn-lt"/>
                  <a:ea typeface="+mn-ea"/>
                  <a:cs typeface="+mn-cs"/>
                </a:defRPr>
              </a:lvl4pPr>
              <a:lvl5pPr marL="0" indent="0" algn="l" defTabSz="650276" rtl="0" eaLnBrk="1" latinLnBrk="0" hangingPunct="1">
                <a:lnSpc>
                  <a:spcPct val="100000"/>
                </a:lnSpc>
                <a:spcBef>
                  <a:spcPts val="0"/>
                </a:spcBef>
                <a:spcAft>
                  <a:spcPts val="0"/>
                </a:spcAft>
                <a:buFont typeface="Lucida Grande"/>
                <a:buNone/>
                <a:defRPr sz="1800" kern="1200">
                  <a:solidFill>
                    <a:schemeClr val="tx1"/>
                  </a:solidFill>
                  <a:latin typeface="+mn-lt"/>
                  <a:ea typeface="+mn-ea"/>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a:lstStyle>
            <a:p>
              <a:pPr marL="0" indent="0">
                <a:buFont typeface="Lucida Grande"/>
                <a:buNone/>
              </a:pPr>
              <a:r>
                <a:rPr lang="en-GB" b="1" dirty="0" smtClean="0">
                  <a:solidFill>
                    <a:schemeClr val="tx2"/>
                  </a:solidFill>
                </a:rPr>
                <a:t>@HRGore</a:t>
              </a:r>
              <a:endParaRPr lang="en-GB" dirty="0" smtClean="0"/>
            </a:p>
            <a:p>
              <a:pPr marL="0" indent="0">
                <a:buFont typeface="Lucida Grande"/>
                <a:buNone/>
              </a:pPr>
              <a:endParaRPr lang="en-GB" dirty="0" smtClean="0"/>
            </a:p>
            <a:p>
              <a:pPr marL="0" indent="0">
                <a:buFont typeface="Lucida Grande"/>
                <a:buNone/>
              </a:pPr>
              <a:endParaRPr lang="en-GB" dirty="0"/>
            </a:p>
          </p:txBody>
        </p:sp>
        <p:pic>
          <p:nvPicPr>
            <p:cNvPr id="9" name="Picture 4" descr="https://pbs.twimg.com/profile_images/571076061169868800/2dDdk-U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1790" y="1589704"/>
              <a:ext cx="789237" cy="789237"/>
            </a:xfrm>
            <a:prstGeom prst="rect">
              <a:avLst/>
            </a:prstGeom>
            <a:grpFill/>
            <a:extLst/>
          </p:spPr>
        </p:pic>
      </p:grpSp>
    </p:spTree>
    <p:extLst>
      <p:ext uri="{BB962C8B-B14F-4D97-AF65-F5344CB8AC3E}">
        <p14:creationId xmlns:p14="http://schemas.microsoft.com/office/powerpoint/2010/main" val="961200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 of Initial Study</a:t>
            </a:r>
            <a:endParaRPr lang="en-GB" dirty="0"/>
          </a:p>
        </p:txBody>
      </p:sp>
      <p:sp>
        <p:nvSpPr>
          <p:cNvPr id="3" name="Content Placeholder 2"/>
          <p:cNvSpPr>
            <a:spLocks noGrp="1"/>
          </p:cNvSpPr>
          <p:nvPr>
            <p:ph idx="1"/>
          </p:nvPr>
        </p:nvSpPr>
        <p:spPr/>
        <p:txBody>
          <a:bodyPr/>
          <a:lstStyle/>
          <a:p>
            <a:r>
              <a:rPr lang="en-GB" dirty="0" smtClean="0"/>
              <a:t>Trial a combination of methods to be applied to the main study (interviews and survey)</a:t>
            </a:r>
          </a:p>
          <a:p>
            <a:r>
              <a:rPr lang="en-GB" dirty="0" smtClean="0"/>
              <a:t>To understand the view point of learners engaging with free courses </a:t>
            </a:r>
          </a:p>
          <a:p>
            <a:r>
              <a:rPr lang="en-GB" dirty="0" smtClean="0"/>
              <a:t>To select learners to interview from two different platforms seeks to highlight any commonalities that may occur in the selection of the course and then their engagement with it (as it is same course, but delivered differently)</a:t>
            </a:r>
          </a:p>
          <a:p>
            <a:r>
              <a:rPr lang="en-GB" dirty="0" smtClean="0"/>
              <a:t>For the selection to highlight any difference in responses and whether they were viewed as either positive or negative to their learning experience</a:t>
            </a:r>
          </a:p>
          <a:p>
            <a:r>
              <a:rPr lang="en-GB" dirty="0" smtClean="0"/>
              <a:t>To gather responses from interview questions to help set survey questions for beta survey</a:t>
            </a:r>
          </a:p>
          <a:p>
            <a:r>
              <a:rPr lang="en-GB" dirty="0" smtClean="0"/>
              <a:t>For data from initial study interviews and beta survey to cascade into methods and question types used in the main study</a:t>
            </a:r>
            <a:endParaRPr lang="en-GB" dirty="0"/>
          </a:p>
        </p:txBody>
      </p:sp>
      <p:sp>
        <p:nvSpPr>
          <p:cNvPr id="4" name="Slide Number Placeholder 3"/>
          <p:cNvSpPr>
            <a:spLocks noGrp="1"/>
          </p:cNvSpPr>
          <p:nvPr>
            <p:ph type="sldNum" sz="quarter" idx="12"/>
          </p:nvPr>
        </p:nvSpPr>
        <p:spPr/>
        <p:txBody>
          <a:bodyPr/>
          <a:lstStyle/>
          <a:p>
            <a:fld id="{2D1C9226-939F-436B-8B71-571A29EAD3B5}" type="slidenum">
              <a:rPr lang="en-GB" smtClean="0"/>
              <a:pPr/>
              <a:t>6</a:t>
            </a:fld>
            <a:endParaRPr lang="en-GB"/>
          </a:p>
        </p:txBody>
      </p:sp>
      <p:grpSp>
        <p:nvGrpSpPr>
          <p:cNvPr id="5" name="Group 4"/>
          <p:cNvGrpSpPr/>
          <p:nvPr/>
        </p:nvGrpSpPr>
        <p:grpSpPr>
          <a:xfrm>
            <a:off x="10254445" y="8867879"/>
            <a:ext cx="2610016" cy="789237"/>
            <a:chOff x="4321790" y="1589704"/>
            <a:chExt cx="2610016" cy="789237"/>
          </a:xfrm>
          <a:solidFill>
            <a:schemeClr val="bg1"/>
          </a:solidFill>
        </p:grpSpPr>
        <p:sp>
          <p:nvSpPr>
            <p:cNvPr id="6" name="Content Placeholder 2"/>
            <p:cNvSpPr txBox="1">
              <a:spLocks/>
            </p:cNvSpPr>
            <p:nvPr/>
          </p:nvSpPr>
          <p:spPr>
            <a:xfrm>
              <a:off x="5111027" y="1777364"/>
              <a:ext cx="1820779" cy="484573"/>
            </a:xfrm>
            <a:prstGeom prst="rect">
              <a:avLst/>
            </a:prstGeom>
            <a:grpFill/>
          </p:spPr>
          <p:txBody>
            <a:bodyPr vert="horz" lIns="0" tIns="0" rIns="0" bIns="0" rtlCol="0">
              <a:noAutofit/>
            </a:bodyPr>
            <a:lstStyle>
              <a:lvl1pPr marL="263525" indent="-263525" algn="l" defTabSz="650276" rtl="0" eaLnBrk="1" latinLnBrk="0" hangingPunct="1">
                <a:lnSpc>
                  <a:spcPct val="100000"/>
                </a:lnSpc>
                <a:spcBef>
                  <a:spcPts val="0"/>
                </a:spcBef>
                <a:spcAft>
                  <a:spcPts val="0"/>
                </a:spcAft>
                <a:buClr>
                  <a:schemeClr val="tx2"/>
                </a:buClr>
                <a:buSzPct val="90000"/>
                <a:buFont typeface="Lucida Grande"/>
                <a:buChar char="●"/>
                <a:defRPr sz="2400" kern="1200">
                  <a:solidFill>
                    <a:schemeClr val="tx1"/>
                  </a:solidFill>
                  <a:latin typeface="+mn-lt"/>
                  <a:ea typeface="+mn-ea"/>
                  <a:cs typeface="+mn-cs"/>
                </a:defRPr>
              </a:lvl1pPr>
              <a:lvl2pPr marL="554038" indent="-222250" algn="l" defTabSz="650276" rtl="0" eaLnBrk="1" latinLnBrk="0" hangingPunct="1">
                <a:lnSpc>
                  <a:spcPct val="100000"/>
                </a:lnSpc>
                <a:spcBef>
                  <a:spcPts val="0"/>
                </a:spcBef>
                <a:spcAft>
                  <a:spcPts val="0"/>
                </a:spcAft>
                <a:buClr>
                  <a:schemeClr val="tx2"/>
                </a:buClr>
                <a:buSzPct val="90000"/>
                <a:buFont typeface="Lucida Grande"/>
                <a:buChar char="●"/>
                <a:defRPr sz="1800" kern="1200">
                  <a:solidFill>
                    <a:schemeClr val="tx1"/>
                  </a:solidFill>
                  <a:latin typeface="+mn-lt"/>
                  <a:ea typeface="+mn-ea"/>
                  <a:cs typeface="+mn-cs"/>
                </a:defRPr>
              </a:lvl2pPr>
              <a:lvl3pPr marL="342900" indent="-342900" algn="l" defTabSz="650276" rtl="0" eaLnBrk="1" latinLnBrk="0" hangingPunct="1">
                <a:lnSpc>
                  <a:spcPct val="100000"/>
                </a:lnSpc>
                <a:spcBef>
                  <a:spcPts val="0"/>
                </a:spcBef>
                <a:spcAft>
                  <a:spcPts val="0"/>
                </a:spcAft>
                <a:buClr>
                  <a:schemeClr val="tx2"/>
                </a:buClr>
                <a:buSzPct val="90000"/>
                <a:buFont typeface="Lucida Grande"/>
                <a:buChar char="●"/>
                <a:defRPr sz="2400" kern="1200">
                  <a:solidFill>
                    <a:schemeClr val="tx1"/>
                  </a:solidFill>
                  <a:latin typeface="+mn-lt"/>
                  <a:ea typeface="+mn-ea"/>
                  <a:cs typeface="+mn-cs"/>
                </a:defRPr>
              </a:lvl3pPr>
              <a:lvl4pPr marL="0" indent="0" algn="l" defTabSz="650276" rtl="0" eaLnBrk="1" latinLnBrk="0" hangingPunct="1">
                <a:lnSpc>
                  <a:spcPct val="100000"/>
                </a:lnSpc>
                <a:spcBef>
                  <a:spcPts val="0"/>
                </a:spcBef>
                <a:spcAft>
                  <a:spcPts val="0"/>
                </a:spcAft>
                <a:buFont typeface="Lucida Grande"/>
                <a:buNone/>
                <a:defRPr sz="1800" kern="1200">
                  <a:solidFill>
                    <a:schemeClr val="tx1"/>
                  </a:solidFill>
                  <a:latin typeface="+mn-lt"/>
                  <a:ea typeface="+mn-ea"/>
                  <a:cs typeface="+mn-cs"/>
                </a:defRPr>
              </a:lvl4pPr>
              <a:lvl5pPr marL="0" indent="0" algn="l" defTabSz="650276" rtl="0" eaLnBrk="1" latinLnBrk="0" hangingPunct="1">
                <a:lnSpc>
                  <a:spcPct val="100000"/>
                </a:lnSpc>
                <a:spcBef>
                  <a:spcPts val="0"/>
                </a:spcBef>
                <a:spcAft>
                  <a:spcPts val="0"/>
                </a:spcAft>
                <a:buFont typeface="Lucida Grande"/>
                <a:buNone/>
                <a:defRPr sz="1800" kern="1200">
                  <a:solidFill>
                    <a:schemeClr val="tx1"/>
                  </a:solidFill>
                  <a:latin typeface="+mn-lt"/>
                  <a:ea typeface="+mn-ea"/>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a:lstStyle>
            <a:p>
              <a:pPr marL="0" indent="0">
                <a:buFont typeface="Lucida Grande"/>
                <a:buNone/>
              </a:pPr>
              <a:r>
                <a:rPr lang="en-GB" b="1" dirty="0" smtClean="0">
                  <a:solidFill>
                    <a:schemeClr val="tx2"/>
                  </a:solidFill>
                </a:rPr>
                <a:t>@HRGore</a:t>
              </a:r>
              <a:endParaRPr lang="en-GB" dirty="0" smtClean="0"/>
            </a:p>
            <a:p>
              <a:pPr marL="0" indent="0">
                <a:buFont typeface="Lucida Grande"/>
                <a:buNone/>
              </a:pPr>
              <a:endParaRPr lang="en-GB" dirty="0" smtClean="0"/>
            </a:p>
            <a:p>
              <a:pPr marL="0" indent="0">
                <a:buFont typeface="Lucida Grande"/>
                <a:buNone/>
              </a:pPr>
              <a:endParaRPr lang="en-GB" dirty="0"/>
            </a:p>
          </p:txBody>
        </p:sp>
        <p:pic>
          <p:nvPicPr>
            <p:cNvPr id="7" name="Picture 4" descr="https://pbs.twimg.com/profile_images/571076061169868800/2dDdk-U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1790" y="1589704"/>
              <a:ext cx="789237" cy="789237"/>
            </a:xfrm>
            <a:prstGeom prst="rect">
              <a:avLst/>
            </a:prstGeom>
            <a:grpFill/>
            <a:extLst/>
          </p:spPr>
        </p:pic>
      </p:grpSp>
    </p:spTree>
    <p:extLst>
      <p:ext uri="{BB962C8B-B14F-4D97-AF65-F5344CB8AC3E}">
        <p14:creationId xmlns:p14="http://schemas.microsoft.com/office/powerpoint/2010/main" val="2947103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Initial Study Interview Findings</a:t>
            </a:r>
            <a:endParaRPr lang="en-GB" dirty="0"/>
          </a:p>
        </p:txBody>
      </p:sp>
      <p:sp>
        <p:nvSpPr>
          <p:cNvPr id="3" name="Content Placeholder 2"/>
          <p:cNvSpPr>
            <a:spLocks noGrp="1"/>
          </p:cNvSpPr>
          <p:nvPr>
            <p:ph idx="1"/>
          </p:nvPr>
        </p:nvSpPr>
        <p:spPr>
          <a:xfrm>
            <a:off x="672791" y="3015780"/>
            <a:ext cx="11676646" cy="3419834"/>
          </a:xfrm>
        </p:spPr>
        <p:txBody>
          <a:bodyPr/>
          <a:lstStyle/>
          <a:p>
            <a:r>
              <a:rPr lang="en-GB" dirty="0" smtClean="0"/>
              <a:t>12 candidates selected via random sampling from the same course but hosted on two different platforms FutureLearn (with social features) and OpenLearn (without social features)</a:t>
            </a:r>
          </a:p>
          <a:p>
            <a:r>
              <a:rPr lang="en-GB" dirty="0" smtClean="0"/>
              <a:t>The course selected was Moons</a:t>
            </a:r>
          </a:p>
          <a:p>
            <a:r>
              <a:rPr lang="en-GB" dirty="0" smtClean="0"/>
              <a:t>All but one participant had responded that they had since gone on to enrol on further open online courses or formal study since they enrolled on Moons</a:t>
            </a:r>
          </a:p>
          <a:p>
            <a:r>
              <a:rPr lang="en-GB" dirty="0" smtClean="0"/>
              <a:t>All stated they liked to study courses out of personal interest, with one adding the relevancy of study to their profession (this may be higher on alternative subject courses)</a:t>
            </a:r>
          </a:p>
          <a:p>
            <a:r>
              <a:rPr lang="en-GB" dirty="0" smtClean="0"/>
              <a:t>All stated that they liked to select courses that were intellectually challenging, however all commented that they selected courses that were within subjects that already interested them. Two added they would never pick courses that were of no interest to them</a:t>
            </a:r>
          </a:p>
          <a:p>
            <a:endParaRPr lang="en-GB" dirty="0" smtClean="0"/>
          </a:p>
        </p:txBody>
      </p:sp>
      <p:sp>
        <p:nvSpPr>
          <p:cNvPr id="4" name="Slide Number Placeholder 3"/>
          <p:cNvSpPr>
            <a:spLocks noGrp="1"/>
          </p:cNvSpPr>
          <p:nvPr>
            <p:ph type="sldNum" sz="quarter" idx="12"/>
          </p:nvPr>
        </p:nvSpPr>
        <p:spPr/>
        <p:txBody>
          <a:bodyPr/>
          <a:lstStyle/>
          <a:p>
            <a:fld id="{2D1C9226-939F-436B-8B71-571A29EAD3B5}" type="slidenum">
              <a:rPr lang="en-GB" smtClean="0"/>
              <a:pPr/>
              <a:t>7</a:t>
            </a:fld>
            <a:endParaRPr lang="en-GB"/>
          </a:p>
        </p:txBody>
      </p:sp>
      <p:grpSp>
        <p:nvGrpSpPr>
          <p:cNvPr id="5" name="Group 4"/>
          <p:cNvGrpSpPr/>
          <p:nvPr/>
        </p:nvGrpSpPr>
        <p:grpSpPr>
          <a:xfrm>
            <a:off x="10254445" y="8867879"/>
            <a:ext cx="2610016" cy="789237"/>
            <a:chOff x="4321790" y="1589704"/>
            <a:chExt cx="2610016" cy="789237"/>
          </a:xfrm>
          <a:solidFill>
            <a:schemeClr val="bg1"/>
          </a:solidFill>
        </p:grpSpPr>
        <p:sp>
          <p:nvSpPr>
            <p:cNvPr id="6" name="Content Placeholder 2"/>
            <p:cNvSpPr txBox="1">
              <a:spLocks/>
            </p:cNvSpPr>
            <p:nvPr/>
          </p:nvSpPr>
          <p:spPr>
            <a:xfrm>
              <a:off x="5111027" y="1777364"/>
              <a:ext cx="1820779" cy="484573"/>
            </a:xfrm>
            <a:prstGeom prst="rect">
              <a:avLst/>
            </a:prstGeom>
            <a:grpFill/>
          </p:spPr>
          <p:txBody>
            <a:bodyPr vert="horz" lIns="0" tIns="0" rIns="0" bIns="0" rtlCol="0">
              <a:noAutofit/>
            </a:bodyPr>
            <a:lstStyle>
              <a:lvl1pPr marL="263525" indent="-263525" algn="l" defTabSz="650276" rtl="0" eaLnBrk="1" latinLnBrk="0" hangingPunct="1">
                <a:lnSpc>
                  <a:spcPct val="100000"/>
                </a:lnSpc>
                <a:spcBef>
                  <a:spcPts val="0"/>
                </a:spcBef>
                <a:spcAft>
                  <a:spcPts val="0"/>
                </a:spcAft>
                <a:buClr>
                  <a:schemeClr val="tx2"/>
                </a:buClr>
                <a:buSzPct val="90000"/>
                <a:buFont typeface="Lucida Grande"/>
                <a:buChar char="●"/>
                <a:defRPr sz="2400" kern="1200">
                  <a:solidFill>
                    <a:schemeClr val="tx1"/>
                  </a:solidFill>
                  <a:latin typeface="+mn-lt"/>
                  <a:ea typeface="+mn-ea"/>
                  <a:cs typeface="+mn-cs"/>
                </a:defRPr>
              </a:lvl1pPr>
              <a:lvl2pPr marL="554038" indent="-222250" algn="l" defTabSz="650276" rtl="0" eaLnBrk="1" latinLnBrk="0" hangingPunct="1">
                <a:lnSpc>
                  <a:spcPct val="100000"/>
                </a:lnSpc>
                <a:spcBef>
                  <a:spcPts val="0"/>
                </a:spcBef>
                <a:spcAft>
                  <a:spcPts val="0"/>
                </a:spcAft>
                <a:buClr>
                  <a:schemeClr val="tx2"/>
                </a:buClr>
                <a:buSzPct val="90000"/>
                <a:buFont typeface="Lucida Grande"/>
                <a:buChar char="●"/>
                <a:defRPr sz="1800" kern="1200">
                  <a:solidFill>
                    <a:schemeClr val="tx1"/>
                  </a:solidFill>
                  <a:latin typeface="+mn-lt"/>
                  <a:ea typeface="+mn-ea"/>
                  <a:cs typeface="+mn-cs"/>
                </a:defRPr>
              </a:lvl2pPr>
              <a:lvl3pPr marL="342900" indent="-342900" algn="l" defTabSz="650276" rtl="0" eaLnBrk="1" latinLnBrk="0" hangingPunct="1">
                <a:lnSpc>
                  <a:spcPct val="100000"/>
                </a:lnSpc>
                <a:spcBef>
                  <a:spcPts val="0"/>
                </a:spcBef>
                <a:spcAft>
                  <a:spcPts val="0"/>
                </a:spcAft>
                <a:buClr>
                  <a:schemeClr val="tx2"/>
                </a:buClr>
                <a:buSzPct val="90000"/>
                <a:buFont typeface="Lucida Grande"/>
                <a:buChar char="●"/>
                <a:defRPr sz="2400" kern="1200">
                  <a:solidFill>
                    <a:schemeClr val="tx1"/>
                  </a:solidFill>
                  <a:latin typeface="+mn-lt"/>
                  <a:ea typeface="+mn-ea"/>
                  <a:cs typeface="+mn-cs"/>
                </a:defRPr>
              </a:lvl3pPr>
              <a:lvl4pPr marL="0" indent="0" algn="l" defTabSz="650276" rtl="0" eaLnBrk="1" latinLnBrk="0" hangingPunct="1">
                <a:lnSpc>
                  <a:spcPct val="100000"/>
                </a:lnSpc>
                <a:spcBef>
                  <a:spcPts val="0"/>
                </a:spcBef>
                <a:spcAft>
                  <a:spcPts val="0"/>
                </a:spcAft>
                <a:buFont typeface="Lucida Grande"/>
                <a:buNone/>
                <a:defRPr sz="1800" kern="1200">
                  <a:solidFill>
                    <a:schemeClr val="tx1"/>
                  </a:solidFill>
                  <a:latin typeface="+mn-lt"/>
                  <a:ea typeface="+mn-ea"/>
                  <a:cs typeface="+mn-cs"/>
                </a:defRPr>
              </a:lvl4pPr>
              <a:lvl5pPr marL="0" indent="0" algn="l" defTabSz="650276" rtl="0" eaLnBrk="1" latinLnBrk="0" hangingPunct="1">
                <a:lnSpc>
                  <a:spcPct val="100000"/>
                </a:lnSpc>
                <a:spcBef>
                  <a:spcPts val="0"/>
                </a:spcBef>
                <a:spcAft>
                  <a:spcPts val="0"/>
                </a:spcAft>
                <a:buFont typeface="Lucida Grande"/>
                <a:buNone/>
                <a:defRPr sz="1800" kern="1200">
                  <a:solidFill>
                    <a:schemeClr val="tx1"/>
                  </a:solidFill>
                  <a:latin typeface="+mn-lt"/>
                  <a:ea typeface="+mn-ea"/>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a:lstStyle>
            <a:p>
              <a:pPr marL="0" indent="0">
                <a:buFont typeface="Lucida Grande"/>
                <a:buNone/>
              </a:pPr>
              <a:r>
                <a:rPr lang="en-GB" b="1" dirty="0" smtClean="0">
                  <a:solidFill>
                    <a:schemeClr val="tx2"/>
                  </a:solidFill>
                </a:rPr>
                <a:t>@HRGore</a:t>
              </a:r>
              <a:endParaRPr lang="en-GB" dirty="0" smtClean="0"/>
            </a:p>
            <a:p>
              <a:pPr marL="0" indent="0">
                <a:buFont typeface="Lucida Grande"/>
                <a:buNone/>
              </a:pPr>
              <a:endParaRPr lang="en-GB" dirty="0" smtClean="0"/>
            </a:p>
            <a:p>
              <a:pPr marL="0" indent="0">
                <a:buFont typeface="Lucida Grande"/>
                <a:buNone/>
              </a:pPr>
              <a:endParaRPr lang="en-GB" dirty="0"/>
            </a:p>
          </p:txBody>
        </p:sp>
        <p:pic>
          <p:nvPicPr>
            <p:cNvPr id="7" name="Picture 4" descr="https://pbs.twimg.com/profile_images/571076061169868800/2dDdk-U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1790" y="1589704"/>
              <a:ext cx="789237" cy="789237"/>
            </a:xfrm>
            <a:prstGeom prst="rect">
              <a:avLst/>
            </a:prstGeom>
            <a:grpFill/>
            <a:extLst/>
          </p:spPr>
        </p:pic>
      </p:grpSp>
    </p:spTree>
    <p:extLst>
      <p:ext uri="{BB962C8B-B14F-4D97-AF65-F5344CB8AC3E}">
        <p14:creationId xmlns:p14="http://schemas.microsoft.com/office/powerpoint/2010/main" val="3317584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Initial Study Interview Findings</a:t>
            </a:r>
          </a:p>
        </p:txBody>
      </p:sp>
      <p:sp>
        <p:nvSpPr>
          <p:cNvPr id="3" name="Content Placeholder 2"/>
          <p:cNvSpPr>
            <a:spLocks noGrp="1"/>
          </p:cNvSpPr>
          <p:nvPr>
            <p:ph idx="1"/>
          </p:nvPr>
        </p:nvSpPr>
        <p:spPr>
          <a:xfrm>
            <a:off x="720917" y="2823274"/>
            <a:ext cx="11676646" cy="3419834"/>
          </a:xfrm>
        </p:spPr>
        <p:txBody>
          <a:bodyPr/>
          <a:lstStyle/>
          <a:p>
            <a:r>
              <a:rPr lang="en-GB" dirty="0"/>
              <a:t>All learners stated that they liked to learn on their own, and that discussions can be ‘chaotic’ and ‘difficult to learn from others</a:t>
            </a:r>
            <a:r>
              <a:rPr lang="en-GB" dirty="0" smtClean="0"/>
              <a:t>’</a:t>
            </a:r>
          </a:p>
          <a:p>
            <a:r>
              <a:rPr lang="en-GB" dirty="0" smtClean="0"/>
              <a:t>Two </a:t>
            </a:r>
            <a:r>
              <a:rPr lang="en-GB" dirty="0"/>
              <a:t>participants added if they joined a course late they wouldn’t participate in discussion</a:t>
            </a:r>
          </a:p>
          <a:p>
            <a:r>
              <a:rPr lang="en-GB" dirty="0"/>
              <a:t>All but one had registered for more than one course at a time, but only one had a specific time management strategy</a:t>
            </a:r>
          </a:p>
          <a:p>
            <a:r>
              <a:rPr lang="en-GB" dirty="0"/>
              <a:t>Two had completely abandoned a course at least once</a:t>
            </a:r>
          </a:p>
          <a:p>
            <a:r>
              <a:rPr lang="en-GB" dirty="0"/>
              <a:t>All stated they didn’t always study to the course schedule and had intentions of returning to the unfinished courses after course closure at a later date to complete them</a:t>
            </a:r>
          </a:p>
          <a:p>
            <a:r>
              <a:rPr lang="en-GB" dirty="0"/>
              <a:t>All stated they generally follow course structure, with the exception of two participants</a:t>
            </a:r>
          </a:p>
          <a:p>
            <a:r>
              <a:rPr lang="en-GB" dirty="0"/>
              <a:t>Two stated they skipped parts that were optional, such as long videos, if they found it uninteresting, felt they already knew the topic being covered, or it was an activity such as an assignment which they felt they wouldn’t benefit from. </a:t>
            </a:r>
          </a:p>
          <a:p>
            <a:pPr marL="0" indent="0">
              <a:buNone/>
            </a:pPr>
            <a:endParaRPr lang="en-GB" dirty="0"/>
          </a:p>
        </p:txBody>
      </p:sp>
      <p:sp>
        <p:nvSpPr>
          <p:cNvPr id="4" name="Slide Number Placeholder 3"/>
          <p:cNvSpPr>
            <a:spLocks noGrp="1"/>
          </p:cNvSpPr>
          <p:nvPr>
            <p:ph type="sldNum" sz="quarter" idx="12"/>
          </p:nvPr>
        </p:nvSpPr>
        <p:spPr/>
        <p:txBody>
          <a:bodyPr/>
          <a:lstStyle/>
          <a:p>
            <a:fld id="{2D1C9226-939F-436B-8B71-571A29EAD3B5}" type="slidenum">
              <a:rPr lang="en-GB" smtClean="0"/>
              <a:pPr/>
              <a:t>8</a:t>
            </a:fld>
            <a:endParaRPr lang="en-GB"/>
          </a:p>
        </p:txBody>
      </p:sp>
      <p:grpSp>
        <p:nvGrpSpPr>
          <p:cNvPr id="5" name="Group 4"/>
          <p:cNvGrpSpPr/>
          <p:nvPr/>
        </p:nvGrpSpPr>
        <p:grpSpPr>
          <a:xfrm>
            <a:off x="10254445" y="8867879"/>
            <a:ext cx="2610016" cy="789237"/>
            <a:chOff x="4321790" y="1589704"/>
            <a:chExt cx="2610016" cy="789237"/>
          </a:xfrm>
          <a:solidFill>
            <a:schemeClr val="bg1"/>
          </a:solidFill>
        </p:grpSpPr>
        <p:sp>
          <p:nvSpPr>
            <p:cNvPr id="6" name="Content Placeholder 2"/>
            <p:cNvSpPr txBox="1">
              <a:spLocks/>
            </p:cNvSpPr>
            <p:nvPr/>
          </p:nvSpPr>
          <p:spPr>
            <a:xfrm>
              <a:off x="5111027" y="1777364"/>
              <a:ext cx="1820779" cy="484573"/>
            </a:xfrm>
            <a:prstGeom prst="rect">
              <a:avLst/>
            </a:prstGeom>
            <a:grpFill/>
          </p:spPr>
          <p:txBody>
            <a:bodyPr vert="horz" lIns="0" tIns="0" rIns="0" bIns="0" rtlCol="0">
              <a:noAutofit/>
            </a:bodyPr>
            <a:lstStyle>
              <a:lvl1pPr marL="263525" indent="-263525" algn="l" defTabSz="650276" rtl="0" eaLnBrk="1" latinLnBrk="0" hangingPunct="1">
                <a:lnSpc>
                  <a:spcPct val="100000"/>
                </a:lnSpc>
                <a:spcBef>
                  <a:spcPts val="0"/>
                </a:spcBef>
                <a:spcAft>
                  <a:spcPts val="0"/>
                </a:spcAft>
                <a:buClr>
                  <a:schemeClr val="tx2"/>
                </a:buClr>
                <a:buSzPct val="90000"/>
                <a:buFont typeface="Lucida Grande"/>
                <a:buChar char="●"/>
                <a:defRPr sz="2400" kern="1200">
                  <a:solidFill>
                    <a:schemeClr val="tx1"/>
                  </a:solidFill>
                  <a:latin typeface="+mn-lt"/>
                  <a:ea typeface="+mn-ea"/>
                  <a:cs typeface="+mn-cs"/>
                </a:defRPr>
              </a:lvl1pPr>
              <a:lvl2pPr marL="554038" indent="-222250" algn="l" defTabSz="650276" rtl="0" eaLnBrk="1" latinLnBrk="0" hangingPunct="1">
                <a:lnSpc>
                  <a:spcPct val="100000"/>
                </a:lnSpc>
                <a:spcBef>
                  <a:spcPts val="0"/>
                </a:spcBef>
                <a:spcAft>
                  <a:spcPts val="0"/>
                </a:spcAft>
                <a:buClr>
                  <a:schemeClr val="tx2"/>
                </a:buClr>
                <a:buSzPct val="90000"/>
                <a:buFont typeface="Lucida Grande"/>
                <a:buChar char="●"/>
                <a:defRPr sz="1800" kern="1200">
                  <a:solidFill>
                    <a:schemeClr val="tx1"/>
                  </a:solidFill>
                  <a:latin typeface="+mn-lt"/>
                  <a:ea typeface="+mn-ea"/>
                  <a:cs typeface="+mn-cs"/>
                </a:defRPr>
              </a:lvl2pPr>
              <a:lvl3pPr marL="342900" indent="-342900" algn="l" defTabSz="650276" rtl="0" eaLnBrk="1" latinLnBrk="0" hangingPunct="1">
                <a:lnSpc>
                  <a:spcPct val="100000"/>
                </a:lnSpc>
                <a:spcBef>
                  <a:spcPts val="0"/>
                </a:spcBef>
                <a:spcAft>
                  <a:spcPts val="0"/>
                </a:spcAft>
                <a:buClr>
                  <a:schemeClr val="tx2"/>
                </a:buClr>
                <a:buSzPct val="90000"/>
                <a:buFont typeface="Lucida Grande"/>
                <a:buChar char="●"/>
                <a:defRPr sz="2400" kern="1200">
                  <a:solidFill>
                    <a:schemeClr val="tx1"/>
                  </a:solidFill>
                  <a:latin typeface="+mn-lt"/>
                  <a:ea typeface="+mn-ea"/>
                  <a:cs typeface="+mn-cs"/>
                </a:defRPr>
              </a:lvl3pPr>
              <a:lvl4pPr marL="0" indent="0" algn="l" defTabSz="650276" rtl="0" eaLnBrk="1" latinLnBrk="0" hangingPunct="1">
                <a:lnSpc>
                  <a:spcPct val="100000"/>
                </a:lnSpc>
                <a:spcBef>
                  <a:spcPts val="0"/>
                </a:spcBef>
                <a:spcAft>
                  <a:spcPts val="0"/>
                </a:spcAft>
                <a:buFont typeface="Lucida Grande"/>
                <a:buNone/>
                <a:defRPr sz="1800" kern="1200">
                  <a:solidFill>
                    <a:schemeClr val="tx1"/>
                  </a:solidFill>
                  <a:latin typeface="+mn-lt"/>
                  <a:ea typeface="+mn-ea"/>
                  <a:cs typeface="+mn-cs"/>
                </a:defRPr>
              </a:lvl4pPr>
              <a:lvl5pPr marL="0" indent="0" algn="l" defTabSz="650276" rtl="0" eaLnBrk="1" latinLnBrk="0" hangingPunct="1">
                <a:lnSpc>
                  <a:spcPct val="100000"/>
                </a:lnSpc>
                <a:spcBef>
                  <a:spcPts val="0"/>
                </a:spcBef>
                <a:spcAft>
                  <a:spcPts val="0"/>
                </a:spcAft>
                <a:buFont typeface="Lucida Grande"/>
                <a:buNone/>
                <a:defRPr sz="1800" kern="1200">
                  <a:solidFill>
                    <a:schemeClr val="tx1"/>
                  </a:solidFill>
                  <a:latin typeface="+mn-lt"/>
                  <a:ea typeface="+mn-ea"/>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a:lstStyle>
            <a:p>
              <a:pPr marL="0" indent="0">
                <a:buFont typeface="Lucida Grande"/>
                <a:buNone/>
              </a:pPr>
              <a:r>
                <a:rPr lang="en-GB" b="1" dirty="0" smtClean="0">
                  <a:solidFill>
                    <a:schemeClr val="tx2"/>
                  </a:solidFill>
                </a:rPr>
                <a:t>@HRGore</a:t>
              </a:r>
              <a:endParaRPr lang="en-GB" dirty="0" smtClean="0"/>
            </a:p>
            <a:p>
              <a:pPr marL="0" indent="0">
                <a:buFont typeface="Lucida Grande"/>
                <a:buNone/>
              </a:pPr>
              <a:endParaRPr lang="en-GB" dirty="0" smtClean="0"/>
            </a:p>
            <a:p>
              <a:pPr marL="0" indent="0">
                <a:buFont typeface="Lucida Grande"/>
                <a:buNone/>
              </a:pPr>
              <a:endParaRPr lang="en-GB" dirty="0"/>
            </a:p>
          </p:txBody>
        </p:sp>
        <p:pic>
          <p:nvPicPr>
            <p:cNvPr id="7" name="Picture 4" descr="https://pbs.twimg.com/profile_images/571076061169868800/2dDdk-U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1790" y="1589704"/>
              <a:ext cx="789237" cy="789237"/>
            </a:xfrm>
            <a:prstGeom prst="rect">
              <a:avLst/>
            </a:prstGeom>
            <a:grpFill/>
            <a:extLst/>
          </p:spPr>
        </p:pic>
      </p:grpSp>
    </p:spTree>
    <p:extLst>
      <p:ext uri="{BB962C8B-B14F-4D97-AF65-F5344CB8AC3E}">
        <p14:creationId xmlns:p14="http://schemas.microsoft.com/office/powerpoint/2010/main" val="4115921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 Study</a:t>
            </a:r>
            <a:endParaRPr lang="en-GB" dirty="0"/>
          </a:p>
        </p:txBody>
      </p:sp>
      <p:sp>
        <p:nvSpPr>
          <p:cNvPr id="3" name="Content Placeholder 2"/>
          <p:cNvSpPr>
            <a:spLocks noGrp="1"/>
          </p:cNvSpPr>
          <p:nvPr>
            <p:ph idx="1"/>
          </p:nvPr>
        </p:nvSpPr>
        <p:spPr>
          <a:xfrm>
            <a:off x="744980" y="2630770"/>
            <a:ext cx="11676646" cy="3419834"/>
          </a:xfrm>
        </p:spPr>
        <p:txBody>
          <a:bodyPr/>
          <a:lstStyle/>
          <a:p>
            <a:r>
              <a:rPr lang="en-GB" dirty="0" smtClean="0"/>
              <a:t>Hosting of four identical surveys, in four different locations to provide four different datasets to be analysed collectively:</a:t>
            </a:r>
          </a:p>
          <a:p>
            <a:pPr marL="0" indent="0">
              <a:buNone/>
            </a:pPr>
            <a:endParaRPr lang="en-GB" dirty="0" smtClean="0"/>
          </a:p>
          <a:p>
            <a:pPr lvl="1">
              <a:buFont typeface="Wingdings" panose="05000000000000000000" pitchFamily="2" charset="2"/>
              <a:buChar char="Ø"/>
            </a:pPr>
            <a:r>
              <a:rPr lang="en-GB" sz="2400" dirty="0" smtClean="0"/>
              <a:t>OpenLearn</a:t>
            </a:r>
          </a:p>
          <a:p>
            <a:pPr lvl="1">
              <a:buFont typeface="Wingdings" panose="05000000000000000000" pitchFamily="2" charset="2"/>
              <a:buChar char="Ø"/>
            </a:pPr>
            <a:r>
              <a:rPr lang="en-GB" sz="2400" dirty="0" smtClean="0"/>
              <a:t>Centre for Inclusion and Collaborative Partnerships (CICP) Partner site and mailing list</a:t>
            </a:r>
          </a:p>
          <a:p>
            <a:pPr lvl="1">
              <a:buFont typeface="Wingdings" panose="05000000000000000000" pitchFamily="2" charset="2"/>
              <a:buChar char="Ø"/>
            </a:pPr>
            <a:r>
              <a:rPr lang="en-GB" sz="2400" dirty="0" smtClean="0"/>
              <a:t>The Student Room website (OU forum page)</a:t>
            </a:r>
          </a:p>
          <a:p>
            <a:pPr lvl="1">
              <a:buFont typeface="Wingdings" panose="05000000000000000000" pitchFamily="2" charset="2"/>
              <a:buChar char="Ø"/>
            </a:pPr>
            <a:r>
              <a:rPr lang="en-GB" sz="2400" dirty="0" smtClean="0"/>
              <a:t>An Open University FutureLearn MOOC</a:t>
            </a:r>
          </a:p>
          <a:p>
            <a:pPr marL="331788" lvl="1" indent="0">
              <a:buNone/>
            </a:pPr>
            <a:endParaRPr lang="en-GB" sz="2400" dirty="0" smtClean="0"/>
          </a:p>
          <a:p>
            <a:r>
              <a:rPr lang="en-GB" dirty="0" smtClean="0"/>
              <a:t>Hosting of four surveys will provide a wide demographic and potential site related demographics </a:t>
            </a:r>
          </a:p>
          <a:p>
            <a:r>
              <a:rPr lang="en-GB" dirty="0" smtClean="0"/>
              <a:t>Analysing for commonalities occur with regards to engagement, disengagement, preference of learning design elements, etc. also to clarify whether demographical data and technology use have an affect also. </a:t>
            </a:r>
          </a:p>
          <a:p>
            <a:r>
              <a:rPr lang="en-GB" dirty="0" smtClean="0"/>
              <a:t>Themes will be drawn together and data reviewed as to the reoccurrence of themes to denote emerging patterns</a:t>
            </a:r>
          </a:p>
          <a:p>
            <a:r>
              <a:rPr lang="en-GB" dirty="0" smtClean="0"/>
              <a:t>The outcome of the analysis of data may led to interviews and focus groups for further exploration</a:t>
            </a:r>
          </a:p>
          <a:p>
            <a:endParaRPr lang="en-GB" dirty="0" smtClean="0"/>
          </a:p>
          <a:p>
            <a:endParaRPr lang="en-GB" dirty="0" smtClean="0"/>
          </a:p>
          <a:p>
            <a:endParaRPr lang="en-GB" dirty="0"/>
          </a:p>
        </p:txBody>
      </p:sp>
      <p:sp>
        <p:nvSpPr>
          <p:cNvPr id="4" name="Slide Number Placeholder 3"/>
          <p:cNvSpPr>
            <a:spLocks noGrp="1"/>
          </p:cNvSpPr>
          <p:nvPr>
            <p:ph type="sldNum" sz="quarter" idx="12"/>
          </p:nvPr>
        </p:nvSpPr>
        <p:spPr/>
        <p:txBody>
          <a:bodyPr/>
          <a:lstStyle/>
          <a:p>
            <a:fld id="{2D1C9226-939F-436B-8B71-571A29EAD3B5}" type="slidenum">
              <a:rPr lang="en-GB" smtClean="0"/>
              <a:pPr/>
              <a:t>9</a:t>
            </a:fld>
            <a:endParaRPr lang="en-GB"/>
          </a:p>
        </p:txBody>
      </p:sp>
      <p:grpSp>
        <p:nvGrpSpPr>
          <p:cNvPr id="5" name="Group 4"/>
          <p:cNvGrpSpPr/>
          <p:nvPr/>
        </p:nvGrpSpPr>
        <p:grpSpPr>
          <a:xfrm>
            <a:off x="10254445" y="8867879"/>
            <a:ext cx="2610016" cy="789237"/>
            <a:chOff x="4321790" y="1589704"/>
            <a:chExt cx="2610016" cy="789237"/>
          </a:xfrm>
          <a:solidFill>
            <a:schemeClr val="bg1"/>
          </a:solidFill>
        </p:grpSpPr>
        <p:sp>
          <p:nvSpPr>
            <p:cNvPr id="6" name="Content Placeholder 2"/>
            <p:cNvSpPr txBox="1">
              <a:spLocks/>
            </p:cNvSpPr>
            <p:nvPr/>
          </p:nvSpPr>
          <p:spPr>
            <a:xfrm>
              <a:off x="5111027" y="1777364"/>
              <a:ext cx="1820779" cy="484573"/>
            </a:xfrm>
            <a:prstGeom prst="rect">
              <a:avLst/>
            </a:prstGeom>
            <a:grpFill/>
          </p:spPr>
          <p:txBody>
            <a:bodyPr vert="horz" lIns="0" tIns="0" rIns="0" bIns="0" rtlCol="0">
              <a:noAutofit/>
            </a:bodyPr>
            <a:lstStyle>
              <a:lvl1pPr marL="263525" indent="-263525" algn="l" defTabSz="650276" rtl="0" eaLnBrk="1" latinLnBrk="0" hangingPunct="1">
                <a:lnSpc>
                  <a:spcPct val="100000"/>
                </a:lnSpc>
                <a:spcBef>
                  <a:spcPts val="0"/>
                </a:spcBef>
                <a:spcAft>
                  <a:spcPts val="0"/>
                </a:spcAft>
                <a:buClr>
                  <a:schemeClr val="tx2"/>
                </a:buClr>
                <a:buSzPct val="90000"/>
                <a:buFont typeface="Lucida Grande"/>
                <a:buChar char="●"/>
                <a:defRPr sz="2400" kern="1200">
                  <a:solidFill>
                    <a:schemeClr val="tx1"/>
                  </a:solidFill>
                  <a:latin typeface="+mn-lt"/>
                  <a:ea typeface="+mn-ea"/>
                  <a:cs typeface="+mn-cs"/>
                </a:defRPr>
              </a:lvl1pPr>
              <a:lvl2pPr marL="554038" indent="-222250" algn="l" defTabSz="650276" rtl="0" eaLnBrk="1" latinLnBrk="0" hangingPunct="1">
                <a:lnSpc>
                  <a:spcPct val="100000"/>
                </a:lnSpc>
                <a:spcBef>
                  <a:spcPts val="0"/>
                </a:spcBef>
                <a:spcAft>
                  <a:spcPts val="0"/>
                </a:spcAft>
                <a:buClr>
                  <a:schemeClr val="tx2"/>
                </a:buClr>
                <a:buSzPct val="90000"/>
                <a:buFont typeface="Lucida Grande"/>
                <a:buChar char="●"/>
                <a:defRPr sz="1800" kern="1200">
                  <a:solidFill>
                    <a:schemeClr val="tx1"/>
                  </a:solidFill>
                  <a:latin typeface="+mn-lt"/>
                  <a:ea typeface="+mn-ea"/>
                  <a:cs typeface="+mn-cs"/>
                </a:defRPr>
              </a:lvl2pPr>
              <a:lvl3pPr marL="342900" indent="-342900" algn="l" defTabSz="650276" rtl="0" eaLnBrk="1" latinLnBrk="0" hangingPunct="1">
                <a:lnSpc>
                  <a:spcPct val="100000"/>
                </a:lnSpc>
                <a:spcBef>
                  <a:spcPts val="0"/>
                </a:spcBef>
                <a:spcAft>
                  <a:spcPts val="0"/>
                </a:spcAft>
                <a:buClr>
                  <a:schemeClr val="tx2"/>
                </a:buClr>
                <a:buSzPct val="90000"/>
                <a:buFont typeface="Lucida Grande"/>
                <a:buChar char="●"/>
                <a:defRPr sz="2400" kern="1200">
                  <a:solidFill>
                    <a:schemeClr val="tx1"/>
                  </a:solidFill>
                  <a:latin typeface="+mn-lt"/>
                  <a:ea typeface="+mn-ea"/>
                  <a:cs typeface="+mn-cs"/>
                </a:defRPr>
              </a:lvl3pPr>
              <a:lvl4pPr marL="0" indent="0" algn="l" defTabSz="650276" rtl="0" eaLnBrk="1" latinLnBrk="0" hangingPunct="1">
                <a:lnSpc>
                  <a:spcPct val="100000"/>
                </a:lnSpc>
                <a:spcBef>
                  <a:spcPts val="0"/>
                </a:spcBef>
                <a:spcAft>
                  <a:spcPts val="0"/>
                </a:spcAft>
                <a:buFont typeface="Lucida Grande"/>
                <a:buNone/>
                <a:defRPr sz="1800" kern="1200">
                  <a:solidFill>
                    <a:schemeClr val="tx1"/>
                  </a:solidFill>
                  <a:latin typeface="+mn-lt"/>
                  <a:ea typeface="+mn-ea"/>
                  <a:cs typeface="+mn-cs"/>
                </a:defRPr>
              </a:lvl4pPr>
              <a:lvl5pPr marL="0" indent="0" algn="l" defTabSz="650276" rtl="0" eaLnBrk="1" latinLnBrk="0" hangingPunct="1">
                <a:lnSpc>
                  <a:spcPct val="100000"/>
                </a:lnSpc>
                <a:spcBef>
                  <a:spcPts val="0"/>
                </a:spcBef>
                <a:spcAft>
                  <a:spcPts val="0"/>
                </a:spcAft>
                <a:buFont typeface="Lucida Grande"/>
                <a:buNone/>
                <a:defRPr sz="1800" kern="1200">
                  <a:solidFill>
                    <a:schemeClr val="tx1"/>
                  </a:solidFill>
                  <a:latin typeface="+mn-lt"/>
                  <a:ea typeface="+mn-ea"/>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a:lstStyle>
            <a:p>
              <a:pPr marL="0" indent="0">
                <a:buFont typeface="Lucida Grande"/>
                <a:buNone/>
              </a:pPr>
              <a:r>
                <a:rPr lang="en-GB" b="1" dirty="0" smtClean="0">
                  <a:solidFill>
                    <a:schemeClr val="tx2"/>
                  </a:solidFill>
                </a:rPr>
                <a:t>@HRGore</a:t>
              </a:r>
              <a:endParaRPr lang="en-GB" dirty="0" smtClean="0"/>
            </a:p>
            <a:p>
              <a:pPr marL="0" indent="0">
                <a:buFont typeface="Lucida Grande"/>
                <a:buNone/>
              </a:pPr>
              <a:endParaRPr lang="en-GB" dirty="0" smtClean="0"/>
            </a:p>
            <a:p>
              <a:pPr marL="0" indent="0">
                <a:buFont typeface="Lucida Grande"/>
                <a:buNone/>
              </a:pPr>
              <a:endParaRPr lang="en-GB" dirty="0"/>
            </a:p>
          </p:txBody>
        </p:sp>
        <p:pic>
          <p:nvPicPr>
            <p:cNvPr id="7" name="Picture 4" descr="https://pbs.twimg.com/profile_images/571076061169868800/2dDdk-U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1790" y="1589704"/>
              <a:ext cx="789237" cy="789237"/>
            </a:xfrm>
            <a:prstGeom prst="rect">
              <a:avLst/>
            </a:prstGeom>
            <a:grpFill/>
            <a:extLst/>
          </p:spPr>
        </p:pic>
      </p:grpSp>
    </p:spTree>
    <p:extLst>
      <p:ext uri="{BB962C8B-B14F-4D97-AF65-F5344CB8AC3E}">
        <p14:creationId xmlns:p14="http://schemas.microsoft.com/office/powerpoint/2010/main" val="1437106046"/>
      </p:ext>
    </p:extLst>
  </p:cSld>
  <p:clrMapOvr>
    <a:masterClrMapping/>
  </p:clrMapOvr>
</p:sld>
</file>

<file path=ppt/theme/theme1.xml><?xml version="1.0" encoding="utf-8"?>
<a:theme xmlns:a="http://schemas.openxmlformats.org/drawingml/2006/main" name="OU Rippl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OU Ripple</Template>
  <TotalTime>2096</TotalTime>
  <Words>857</Words>
  <Application>Microsoft Office PowerPoint</Application>
  <PresentationFormat>Custom</PresentationFormat>
  <Paragraphs>82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OU Ripple</vt:lpstr>
      <vt:lpstr>Engagement of Informal Learners Undertaking Open Online Courses and the Impact of Design  </vt:lpstr>
      <vt:lpstr>“An investigation into the attraction of open online courses and what elements of learning design engages learners through to course completion”</vt:lpstr>
      <vt:lpstr>“The purpose of the research is to identify what elements of an open online course learners engage and disengage with and how these findings can influence the learning design of open online courses”</vt:lpstr>
      <vt:lpstr>Background</vt:lpstr>
      <vt:lpstr>Research Questions</vt:lpstr>
      <vt:lpstr>Aim of Initial Study</vt:lpstr>
      <vt:lpstr>Initial Study Interview Findings</vt:lpstr>
      <vt:lpstr>Initial Study Interview Findings</vt:lpstr>
      <vt:lpstr>Main Study</vt:lpstr>
      <vt:lpstr>PowerPoint Presentation</vt:lpstr>
      <vt:lpstr>PowerPoint Presentation</vt:lpstr>
    </vt:vector>
  </TitlesOfParts>
  <Company>The Open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Andrew.Law</dc:creator>
  <cp:lastModifiedBy>Hannah.Gore</cp:lastModifiedBy>
  <cp:revision>127</cp:revision>
  <cp:lastPrinted>2015-02-05T08:19:27Z</cp:lastPrinted>
  <dcterms:created xsi:type="dcterms:W3CDTF">2015-01-13T17:30:20Z</dcterms:created>
  <dcterms:modified xsi:type="dcterms:W3CDTF">2015-06-11T10:33:26Z</dcterms:modified>
</cp:coreProperties>
</file>