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67" r:id="rId4"/>
    <p:sldId id="268" r:id="rId5"/>
    <p:sldId id="271" r:id="rId6"/>
    <p:sldId id="269" r:id="rId7"/>
    <p:sldId id="27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978F"/>
    <a:srgbClr val="F1F1F1"/>
    <a:srgbClr val="000000"/>
    <a:srgbClr val="4FA79F"/>
    <a:srgbClr val="FAFAFA"/>
    <a:srgbClr val="393B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93400" autoAdjust="0"/>
  </p:normalViewPr>
  <p:slideViewPr>
    <p:cSldViewPr snapToGrid="0">
      <p:cViewPr varScale="1">
        <p:scale>
          <a:sx n="77" d="100"/>
          <a:sy n="77" d="100"/>
        </p:scale>
        <p:origin x="701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mma Konig" userId="c1554fe01b876e53" providerId="LiveId" clId="{62AF1E0B-1903-446F-B743-E9DF0E761F17}"/>
    <pc:docChg chg="undo custSel delSld modSld sldOrd">
      <pc:chgData name="Jemma Konig" userId="c1554fe01b876e53" providerId="LiveId" clId="{62AF1E0B-1903-446F-B743-E9DF0E761F17}" dt="2018-10-11T19:33:20.163" v="979" actId="20577"/>
      <pc:docMkLst>
        <pc:docMk/>
      </pc:docMkLst>
      <pc:sldChg chg="addSp modSp modNotesTx">
        <pc:chgData name="Jemma Konig" userId="c1554fe01b876e53" providerId="LiveId" clId="{62AF1E0B-1903-446F-B743-E9DF0E761F17}" dt="2018-10-11T19:33:20.163" v="979" actId="20577"/>
        <pc:sldMkLst>
          <pc:docMk/>
          <pc:sldMk cId="3719569397" sldId="256"/>
        </pc:sldMkLst>
        <pc:spChg chg="mod">
          <ac:chgData name="Jemma Konig" userId="c1554fe01b876e53" providerId="LiveId" clId="{62AF1E0B-1903-446F-B743-E9DF0E761F17}" dt="2018-10-10T20:47:29.980" v="14" actId="20577"/>
          <ac:spMkLst>
            <pc:docMk/>
            <pc:sldMk cId="3719569397" sldId="256"/>
            <ac:spMk id="2" creationId="{00000000-0000-0000-0000-000000000000}"/>
          </ac:spMkLst>
        </pc:spChg>
        <pc:spChg chg="mod">
          <ac:chgData name="Jemma Konig" userId="c1554fe01b876e53" providerId="LiveId" clId="{62AF1E0B-1903-446F-B743-E9DF0E761F17}" dt="2018-10-10T22:04:12.096" v="922" actId="113"/>
          <ac:spMkLst>
            <pc:docMk/>
            <pc:sldMk cId="3719569397" sldId="256"/>
            <ac:spMk id="3" creationId="{00000000-0000-0000-0000-000000000000}"/>
          </ac:spMkLst>
        </pc:spChg>
        <pc:picChg chg="add mod">
          <ac:chgData name="Jemma Konig" userId="c1554fe01b876e53" providerId="LiveId" clId="{62AF1E0B-1903-446F-B743-E9DF0E761F17}" dt="2018-10-10T22:02:30.251" v="911" actId="1076"/>
          <ac:picMkLst>
            <pc:docMk/>
            <pc:sldMk cId="3719569397" sldId="256"/>
            <ac:picMk id="1026" creationId="{E5A963E6-9EA7-4C4B-A7F6-AF9C73DA0381}"/>
          </ac:picMkLst>
        </pc:picChg>
      </pc:sldChg>
      <pc:sldChg chg="addSp delSp modSp">
        <pc:chgData name="Jemma Konig" userId="c1554fe01b876e53" providerId="LiveId" clId="{62AF1E0B-1903-446F-B743-E9DF0E761F17}" dt="2018-10-10T22:31:03.585" v="977" actId="20577"/>
        <pc:sldMkLst>
          <pc:docMk/>
          <pc:sldMk cId="4059111632" sldId="260"/>
        </pc:sldMkLst>
        <pc:spChg chg="add mod">
          <ac:chgData name="Jemma Konig" userId="c1554fe01b876e53" providerId="LiveId" clId="{62AF1E0B-1903-446F-B743-E9DF0E761F17}" dt="2018-10-10T20:58:26.245" v="74" actId="2085"/>
          <ac:spMkLst>
            <pc:docMk/>
            <pc:sldMk cId="4059111632" sldId="260"/>
            <ac:spMk id="4" creationId="{F6C7A06E-BCEF-4EF1-9097-2A96CD77C594}"/>
          </ac:spMkLst>
        </pc:spChg>
        <pc:spChg chg="mod ord">
          <ac:chgData name="Jemma Konig" userId="c1554fe01b876e53" providerId="LiveId" clId="{62AF1E0B-1903-446F-B743-E9DF0E761F17}" dt="2018-10-10T22:31:03.585" v="977" actId="20577"/>
          <ac:spMkLst>
            <pc:docMk/>
            <pc:sldMk cId="4059111632" sldId="260"/>
            <ac:spMk id="14" creationId="{00000000-0000-0000-0000-000000000000}"/>
          </ac:spMkLst>
        </pc:spChg>
        <pc:spChg chg="mod">
          <ac:chgData name="Jemma Konig" userId="c1554fe01b876e53" providerId="LiveId" clId="{62AF1E0B-1903-446F-B743-E9DF0E761F17}" dt="2018-10-10T21:17:01.396" v="281" actId="1036"/>
          <ac:spMkLst>
            <pc:docMk/>
            <pc:sldMk cId="4059111632" sldId="260"/>
            <ac:spMk id="19" creationId="{00000000-0000-0000-0000-000000000000}"/>
          </ac:spMkLst>
        </pc:spChg>
        <pc:spChg chg="mod">
          <ac:chgData name="Jemma Konig" userId="c1554fe01b876e53" providerId="LiveId" clId="{62AF1E0B-1903-446F-B743-E9DF0E761F17}" dt="2018-10-10T21:15:54.606" v="269" actId="1036"/>
          <ac:spMkLst>
            <pc:docMk/>
            <pc:sldMk cId="4059111632" sldId="260"/>
            <ac:spMk id="27" creationId="{00000000-0000-0000-0000-000000000000}"/>
          </ac:spMkLst>
        </pc:spChg>
        <pc:grpChg chg="del">
          <ac:chgData name="Jemma Konig" userId="c1554fe01b876e53" providerId="LiveId" clId="{62AF1E0B-1903-446F-B743-E9DF0E761F17}" dt="2018-10-10T20:56:47.312" v="66" actId="478"/>
          <ac:grpSpMkLst>
            <pc:docMk/>
            <pc:sldMk cId="4059111632" sldId="260"/>
            <ac:grpSpMk id="9" creationId="{00000000-0000-0000-0000-000000000000}"/>
          </ac:grpSpMkLst>
        </pc:grpChg>
        <pc:picChg chg="add mod ord modCrop">
          <ac:chgData name="Jemma Konig" userId="c1554fe01b876e53" providerId="LiveId" clId="{62AF1E0B-1903-446F-B743-E9DF0E761F17}" dt="2018-10-10T20:57:02.220" v="68" actId="732"/>
          <ac:picMkLst>
            <pc:docMk/>
            <pc:sldMk cId="4059111632" sldId="260"/>
            <ac:picMk id="3" creationId="{40F0F239-14BC-4110-81ED-6495BCCD6D22}"/>
          </ac:picMkLst>
        </pc:picChg>
      </pc:sldChg>
      <pc:sldChg chg="del">
        <pc:chgData name="Jemma Konig" userId="c1554fe01b876e53" providerId="LiveId" clId="{62AF1E0B-1903-446F-B743-E9DF0E761F17}" dt="2018-10-10T20:49:26.559" v="59" actId="2696"/>
        <pc:sldMkLst>
          <pc:docMk/>
          <pc:sldMk cId="1563062247" sldId="266"/>
        </pc:sldMkLst>
      </pc:sldChg>
      <pc:sldChg chg="addSp delSp modSp ord">
        <pc:chgData name="Jemma Konig" userId="c1554fe01b876e53" providerId="LiveId" clId="{62AF1E0B-1903-446F-B743-E9DF0E761F17}" dt="2018-10-10T21:21:25.381" v="349" actId="1035"/>
        <pc:sldMkLst>
          <pc:docMk/>
          <pc:sldMk cId="411593651" sldId="267"/>
        </pc:sldMkLst>
        <pc:spChg chg="add mod">
          <ac:chgData name="Jemma Konig" userId="c1554fe01b876e53" providerId="LiveId" clId="{62AF1E0B-1903-446F-B743-E9DF0E761F17}" dt="2018-10-10T21:20:48.226" v="294" actId="207"/>
          <ac:spMkLst>
            <pc:docMk/>
            <pc:sldMk cId="411593651" sldId="267"/>
            <ac:spMk id="7" creationId="{4051AD2D-CA75-4C79-A6C5-BCDF0DE1ED73}"/>
          </ac:spMkLst>
        </pc:spChg>
        <pc:spChg chg="del">
          <ac:chgData name="Jemma Konig" userId="c1554fe01b876e53" providerId="LiveId" clId="{62AF1E0B-1903-446F-B743-E9DF0E761F17}" dt="2018-10-10T21:16:36.456" v="272" actId="478"/>
          <ac:spMkLst>
            <pc:docMk/>
            <pc:sldMk cId="411593651" sldId="267"/>
            <ac:spMk id="19" creationId="{00000000-0000-0000-0000-000000000000}"/>
          </ac:spMkLst>
        </pc:spChg>
        <pc:spChg chg="mod">
          <ac:chgData name="Jemma Konig" userId="c1554fe01b876e53" providerId="LiveId" clId="{62AF1E0B-1903-446F-B743-E9DF0E761F17}" dt="2018-10-10T21:21:25.381" v="349" actId="1035"/>
          <ac:spMkLst>
            <pc:docMk/>
            <pc:sldMk cId="411593651" sldId="267"/>
            <ac:spMk id="27" creationId="{00000000-0000-0000-0000-000000000000}"/>
          </ac:spMkLst>
        </pc:spChg>
      </pc:sldChg>
      <pc:sldChg chg="addSp delSp modSp modAnim">
        <pc:chgData name="Jemma Konig" userId="c1554fe01b876e53" providerId="LiveId" clId="{62AF1E0B-1903-446F-B743-E9DF0E761F17}" dt="2018-10-10T21:36:55.554" v="489" actId="14100"/>
        <pc:sldMkLst>
          <pc:docMk/>
          <pc:sldMk cId="3070068599" sldId="268"/>
        </pc:sldMkLst>
        <pc:spChg chg="mod">
          <ac:chgData name="Jemma Konig" userId="c1554fe01b876e53" providerId="LiveId" clId="{62AF1E0B-1903-446F-B743-E9DF0E761F17}" dt="2018-10-10T21:36:43.281" v="488" actId="113"/>
          <ac:spMkLst>
            <pc:docMk/>
            <pc:sldMk cId="3070068599" sldId="268"/>
            <ac:spMk id="3" creationId="{00000000-0000-0000-0000-000000000000}"/>
          </ac:spMkLst>
        </pc:spChg>
        <pc:spChg chg="add del mod">
          <ac:chgData name="Jemma Konig" userId="c1554fe01b876e53" providerId="LiveId" clId="{62AF1E0B-1903-446F-B743-E9DF0E761F17}" dt="2018-10-10T21:31:32.746" v="439" actId="478"/>
          <ac:spMkLst>
            <pc:docMk/>
            <pc:sldMk cId="3070068599" sldId="268"/>
            <ac:spMk id="8" creationId="{06925F34-0310-4A1F-93DD-7108A7B3D873}"/>
          </ac:spMkLst>
        </pc:spChg>
        <pc:spChg chg="mod">
          <ac:chgData name="Jemma Konig" userId="c1554fe01b876e53" providerId="LiveId" clId="{62AF1E0B-1903-446F-B743-E9DF0E761F17}" dt="2018-10-10T21:30:54.646" v="433" actId="164"/>
          <ac:spMkLst>
            <pc:docMk/>
            <pc:sldMk cId="3070068599" sldId="268"/>
            <ac:spMk id="14" creationId="{00000000-0000-0000-0000-000000000000}"/>
          </ac:spMkLst>
        </pc:spChg>
        <pc:spChg chg="del">
          <ac:chgData name="Jemma Konig" userId="c1554fe01b876e53" providerId="LiveId" clId="{62AF1E0B-1903-446F-B743-E9DF0E761F17}" dt="2018-10-10T21:16:43.778" v="274" actId="478"/>
          <ac:spMkLst>
            <pc:docMk/>
            <pc:sldMk cId="3070068599" sldId="268"/>
            <ac:spMk id="19" creationId="{00000000-0000-0000-0000-000000000000}"/>
          </ac:spMkLst>
        </pc:spChg>
        <pc:spChg chg="mod">
          <ac:chgData name="Jemma Konig" userId="c1554fe01b876e53" providerId="LiveId" clId="{62AF1E0B-1903-446F-B743-E9DF0E761F17}" dt="2018-10-10T21:30:23.714" v="429" actId="164"/>
          <ac:spMkLst>
            <pc:docMk/>
            <pc:sldMk cId="3070068599" sldId="268"/>
            <ac:spMk id="20" creationId="{00000000-0000-0000-0000-000000000000}"/>
          </ac:spMkLst>
        </pc:spChg>
        <pc:spChg chg="mod">
          <ac:chgData name="Jemma Konig" userId="c1554fe01b876e53" providerId="LiveId" clId="{62AF1E0B-1903-446F-B743-E9DF0E761F17}" dt="2018-10-10T21:30:23.714" v="429" actId="164"/>
          <ac:spMkLst>
            <pc:docMk/>
            <pc:sldMk cId="3070068599" sldId="268"/>
            <ac:spMk id="21" creationId="{00000000-0000-0000-0000-000000000000}"/>
          </ac:spMkLst>
        </pc:spChg>
        <pc:spChg chg="mod">
          <ac:chgData name="Jemma Konig" userId="c1554fe01b876e53" providerId="LiveId" clId="{62AF1E0B-1903-446F-B743-E9DF0E761F17}" dt="2018-10-10T21:31:14.274" v="436" actId="164"/>
          <ac:spMkLst>
            <pc:docMk/>
            <pc:sldMk cId="3070068599" sldId="268"/>
            <ac:spMk id="22" creationId="{00000000-0000-0000-0000-000000000000}"/>
          </ac:spMkLst>
        </pc:spChg>
        <pc:spChg chg="add mod">
          <ac:chgData name="Jemma Konig" userId="c1554fe01b876e53" providerId="LiveId" clId="{62AF1E0B-1903-446F-B743-E9DF0E761F17}" dt="2018-10-10T21:29:26.133" v="425" actId="20577"/>
          <ac:spMkLst>
            <pc:docMk/>
            <pc:sldMk cId="3070068599" sldId="268"/>
            <ac:spMk id="23" creationId="{27D1B04F-AEBF-484C-939D-7258DE51B2A4}"/>
          </ac:spMkLst>
        </pc:spChg>
        <pc:spChg chg="add mod">
          <ac:chgData name="Jemma Konig" userId="c1554fe01b876e53" providerId="LiveId" clId="{62AF1E0B-1903-446F-B743-E9DF0E761F17}" dt="2018-10-10T21:32:18.881" v="456" actId="1038"/>
          <ac:spMkLst>
            <pc:docMk/>
            <pc:sldMk cId="3070068599" sldId="268"/>
            <ac:spMk id="24" creationId="{AE0908F9-1A93-410A-9FC4-ADB0C6CF0B8F}"/>
          </ac:spMkLst>
        </pc:spChg>
        <pc:spChg chg="mod">
          <ac:chgData name="Jemma Konig" userId="c1554fe01b876e53" providerId="LiveId" clId="{62AF1E0B-1903-446F-B743-E9DF0E761F17}" dt="2018-10-10T21:28:54.484" v="423" actId="1035"/>
          <ac:spMkLst>
            <pc:docMk/>
            <pc:sldMk cId="3070068599" sldId="268"/>
            <ac:spMk id="25" creationId="{00000000-0000-0000-0000-000000000000}"/>
          </ac:spMkLst>
        </pc:spChg>
        <pc:spChg chg="mod">
          <ac:chgData name="Jemma Konig" userId="c1554fe01b876e53" providerId="LiveId" clId="{62AF1E0B-1903-446F-B743-E9DF0E761F17}" dt="2018-10-10T21:28:54.484" v="423" actId="1035"/>
          <ac:spMkLst>
            <pc:docMk/>
            <pc:sldMk cId="3070068599" sldId="268"/>
            <ac:spMk id="26" creationId="{00000000-0000-0000-0000-000000000000}"/>
          </ac:spMkLst>
        </pc:spChg>
        <pc:spChg chg="mod ord">
          <ac:chgData name="Jemma Konig" userId="c1554fe01b876e53" providerId="LiveId" clId="{62AF1E0B-1903-446F-B743-E9DF0E761F17}" dt="2018-10-10T21:29:05.548" v="424" actId="166"/>
          <ac:spMkLst>
            <pc:docMk/>
            <pc:sldMk cId="3070068599" sldId="268"/>
            <ac:spMk id="28" creationId="{00000000-0000-0000-0000-000000000000}"/>
          </ac:spMkLst>
        </pc:spChg>
        <pc:spChg chg="add mod">
          <ac:chgData name="Jemma Konig" userId="c1554fe01b876e53" providerId="LiveId" clId="{62AF1E0B-1903-446F-B743-E9DF0E761F17}" dt="2018-10-10T21:32:50.346" v="459" actId="1037"/>
          <ac:spMkLst>
            <pc:docMk/>
            <pc:sldMk cId="3070068599" sldId="268"/>
            <ac:spMk id="29" creationId="{EC1C3FA1-0B3B-48B6-ACE1-7399F10443BE}"/>
          </ac:spMkLst>
        </pc:spChg>
        <pc:spChg chg="add mod">
          <ac:chgData name="Jemma Konig" userId="c1554fe01b876e53" providerId="LiveId" clId="{62AF1E0B-1903-446F-B743-E9DF0E761F17}" dt="2018-10-10T21:33:12.740" v="478" actId="14100"/>
          <ac:spMkLst>
            <pc:docMk/>
            <pc:sldMk cId="3070068599" sldId="268"/>
            <ac:spMk id="31" creationId="{24E3555C-657D-4D53-BFD1-9171470BC262}"/>
          </ac:spMkLst>
        </pc:spChg>
        <pc:spChg chg="add del mod">
          <ac:chgData name="Jemma Konig" userId="c1554fe01b876e53" providerId="LiveId" clId="{62AF1E0B-1903-446F-B743-E9DF0E761F17}" dt="2018-10-10T21:34:09.569" v="486" actId="478"/>
          <ac:spMkLst>
            <pc:docMk/>
            <pc:sldMk cId="3070068599" sldId="268"/>
            <ac:spMk id="32" creationId="{6D544212-6DE1-4A9D-AD22-A76CE2B8DB61}"/>
          </ac:spMkLst>
        </pc:spChg>
        <pc:spChg chg="mod">
          <ac:chgData name="Jemma Konig" userId="c1554fe01b876e53" providerId="LiveId" clId="{62AF1E0B-1903-446F-B743-E9DF0E761F17}" dt="2018-10-10T21:36:55.554" v="489" actId="14100"/>
          <ac:spMkLst>
            <pc:docMk/>
            <pc:sldMk cId="3070068599" sldId="268"/>
            <ac:spMk id="45" creationId="{00000000-0000-0000-0000-000000000000}"/>
          </ac:spMkLst>
        </pc:spChg>
        <pc:grpChg chg="add mod">
          <ac:chgData name="Jemma Konig" userId="c1554fe01b876e53" providerId="LiveId" clId="{62AF1E0B-1903-446F-B743-E9DF0E761F17}" dt="2018-10-10T21:30:23.714" v="429" actId="164"/>
          <ac:grpSpMkLst>
            <pc:docMk/>
            <pc:sldMk cId="3070068599" sldId="268"/>
            <ac:grpSpMk id="4" creationId="{AB43A043-BD1D-4089-B9C6-52B69BC69E89}"/>
          </ac:grpSpMkLst>
        </pc:grpChg>
        <pc:grpChg chg="add mod">
          <ac:chgData name="Jemma Konig" userId="c1554fe01b876e53" providerId="LiveId" clId="{62AF1E0B-1903-446F-B743-E9DF0E761F17}" dt="2018-10-10T21:30:54.646" v="433" actId="164"/>
          <ac:grpSpMkLst>
            <pc:docMk/>
            <pc:sldMk cId="3070068599" sldId="268"/>
            <ac:grpSpMk id="6" creationId="{57BBB669-3E34-4D44-AF18-D2355B1F4124}"/>
          </ac:grpSpMkLst>
        </pc:grpChg>
        <pc:grpChg chg="add mod">
          <ac:chgData name="Jemma Konig" userId="c1554fe01b876e53" providerId="LiveId" clId="{62AF1E0B-1903-446F-B743-E9DF0E761F17}" dt="2018-10-10T21:31:14.274" v="436" actId="164"/>
          <ac:grpSpMkLst>
            <pc:docMk/>
            <pc:sldMk cId="3070068599" sldId="268"/>
            <ac:grpSpMk id="7" creationId="{7D481767-FB17-4652-8E43-DA65954D7143}"/>
          </ac:grpSpMkLst>
        </pc:grpChg>
        <pc:cxnChg chg="mod">
          <ac:chgData name="Jemma Konig" userId="c1554fe01b876e53" providerId="LiveId" clId="{62AF1E0B-1903-446F-B743-E9DF0E761F17}" dt="2018-10-10T21:30:54.646" v="433" actId="164"/>
          <ac:cxnSpMkLst>
            <pc:docMk/>
            <pc:sldMk cId="3070068599" sldId="268"/>
            <ac:cxnSpMk id="30" creationId="{00000000-0000-0000-0000-000000000000}"/>
          </ac:cxnSpMkLst>
        </pc:cxnChg>
        <pc:cxnChg chg="mod">
          <ac:chgData name="Jemma Konig" userId="c1554fe01b876e53" providerId="LiveId" clId="{62AF1E0B-1903-446F-B743-E9DF0E761F17}" dt="2018-10-10T21:30:23.714" v="429" actId="164"/>
          <ac:cxnSpMkLst>
            <pc:docMk/>
            <pc:sldMk cId="3070068599" sldId="268"/>
            <ac:cxnSpMk id="34" creationId="{00000000-0000-0000-0000-000000000000}"/>
          </ac:cxnSpMkLst>
        </pc:cxnChg>
        <pc:cxnChg chg="mod">
          <ac:chgData name="Jemma Konig" userId="c1554fe01b876e53" providerId="LiveId" clId="{62AF1E0B-1903-446F-B743-E9DF0E761F17}" dt="2018-10-10T21:30:23.714" v="429" actId="164"/>
          <ac:cxnSpMkLst>
            <pc:docMk/>
            <pc:sldMk cId="3070068599" sldId="268"/>
            <ac:cxnSpMk id="38" creationId="{00000000-0000-0000-0000-000000000000}"/>
          </ac:cxnSpMkLst>
        </pc:cxnChg>
        <pc:cxnChg chg="mod">
          <ac:chgData name="Jemma Konig" userId="c1554fe01b876e53" providerId="LiveId" clId="{62AF1E0B-1903-446F-B743-E9DF0E761F17}" dt="2018-10-10T21:31:14.274" v="436" actId="164"/>
          <ac:cxnSpMkLst>
            <pc:docMk/>
            <pc:sldMk cId="3070068599" sldId="268"/>
            <ac:cxnSpMk id="42" creationId="{00000000-0000-0000-0000-000000000000}"/>
          </ac:cxnSpMkLst>
        </pc:cxnChg>
      </pc:sldChg>
      <pc:sldChg chg="addSp delSp modSp delAnim modAnim">
        <pc:chgData name="Jemma Konig" userId="c1554fe01b876e53" providerId="LiveId" clId="{62AF1E0B-1903-446F-B743-E9DF0E761F17}" dt="2018-10-10T22:05:05.798" v="923"/>
        <pc:sldMkLst>
          <pc:docMk/>
          <pc:sldMk cId="2203175645" sldId="269"/>
        </pc:sldMkLst>
        <pc:spChg chg="add del mod topLvl">
          <ac:chgData name="Jemma Konig" userId="c1554fe01b876e53" providerId="LiveId" clId="{62AF1E0B-1903-446F-B743-E9DF0E761F17}" dt="2018-10-10T22:00:00.560" v="899" actId="478"/>
          <ac:spMkLst>
            <pc:docMk/>
            <pc:sldMk cId="2203175645" sldId="269"/>
            <ac:spMk id="3" creationId="{20B6283F-E3F8-4CA5-8A5E-FEF0CA194C07}"/>
          </ac:spMkLst>
        </pc:spChg>
        <pc:spChg chg="mod">
          <ac:chgData name="Jemma Konig" userId="c1554fe01b876e53" providerId="LiveId" clId="{62AF1E0B-1903-446F-B743-E9DF0E761F17}" dt="2018-10-10T21:54:15.961" v="835" actId="1076"/>
          <ac:spMkLst>
            <pc:docMk/>
            <pc:sldMk cId="2203175645" sldId="269"/>
            <ac:spMk id="7" creationId="{00000000-0000-0000-0000-000000000000}"/>
          </ac:spMkLst>
        </pc:spChg>
        <pc:spChg chg="mod">
          <ac:chgData name="Jemma Konig" userId="c1554fe01b876e53" providerId="LiveId" clId="{62AF1E0B-1903-446F-B743-E9DF0E761F17}" dt="2018-10-10T21:54:24.018" v="836" actId="1076"/>
          <ac:spMkLst>
            <pc:docMk/>
            <pc:sldMk cId="2203175645" sldId="269"/>
            <ac:spMk id="8" creationId="{00000000-0000-0000-0000-000000000000}"/>
          </ac:spMkLst>
        </pc:spChg>
        <pc:spChg chg="mod">
          <ac:chgData name="Jemma Konig" userId="c1554fe01b876e53" providerId="LiveId" clId="{62AF1E0B-1903-446F-B743-E9DF0E761F17}" dt="2018-10-10T21:54:31.009" v="837" actId="1076"/>
          <ac:spMkLst>
            <pc:docMk/>
            <pc:sldMk cId="2203175645" sldId="269"/>
            <ac:spMk id="9" creationId="{00000000-0000-0000-0000-000000000000}"/>
          </ac:spMkLst>
        </pc:spChg>
        <pc:spChg chg="add mod">
          <ac:chgData name="Jemma Konig" userId="c1554fe01b876e53" providerId="LiveId" clId="{62AF1E0B-1903-446F-B743-E9DF0E761F17}" dt="2018-10-10T21:27:04" v="389" actId="207"/>
          <ac:spMkLst>
            <pc:docMk/>
            <pc:sldMk cId="2203175645" sldId="269"/>
            <ac:spMk id="10" creationId="{527BEFE3-C906-43CD-8649-4F2925CA41E1}"/>
          </ac:spMkLst>
        </pc:spChg>
        <pc:spChg chg="add mod ord topLvl">
          <ac:chgData name="Jemma Konig" userId="c1554fe01b876e53" providerId="LiveId" clId="{62AF1E0B-1903-446F-B743-E9DF0E761F17}" dt="2018-10-10T22:00:00.560" v="899" actId="478"/>
          <ac:spMkLst>
            <pc:docMk/>
            <pc:sldMk cId="2203175645" sldId="269"/>
            <ac:spMk id="11" creationId="{AC882A2B-A73E-42E2-A2AC-BE0B8105E9BB}"/>
          </ac:spMkLst>
        </pc:spChg>
        <pc:spChg chg="del">
          <ac:chgData name="Jemma Konig" userId="c1554fe01b876e53" providerId="LiveId" clId="{62AF1E0B-1903-446F-B743-E9DF0E761F17}" dt="2018-10-10T21:18:26.688" v="288" actId="478"/>
          <ac:spMkLst>
            <pc:docMk/>
            <pc:sldMk cId="2203175645" sldId="269"/>
            <ac:spMk id="19" creationId="{00000000-0000-0000-0000-000000000000}"/>
          </ac:spMkLst>
        </pc:spChg>
        <pc:grpChg chg="add del mod">
          <ac:chgData name="Jemma Konig" userId="c1554fe01b876e53" providerId="LiveId" clId="{62AF1E0B-1903-446F-B743-E9DF0E761F17}" dt="2018-10-10T22:00:00.560" v="899" actId="478"/>
          <ac:grpSpMkLst>
            <pc:docMk/>
            <pc:sldMk cId="2203175645" sldId="269"/>
            <ac:grpSpMk id="4" creationId="{4B369B70-F2A5-408F-91C4-D5E9758D0944}"/>
          </ac:grpSpMkLst>
        </pc:grpChg>
      </pc:sldChg>
      <pc:sldChg chg="addSp modSp">
        <pc:chgData name="Jemma Konig" userId="c1554fe01b876e53" providerId="LiveId" clId="{62AF1E0B-1903-446F-B743-E9DF0E761F17}" dt="2018-10-10T22:01:06.446" v="909" actId="1076"/>
        <pc:sldMkLst>
          <pc:docMk/>
          <pc:sldMk cId="67614479" sldId="270"/>
        </pc:sldMkLst>
        <pc:spChg chg="mod">
          <ac:chgData name="Jemma Konig" userId="c1554fe01b876e53" providerId="LiveId" clId="{62AF1E0B-1903-446F-B743-E9DF0E761F17}" dt="2018-10-10T22:00:16.670" v="901"/>
          <ac:spMkLst>
            <pc:docMk/>
            <pc:sldMk cId="67614479" sldId="270"/>
            <ac:spMk id="3" creationId="{00000000-0000-0000-0000-000000000000}"/>
          </ac:spMkLst>
        </pc:spChg>
        <pc:spChg chg="add mod">
          <ac:chgData name="Jemma Konig" userId="c1554fe01b876e53" providerId="LiveId" clId="{62AF1E0B-1903-446F-B743-E9DF0E761F17}" dt="2018-10-10T22:01:06.446" v="909" actId="1076"/>
          <ac:spMkLst>
            <pc:docMk/>
            <pc:sldMk cId="67614479" sldId="270"/>
            <ac:spMk id="7" creationId="{452A77DC-D907-4138-859F-EB6E7B0C0B77}"/>
          </ac:spMkLst>
        </pc:spChg>
      </pc:sldChg>
      <pc:sldChg chg="addSp delSp modSp modAnim">
        <pc:chgData name="Jemma Konig" userId="c1554fe01b876e53" providerId="LiveId" clId="{62AF1E0B-1903-446F-B743-E9DF0E761F17}" dt="2018-10-10T21:47:52.357" v="585"/>
        <pc:sldMkLst>
          <pc:docMk/>
          <pc:sldMk cId="3414879762" sldId="271"/>
        </pc:sldMkLst>
        <pc:spChg chg="mod">
          <ac:chgData name="Jemma Konig" userId="c1554fe01b876e53" providerId="LiveId" clId="{62AF1E0B-1903-446F-B743-E9DF0E761F17}" dt="2018-10-10T21:39:37.261" v="507" actId="113"/>
          <ac:spMkLst>
            <pc:docMk/>
            <pc:sldMk cId="3414879762" sldId="271"/>
            <ac:spMk id="3" creationId="{00000000-0000-0000-0000-000000000000}"/>
          </ac:spMkLst>
        </pc:spChg>
        <pc:spChg chg="del mod">
          <ac:chgData name="Jemma Konig" userId="c1554fe01b876e53" providerId="LiveId" clId="{62AF1E0B-1903-446F-B743-E9DF0E761F17}" dt="2018-10-10T21:40:11.341" v="513" actId="478"/>
          <ac:spMkLst>
            <pc:docMk/>
            <pc:sldMk cId="3414879762" sldId="271"/>
            <ac:spMk id="14" creationId="{00000000-0000-0000-0000-000000000000}"/>
          </ac:spMkLst>
        </pc:spChg>
        <pc:spChg chg="del">
          <ac:chgData name="Jemma Konig" userId="c1554fe01b876e53" providerId="LiveId" clId="{62AF1E0B-1903-446F-B743-E9DF0E761F17}" dt="2018-10-10T21:40:06.694" v="511" actId="478"/>
          <ac:spMkLst>
            <pc:docMk/>
            <pc:sldMk cId="3414879762" sldId="271"/>
            <ac:spMk id="15" creationId="{00000000-0000-0000-0000-000000000000}"/>
          </ac:spMkLst>
        </pc:spChg>
        <pc:spChg chg="mod">
          <ac:chgData name="Jemma Konig" userId="c1554fe01b876e53" providerId="LiveId" clId="{62AF1E0B-1903-446F-B743-E9DF0E761F17}" dt="2018-10-10T21:45:43.334" v="553" actId="164"/>
          <ac:spMkLst>
            <pc:docMk/>
            <pc:sldMk cId="3414879762" sldId="271"/>
            <ac:spMk id="16" creationId="{00000000-0000-0000-0000-000000000000}"/>
          </ac:spMkLst>
        </pc:spChg>
        <pc:spChg chg="mod">
          <ac:chgData name="Jemma Konig" userId="c1554fe01b876e53" providerId="LiveId" clId="{62AF1E0B-1903-446F-B743-E9DF0E761F17}" dt="2018-10-10T21:45:43.334" v="553" actId="164"/>
          <ac:spMkLst>
            <pc:docMk/>
            <pc:sldMk cId="3414879762" sldId="271"/>
            <ac:spMk id="18" creationId="{00000000-0000-0000-0000-000000000000}"/>
          </ac:spMkLst>
        </pc:spChg>
        <pc:spChg chg="del">
          <ac:chgData name="Jemma Konig" userId="c1554fe01b876e53" providerId="LiveId" clId="{62AF1E0B-1903-446F-B743-E9DF0E761F17}" dt="2018-10-10T21:18:12.745" v="282" actId="478"/>
          <ac:spMkLst>
            <pc:docMk/>
            <pc:sldMk cId="3414879762" sldId="271"/>
            <ac:spMk id="19" creationId="{00000000-0000-0000-0000-000000000000}"/>
          </ac:spMkLst>
        </pc:spChg>
        <pc:spChg chg="mod">
          <ac:chgData name="Jemma Konig" userId="c1554fe01b876e53" providerId="LiveId" clId="{62AF1E0B-1903-446F-B743-E9DF0E761F17}" dt="2018-10-10T21:45:55.285" v="555" actId="164"/>
          <ac:spMkLst>
            <pc:docMk/>
            <pc:sldMk cId="3414879762" sldId="271"/>
            <ac:spMk id="20" creationId="{00000000-0000-0000-0000-000000000000}"/>
          </ac:spMkLst>
        </pc:spChg>
        <pc:spChg chg="mod">
          <ac:chgData name="Jemma Konig" userId="c1554fe01b876e53" providerId="LiveId" clId="{62AF1E0B-1903-446F-B743-E9DF0E761F17}" dt="2018-10-10T21:45:43.334" v="553" actId="164"/>
          <ac:spMkLst>
            <pc:docMk/>
            <pc:sldMk cId="3414879762" sldId="271"/>
            <ac:spMk id="21" creationId="{00000000-0000-0000-0000-000000000000}"/>
          </ac:spMkLst>
        </pc:spChg>
        <pc:spChg chg="mod">
          <ac:chgData name="Jemma Konig" userId="c1554fe01b876e53" providerId="LiveId" clId="{62AF1E0B-1903-446F-B743-E9DF0E761F17}" dt="2018-10-10T21:46:03.458" v="557" actId="164"/>
          <ac:spMkLst>
            <pc:docMk/>
            <pc:sldMk cId="3414879762" sldId="271"/>
            <ac:spMk id="22" creationId="{00000000-0000-0000-0000-000000000000}"/>
          </ac:spMkLst>
        </pc:spChg>
        <pc:spChg chg="mod">
          <ac:chgData name="Jemma Konig" userId="c1554fe01b876e53" providerId="LiveId" clId="{62AF1E0B-1903-446F-B743-E9DF0E761F17}" dt="2018-10-10T21:46:03.458" v="557" actId="164"/>
          <ac:spMkLst>
            <pc:docMk/>
            <pc:sldMk cId="3414879762" sldId="271"/>
            <ac:spMk id="23" creationId="{00000000-0000-0000-0000-000000000000}"/>
          </ac:spMkLst>
        </pc:spChg>
        <pc:spChg chg="mod">
          <ac:chgData name="Jemma Konig" userId="c1554fe01b876e53" providerId="LiveId" clId="{62AF1E0B-1903-446F-B743-E9DF0E761F17}" dt="2018-10-10T21:46:03.458" v="557" actId="164"/>
          <ac:spMkLst>
            <pc:docMk/>
            <pc:sldMk cId="3414879762" sldId="271"/>
            <ac:spMk id="24" creationId="{00000000-0000-0000-0000-000000000000}"/>
          </ac:spMkLst>
        </pc:spChg>
        <pc:spChg chg="del">
          <ac:chgData name="Jemma Konig" userId="c1554fe01b876e53" providerId="LiveId" clId="{62AF1E0B-1903-446F-B743-E9DF0E761F17}" dt="2018-10-10T21:40:02.080" v="510" actId="478"/>
          <ac:spMkLst>
            <pc:docMk/>
            <pc:sldMk cId="3414879762" sldId="271"/>
            <ac:spMk id="25" creationId="{00000000-0000-0000-0000-000000000000}"/>
          </ac:spMkLst>
        </pc:spChg>
        <pc:spChg chg="del">
          <ac:chgData name="Jemma Konig" userId="c1554fe01b876e53" providerId="LiveId" clId="{62AF1E0B-1903-446F-B743-E9DF0E761F17}" dt="2018-10-10T21:40:02.080" v="510" actId="478"/>
          <ac:spMkLst>
            <pc:docMk/>
            <pc:sldMk cId="3414879762" sldId="271"/>
            <ac:spMk id="26" creationId="{00000000-0000-0000-0000-000000000000}"/>
          </ac:spMkLst>
        </pc:spChg>
        <pc:spChg chg="mod">
          <ac:chgData name="Jemma Konig" userId="c1554fe01b876e53" providerId="LiveId" clId="{62AF1E0B-1903-446F-B743-E9DF0E761F17}" dt="2018-10-10T21:22:47.843" v="385" actId="1035"/>
          <ac:spMkLst>
            <pc:docMk/>
            <pc:sldMk cId="3414879762" sldId="271"/>
            <ac:spMk id="27" creationId="{00000000-0000-0000-0000-000000000000}"/>
          </ac:spMkLst>
        </pc:spChg>
        <pc:spChg chg="del">
          <ac:chgData name="Jemma Konig" userId="c1554fe01b876e53" providerId="LiveId" clId="{62AF1E0B-1903-446F-B743-E9DF0E761F17}" dt="2018-10-10T21:40:02.080" v="510" actId="478"/>
          <ac:spMkLst>
            <pc:docMk/>
            <pc:sldMk cId="3414879762" sldId="271"/>
            <ac:spMk id="28" creationId="{00000000-0000-0000-0000-000000000000}"/>
          </ac:spMkLst>
        </pc:spChg>
        <pc:spChg chg="add mod">
          <ac:chgData name="Jemma Konig" userId="c1554fe01b876e53" providerId="LiveId" clId="{62AF1E0B-1903-446F-B743-E9DF0E761F17}" dt="2018-10-10T21:39:54.651" v="509" actId="20577"/>
          <ac:spMkLst>
            <pc:docMk/>
            <pc:sldMk cId="3414879762" sldId="271"/>
            <ac:spMk id="29" creationId="{611652F8-A4FD-41CE-ADA3-094C4E4CA12D}"/>
          </ac:spMkLst>
        </pc:spChg>
        <pc:spChg chg="add ord">
          <ac:chgData name="Jemma Konig" userId="c1554fe01b876e53" providerId="LiveId" clId="{62AF1E0B-1903-446F-B743-E9DF0E761F17}" dt="2018-10-10T21:38:12.839" v="496" actId="167"/>
          <ac:spMkLst>
            <pc:docMk/>
            <pc:sldMk cId="3414879762" sldId="271"/>
            <ac:spMk id="31" creationId="{94C66290-645A-4F77-8607-C3181BA69DD0}"/>
          </ac:spMkLst>
        </pc:spChg>
        <pc:spChg chg="add del mod ord">
          <ac:chgData name="Jemma Konig" userId="c1554fe01b876e53" providerId="LiveId" clId="{62AF1E0B-1903-446F-B743-E9DF0E761F17}" dt="2018-10-10T21:39:33.226" v="506" actId="478"/>
          <ac:spMkLst>
            <pc:docMk/>
            <pc:sldMk cId="3414879762" sldId="271"/>
            <ac:spMk id="33" creationId="{DAA5A196-EA2B-4112-AED4-5CFBB906ACD3}"/>
          </ac:spMkLst>
        </pc:spChg>
        <pc:spChg chg="add mod">
          <ac:chgData name="Jemma Konig" userId="c1554fe01b876e53" providerId="LiveId" clId="{62AF1E0B-1903-446F-B743-E9DF0E761F17}" dt="2018-10-10T21:39:20.636" v="503" actId="571"/>
          <ac:spMkLst>
            <pc:docMk/>
            <pc:sldMk cId="3414879762" sldId="271"/>
            <ac:spMk id="35" creationId="{50E0F80C-4ED6-485A-B72D-AE7353A410F3}"/>
          </ac:spMkLst>
        </pc:spChg>
        <pc:spChg chg="add">
          <ac:chgData name="Jemma Konig" userId="c1554fe01b876e53" providerId="LiveId" clId="{62AF1E0B-1903-446F-B743-E9DF0E761F17}" dt="2018-10-10T21:39:50.157" v="508"/>
          <ac:spMkLst>
            <pc:docMk/>
            <pc:sldMk cId="3414879762" sldId="271"/>
            <ac:spMk id="37" creationId="{54DA2998-91C4-4FDA-AEB4-FBA7EF15E0E8}"/>
          </ac:spMkLst>
        </pc:spChg>
        <pc:spChg chg="add">
          <ac:chgData name="Jemma Konig" userId="c1554fe01b876e53" providerId="LiveId" clId="{62AF1E0B-1903-446F-B743-E9DF0E761F17}" dt="2018-10-10T21:39:50.157" v="508"/>
          <ac:spMkLst>
            <pc:docMk/>
            <pc:sldMk cId="3414879762" sldId="271"/>
            <ac:spMk id="39" creationId="{27B30045-628C-4B92-A7DC-D410A0C16F1E}"/>
          </ac:spMkLst>
        </pc:spChg>
        <pc:spChg chg="add">
          <ac:chgData name="Jemma Konig" userId="c1554fe01b876e53" providerId="LiveId" clId="{62AF1E0B-1903-446F-B743-E9DF0E761F17}" dt="2018-10-10T21:39:50.157" v="508"/>
          <ac:spMkLst>
            <pc:docMk/>
            <pc:sldMk cId="3414879762" sldId="271"/>
            <ac:spMk id="41" creationId="{C025C124-35A6-44B0-B8E8-E44AF45ACF63}"/>
          </ac:spMkLst>
        </pc:spChg>
        <pc:spChg chg="del">
          <ac:chgData name="Jemma Konig" userId="c1554fe01b876e53" providerId="LiveId" clId="{62AF1E0B-1903-446F-B743-E9DF0E761F17}" dt="2018-10-10T21:38:04.549" v="495" actId="478"/>
          <ac:spMkLst>
            <pc:docMk/>
            <pc:sldMk cId="3414879762" sldId="271"/>
            <ac:spMk id="45" creationId="{00000000-0000-0000-0000-000000000000}"/>
          </ac:spMkLst>
        </pc:spChg>
        <pc:spChg chg="add mod">
          <ac:chgData name="Jemma Konig" userId="c1554fe01b876e53" providerId="LiveId" clId="{62AF1E0B-1903-446F-B743-E9DF0E761F17}" dt="2018-10-10T21:46:57.309" v="573" actId="1076"/>
          <ac:spMkLst>
            <pc:docMk/>
            <pc:sldMk cId="3414879762" sldId="271"/>
            <ac:spMk id="76" creationId="{71730EE0-01B9-41EA-988B-FAC74943D3FC}"/>
          </ac:spMkLst>
        </pc:spChg>
        <pc:spChg chg="add mod">
          <ac:chgData name="Jemma Konig" userId="c1554fe01b876e53" providerId="LiveId" clId="{62AF1E0B-1903-446F-B743-E9DF0E761F17}" dt="2018-10-10T21:47:30.146" v="580" actId="164"/>
          <ac:spMkLst>
            <pc:docMk/>
            <pc:sldMk cId="3414879762" sldId="271"/>
            <ac:spMk id="77" creationId="{19792B89-FBB0-4429-9D2B-339F46542C14}"/>
          </ac:spMkLst>
        </pc:spChg>
        <pc:spChg chg="add mod">
          <ac:chgData name="Jemma Konig" userId="c1554fe01b876e53" providerId="LiveId" clId="{62AF1E0B-1903-446F-B743-E9DF0E761F17}" dt="2018-10-10T21:47:30.146" v="580" actId="164"/>
          <ac:spMkLst>
            <pc:docMk/>
            <pc:sldMk cId="3414879762" sldId="271"/>
            <ac:spMk id="78" creationId="{6CD09A7F-21AD-4EA7-AD50-21D70A700D01}"/>
          </ac:spMkLst>
        </pc:spChg>
        <pc:spChg chg="add mod">
          <ac:chgData name="Jemma Konig" userId="c1554fe01b876e53" providerId="LiveId" clId="{62AF1E0B-1903-446F-B743-E9DF0E761F17}" dt="2018-10-10T21:47:30.146" v="580" actId="164"/>
          <ac:spMkLst>
            <pc:docMk/>
            <pc:sldMk cId="3414879762" sldId="271"/>
            <ac:spMk id="79" creationId="{9C380B9F-CCDB-47E0-9FBB-4C69809C221D}"/>
          </ac:spMkLst>
        </pc:spChg>
        <pc:grpChg chg="add mod">
          <ac:chgData name="Jemma Konig" userId="c1554fe01b876e53" providerId="LiveId" clId="{62AF1E0B-1903-446F-B743-E9DF0E761F17}" dt="2018-10-10T21:45:43.334" v="553" actId="164"/>
          <ac:grpSpMkLst>
            <pc:docMk/>
            <pc:sldMk cId="3414879762" sldId="271"/>
            <ac:grpSpMk id="73" creationId="{7C0A3805-4535-4F63-86E3-9DC49F4FC8A1}"/>
          </ac:grpSpMkLst>
        </pc:grpChg>
        <pc:grpChg chg="add mod">
          <ac:chgData name="Jemma Konig" userId="c1554fe01b876e53" providerId="LiveId" clId="{62AF1E0B-1903-446F-B743-E9DF0E761F17}" dt="2018-10-10T21:45:55.285" v="555" actId="164"/>
          <ac:grpSpMkLst>
            <pc:docMk/>
            <pc:sldMk cId="3414879762" sldId="271"/>
            <ac:grpSpMk id="74" creationId="{981A82D6-B528-4759-8658-C6675FD4CEFA}"/>
          </ac:grpSpMkLst>
        </pc:grpChg>
        <pc:grpChg chg="add mod">
          <ac:chgData name="Jemma Konig" userId="c1554fe01b876e53" providerId="LiveId" clId="{62AF1E0B-1903-446F-B743-E9DF0E761F17}" dt="2018-10-10T21:46:03.458" v="557" actId="164"/>
          <ac:grpSpMkLst>
            <pc:docMk/>
            <pc:sldMk cId="3414879762" sldId="271"/>
            <ac:grpSpMk id="75" creationId="{6331B8FC-C435-42BD-BACA-5D9EC615E431}"/>
          </ac:grpSpMkLst>
        </pc:grpChg>
        <pc:grpChg chg="add mod">
          <ac:chgData name="Jemma Konig" userId="c1554fe01b876e53" providerId="LiveId" clId="{62AF1E0B-1903-446F-B743-E9DF0E761F17}" dt="2018-10-10T21:47:30.146" v="580" actId="164"/>
          <ac:grpSpMkLst>
            <pc:docMk/>
            <pc:sldMk cId="3414879762" sldId="271"/>
            <ac:grpSpMk id="80" creationId="{4F681C89-0183-4E1D-8899-1792D668F678}"/>
          </ac:grpSpMkLst>
        </pc:grpChg>
        <pc:cxnChg chg="mod">
          <ac:chgData name="Jemma Konig" userId="c1554fe01b876e53" providerId="LiveId" clId="{62AF1E0B-1903-446F-B743-E9DF0E761F17}" dt="2018-10-10T21:45:43.334" v="553" actId="164"/>
          <ac:cxnSpMkLst>
            <pc:docMk/>
            <pc:sldMk cId="3414879762" sldId="271"/>
            <ac:cxnSpMk id="10" creationId="{00000000-0000-0000-0000-000000000000}"/>
          </ac:cxnSpMkLst>
        </pc:cxnChg>
        <pc:cxnChg chg="mod">
          <ac:chgData name="Jemma Konig" userId="c1554fe01b876e53" providerId="LiveId" clId="{62AF1E0B-1903-446F-B743-E9DF0E761F17}" dt="2018-10-10T21:45:43.334" v="553" actId="164"/>
          <ac:cxnSpMkLst>
            <pc:docMk/>
            <pc:sldMk cId="3414879762" sldId="271"/>
            <ac:cxnSpMk id="30" creationId="{00000000-0000-0000-0000-000000000000}"/>
          </ac:cxnSpMkLst>
        </pc:cxnChg>
        <pc:cxnChg chg="mod">
          <ac:chgData name="Jemma Konig" userId="c1554fe01b876e53" providerId="LiveId" clId="{62AF1E0B-1903-446F-B743-E9DF0E761F17}" dt="2018-10-10T21:45:43.334" v="553" actId="164"/>
          <ac:cxnSpMkLst>
            <pc:docMk/>
            <pc:sldMk cId="3414879762" sldId="271"/>
            <ac:cxnSpMk id="32" creationId="{00000000-0000-0000-0000-000000000000}"/>
          </ac:cxnSpMkLst>
        </pc:cxnChg>
        <pc:cxnChg chg="add del mod">
          <ac:chgData name="Jemma Konig" userId="c1554fe01b876e53" providerId="LiveId" clId="{62AF1E0B-1903-446F-B743-E9DF0E761F17}" dt="2018-10-10T21:45:55.285" v="555" actId="164"/>
          <ac:cxnSpMkLst>
            <pc:docMk/>
            <pc:sldMk cId="3414879762" sldId="271"/>
            <ac:cxnSpMk id="34" creationId="{00000000-0000-0000-0000-000000000000}"/>
          </ac:cxnSpMkLst>
        </pc:cxnChg>
        <pc:cxnChg chg="mod">
          <ac:chgData name="Jemma Konig" userId="c1554fe01b876e53" providerId="LiveId" clId="{62AF1E0B-1903-446F-B743-E9DF0E761F17}" dt="2018-10-10T21:45:55.285" v="555" actId="164"/>
          <ac:cxnSpMkLst>
            <pc:docMk/>
            <pc:sldMk cId="3414879762" sldId="271"/>
            <ac:cxnSpMk id="36" creationId="{00000000-0000-0000-0000-000000000000}"/>
          </ac:cxnSpMkLst>
        </pc:cxnChg>
        <pc:cxnChg chg="mod">
          <ac:chgData name="Jemma Konig" userId="c1554fe01b876e53" providerId="LiveId" clId="{62AF1E0B-1903-446F-B743-E9DF0E761F17}" dt="2018-10-10T21:45:55.285" v="555" actId="164"/>
          <ac:cxnSpMkLst>
            <pc:docMk/>
            <pc:sldMk cId="3414879762" sldId="271"/>
            <ac:cxnSpMk id="38" creationId="{00000000-0000-0000-0000-000000000000}"/>
          </ac:cxnSpMkLst>
        </pc:cxnChg>
        <pc:cxnChg chg="mod">
          <ac:chgData name="Jemma Konig" userId="c1554fe01b876e53" providerId="LiveId" clId="{62AF1E0B-1903-446F-B743-E9DF0E761F17}" dt="2018-10-10T21:46:03.458" v="557" actId="164"/>
          <ac:cxnSpMkLst>
            <pc:docMk/>
            <pc:sldMk cId="3414879762" sldId="271"/>
            <ac:cxnSpMk id="40" creationId="{00000000-0000-0000-0000-000000000000}"/>
          </ac:cxnSpMkLst>
        </pc:cxnChg>
        <pc:cxnChg chg="mod">
          <ac:chgData name="Jemma Konig" userId="c1554fe01b876e53" providerId="LiveId" clId="{62AF1E0B-1903-446F-B743-E9DF0E761F17}" dt="2018-10-10T21:46:03.458" v="557" actId="164"/>
          <ac:cxnSpMkLst>
            <pc:docMk/>
            <pc:sldMk cId="3414879762" sldId="271"/>
            <ac:cxnSpMk id="42" creationId="{00000000-0000-0000-0000-000000000000}"/>
          </ac:cxnSpMkLst>
        </pc:cxnChg>
        <pc:cxnChg chg="mod">
          <ac:chgData name="Jemma Konig" userId="c1554fe01b876e53" providerId="LiveId" clId="{62AF1E0B-1903-446F-B743-E9DF0E761F17}" dt="2018-10-10T21:46:03.458" v="557" actId="164"/>
          <ac:cxnSpMkLst>
            <pc:docMk/>
            <pc:sldMk cId="3414879762" sldId="271"/>
            <ac:cxnSpMk id="44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E0491-75B9-4779-A923-5BFA9E87545D}" type="datetimeFigureOut">
              <a:rPr lang="en-NZ" smtClean="0"/>
              <a:t>12/10/2018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806584-7B18-4CBE-B405-8F44D7115EE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39381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06584-7B18-4CBE-B405-8F44D7115EEE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23725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06584-7B18-4CBE-B405-8F44D7115EEE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66888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06584-7B18-4CBE-B405-8F44D7115EEE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44942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06584-7B18-4CBE-B405-8F44D7115EEE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93072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06584-7B18-4CBE-B405-8F44D7115EEE}" type="slidenum">
              <a:rPr lang="en-NZ" smtClean="0"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301065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06584-7B18-4CBE-B405-8F44D7115EEE}" type="slidenum">
              <a:rPr lang="en-NZ" smtClean="0"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85259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AD57-5C70-4947-B716-EB10F01BC8A3}" type="datetimeFigureOut">
              <a:rPr lang="en-NZ" smtClean="0"/>
              <a:t>12/10/2018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FDE8-EE5C-4E56-8F69-01866C31B7C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08464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AD57-5C70-4947-B716-EB10F01BC8A3}" type="datetimeFigureOut">
              <a:rPr lang="en-NZ" smtClean="0"/>
              <a:t>12/10/2018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FDE8-EE5C-4E56-8F69-01866C31B7C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71345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AD57-5C70-4947-B716-EB10F01BC8A3}" type="datetimeFigureOut">
              <a:rPr lang="en-NZ" smtClean="0"/>
              <a:t>12/10/2018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FDE8-EE5C-4E56-8F69-01866C31B7C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26388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AD57-5C70-4947-B716-EB10F01BC8A3}" type="datetimeFigureOut">
              <a:rPr lang="en-NZ" smtClean="0"/>
              <a:t>12/10/2018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FDE8-EE5C-4E56-8F69-01866C31B7C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21795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AD57-5C70-4947-B716-EB10F01BC8A3}" type="datetimeFigureOut">
              <a:rPr lang="en-NZ" smtClean="0"/>
              <a:t>12/10/2018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FDE8-EE5C-4E56-8F69-01866C31B7C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54720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AD57-5C70-4947-B716-EB10F01BC8A3}" type="datetimeFigureOut">
              <a:rPr lang="en-NZ" smtClean="0"/>
              <a:t>12/10/2018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FDE8-EE5C-4E56-8F69-01866C31B7C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0548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AD57-5C70-4947-B716-EB10F01BC8A3}" type="datetimeFigureOut">
              <a:rPr lang="en-NZ" smtClean="0"/>
              <a:t>12/10/2018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FDE8-EE5C-4E56-8F69-01866C31B7C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3761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AD57-5C70-4947-B716-EB10F01BC8A3}" type="datetimeFigureOut">
              <a:rPr lang="en-NZ" smtClean="0"/>
              <a:t>12/10/2018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FDE8-EE5C-4E56-8F69-01866C31B7C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6015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AD57-5C70-4947-B716-EB10F01BC8A3}" type="datetimeFigureOut">
              <a:rPr lang="en-NZ" smtClean="0"/>
              <a:t>12/10/2018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FDE8-EE5C-4E56-8F69-01866C31B7C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62410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AD57-5C70-4947-B716-EB10F01BC8A3}" type="datetimeFigureOut">
              <a:rPr lang="en-NZ" smtClean="0"/>
              <a:t>12/10/2018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FDE8-EE5C-4E56-8F69-01866C31B7C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17096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AD57-5C70-4947-B716-EB10F01BC8A3}" type="datetimeFigureOut">
              <a:rPr lang="en-NZ" smtClean="0"/>
              <a:t>12/10/2018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DFDE8-EE5C-4E56-8F69-01866C31B7C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30111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BAD57-5C70-4947-B716-EB10F01BC8A3}" type="datetimeFigureOut">
              <a:rPr lang="en-NZ" smtClean="0"/>
              <a:t>12/10/2018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DFDE8-EE5C-4E56-8F69-01866C31B7C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9463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futurelearn.com/courses/more-data-mining-with-weka/3/steps/34718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3894"/>
            <a:ext cx="12192000" cy="6658877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18660" y="877078"/>
            <a:ext cx="12363840" cy="6145693"/>
            <a:chOff x="18660" y="877078"/>
            <a:chExt cx="12363840" cy="6145693"/>
          </a:xfrm>
        </p:grpSpPr>
        <p:sp>
          <p:nvSpPr>
            <p:cNvPr id="5" name="Rectangle 4"/>
            <p:cNvSpPr/>
            <p:nvPr/>
          </p:nvSpPr>
          <p:spPr>
            <a:xfrm>
              <a:off x="18660" y="877078"/>
              <a:ext cx="10524931" cy="61456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0543591" y="6848475"/>
              <a:ext cx="1838909" cy="16477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9591" y="1215142"/>
            <a:ext cx="9535036" cy="2387600"/>
          </a:xfrm>
        </p:spPr>
        <p:txBody>
          <a:bodyPr>
            <a:normAutofit/>
          </a:bodyPr>
          <a:lstStyle/>
          <a:p>
            <a:r>
              <a:rPr lang="en-NZ" sz="4000" b="1" dirty="0"/>
              <a:t>Integrating lexical features and language tools into the </a:t>
            </a:r>
            <a:r>
              <a:rPr lang="en-NZ" sz="4000" b="1" dirty="0" err="1"/>
              <a:t>FutureLearn</a:t>
            </a:r>
            <a:r>
              <a:rPr lang="en-NZ" sz="4000" b="1" dirty="0"/>
              <a:t> platform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5109" y="3725989"/>
            <a:ext cx="9144000" cy="1655762"/>
          </a:xfrm>
        </p:spPr>
        <p:txBody>
          <a:bodyPr>
            <a:normAutofit/>
          </a:bodyPr>
          <a:lstStyle/>
          <a:p>
            <a:r>
              <a:rPr lang="en-NZ" sz="2000" dirty="0"/>
              <a:t>Jemma König, University of Waikato</a:t>
            </a:r>
          </a:p>
          <a:p>
            <a:endParaRPr lang="en-NZ" dirty="0"/>
          </a:p>
          <a:p>
            <a:r>
              <a:rPr lang="en-NZ" sz="2000" b="1" dirty="0">
                <a:solidFill>
                  <a:srgbClr val="26978F"/>
                </a:solidFill>
              </a:rPr>
              <a:t>FLAN London, November 2018 </a:t>
            </a:r>
          </a:p>
        </p:txBody>
      </p:sp>
      <p:pic>
        <p:nvPicPr>
          <p:cNvPr id="1026" name="Picture 2" descr="Image result for waikato university">
            <a:extLst>
              <a:ext uri="{FF2B5EF4-FFF2-40B4-BE49-F238E27FC236}">
                <a16:creationId xmlns:a16="http://schemas.microsoft.com/office/drawing/2014/main" id="{E5A963E6-9EA7-4C4B-A7F6-AF9C73DA03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3571" y="5283035"/>
            <a:ext cx="3267075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9569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0F0F239-14BC-4110-81ED-6495BCCD6D2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300" b="3537"/>
          <a:stretch/>
        </p:blipFill>
        <p:spPr>
          <a:xfrm>
            <a:off x="-111623" y="758758"/>
            <a:ext cx="12415245" cy="57446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0727" y="727590"/>
            <a:ext cx="2491273" cy="2265241"/>
          </a:xfrm>
          <a:solidFill>
            <a:srgbClr val="FAFAFA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>
              <a:lnSpc>
                <a:spcPct val="130000"/>
              </a:lnSpc>
              <a:spcBef>
                <a:spcPts val="1200"/>
              </a:spcBef>
            </a:pPr>
            <a:endParaRPr lang="en-NZ" sz="2000" b="1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54563"/>
            <a:ext cx="12192000" cy="404195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9700726" y="751968"/>
            <a:ext cx="2491273" cy="506327"/>
          </a:xfrm>
          <a:prstGeom prst="rect">
            <a:avLst/>
          </a:prstGeom>
          <a:solidFill>
            <a:srgbClr val="F1F1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9" name="TextBox 18"/>
          <p:cNvSpPr txBox="1"/>
          <p:nvPr/>
        </p:nvSpPr>
        <p:spPr>
          <a:xfrm>
            <a:off x="9794033" y="765112"/>
            <a:ext cx="1813250" cy="220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NZ" sz="2000" b="1" dirty="0">
                <a:solidFill>
                  <a:srgbClr val="26978F"/>
                </a:solidFill>
                <a:latin typeface="+mj-lt"/>
              </a:rPr>
              <a:t>About F-Lingo</a:t>
            </a:r>
          </a:p>
          <a:p>
            <a:pPr>
              <a:lnSpc>
                <a:spcPct val="140000"/>
              </a:lnSpc>
            </a:pPr>
            <a:r>
              <a:rPr lang="en-NZ" sz="2000" dirty="0">
                <a:latin typeface="+mj-lt"/>
              </a:rPr>
              <a:t>Demonstration</a:t>
            </a:r>
          </a:p>
          <a:p>
            <a:pPr>
              <a:lnSpc>
                <a:spcPct val="140000"/>
              </a:lnSpc>
            </a:pPr>
            <a:r>
              <a:rPr lang="en-NZ" sz="2000" dirty="0">
                <a:latin typeface="+mj-lt"/>
              </a:rPr>
              <a:t>Lexical Features</a:t>
            </a:r>
          </a:p>
          <a:p>
            <a:pPr>
              <a:lnSpc>
                <a:spcPct val="140000"/>
              </a:lnSpc>
            </a:pPr>
            <a:r>
              <a:rPr lang="en-NZ" sz="2000" dirty="0">
                <a:latin typeface="+mj-lt"/>
              </a:rPr>
              <a:t>Language Tools</a:t>
            </a:r>
            <a:br>
              <a:rPr lang="en-NZ" sz="2000" dirty="0">
                <a:latin typeface="+mj-lt"/>
              </a:rPr>
            </a:br>
            <a:r>
              <a:rPr lang="en-NZ" sz="2000" dirty="0">
                <a:latin typeface="+mj-lt"/>
              </a:rPr>
              <a:t>Case studies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C7A06E-BCEF-4EF1-9097-2A96CD77C594}"/>
              </a:ext>
            </a:extLst>
          </p:cNvPr>
          <p:cNvSpPr/>
          <p:nvPr/>
        </p:nvSpPr>
        <p:spPr>
          <a:xfrm>
            <a:off x="3320716" y="5666874"/>
            <a:ext cx="4523873" cy="867731"/>
          </a:xfrm>
          <a:prstGeom prst="rect">
            <a:avLst/>
          </a:prstGeom>
          <a:solidFill>
            <a:srgbClr val="FA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622884" y="4770933"/>
            <a:ext cx="9095874" cy="162426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NZ" sz="2000" dirty="0">
                <a:solidFill>
                  <a:schemeClr val="bg1"/>
                </a:solidFill>
                <a:latin typeface="+mj-lt"/>
              </a:rPr>
              <a:t>F-Lingo can be use with three </a:t>
            </a:r>
            <a:r>
              <a:rPr lang="en-NZ" sz="2000" dirty="0" err="1">
                <a:solidFill>
                  <a:schemeClr val="bg1"/>
                </a:solidFill>
                <a:latin typeface="+mj-lt"/>
              </a:rPr>
              <a:t>FutureLearn</a:t>
            </a:r>
            <a:r>
              <a:rPr lang="en-NZ" sz="2000" dirty="0">
                <a:solidFill>
                  <a:schemeClr val="bg1"/>
                </a:solidFill>
                <a:latin typeface="+mj-lt"/>
              </a:rPr>
              <a:t> courses: </a:t>
            </a:r>
            <a:r>
              <a:rPr lang="en-NZ" sz="2000" i="1" dirty="0">
                <a:solidFill>
                  <a:schemeClr val="bg1"/>
                </a:solidFill>
                <a:latin typeface="+mj-lt"/>
              </a:rPr>
              <a:t>Data Mining with Weka, More Data Mining with Weka, </a:t>
            </a:r>
            <a:r>
              <a:rPr lang="en-NZ" sz="2000" dirty="0">
                <a:solidFill>
                  <a:schemeClr val="bg1"/>
                </a:solidFill>
                <a:latin typeface="+mj-lt"/>
              </a:rPr>
              <a:t>and </a:t>
            </a:r>
            <a:r>
              <a:rPr lang="en-NZ" sz="2000" i="1" dirty="0">
                <a:solidFill>
                  <a:schemeClr val="bg1"/>
                </a:solidFill>
                <a:latin typeface="+mj-lt"/>
              </a:rPr>
              <a:t>Advanced data Mining with Weka.</a:t>
            </a:r>
          </a:p>
          <a:p>
            <a:endParaRPr lang="en-NZ" sz="2000" i="1" dirty="0">
              <a:solidFill>
                <a:schemeClr val="bg1"/>
              </a:solidFill>
              <a:latin typeface="+mj-lt"/>
            </a:endParaRPr>
          </a:p>
          <a:p>
            <a:r>
              <a:rPr lang="en-NZ" sz="2000" dirty="0">
                <a:solidFill>
                  <a:schemeClr val="bg1"/>
                </a:solidFill>
                <a:latin typeface="+mj-lt"/>
              </a:rPr>
              <a:t>But it can be added to any course – even yours!	*Only on Chrome Browsers* </a:t>
            </a:r>
            <a:endParaRPr lang="en-NZ" sz="1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59111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90192"/>
            <a:ext cx="12192000" cy="65932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0727" y="727590"/>
            <a:ext cx="2491273" cy="2265241"/>
          </a:xfrm>
          <a:solidFill>
            <a:srgbClr val="FAFAFA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>
              <a:lnSpc>
                <a:spcPct val="130000"/>
              </a:lnSpc>
              <a:spcBef>
                <a:spcPts val="1200"/>
              </a:spcBef>
            </a:pPr>
            <a:endParaRPr lang="en-NZ" sz="2000" b="1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54563"/>
            <a:ext cx="12192000" cy="404195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9700727" y="1217124"/>
            <a:ext cx="2491273" cy="506327"/>
          </a:xfrm>
          <a:prstGeom prst="rect">
            <a:avLst/>
          </a:prstGeom>
          <a:solidFill>
            <a:srgbClr val="F1F1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51AD2D-CA75-4C79-A6C5-BCDF0DE1ED73}"/>
              </a:ext>
            </a:extLst>
          </p:cNvPr>
          <p:cNvSpPr txBox="1"/>
          <p:nvPr/>
        </p:nvSpPr>
        <p:spPr>
          <a:xfrm>
            <a:off x="9794033" y="765112"/>
            <a:ext cx="1813250" cy="220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NZ" sz="2000" dirty="0">
                <a:latin typeface="+mj-lt"/>
              </a:rPr>
              <a:t>About F-Lingo</a:t>
            </a:r>
          </a:p>
          <a:p>
            <a:pPr>
              <a:lnSpc>
                <a:spcPct val="140000"/>
              </a:lnSpc>
            </a:pPr>
            <a:r>
              <a:rPr lang="en-NZ" sz="2000" b="1" dirty="0">
                <a:solidFill>
                  <a:srgbClr val="26978F"/>
                </a:solidFill>
                <a:latin typeface="+mj-lt"/>
              </a:rPr>
              <a:t>Demonstration</a:t>
            </a:r>
          </a:p>
          <a:p>
            <a:pPr>
              <a:lnSpc>
                <a:spcPct val="140000"/>
              </a:lnSpc>
            </a:pPr>
            <a:r>
              <a:rPr lang="en-NZ" sz="2000" dirty="0">
                <a:latin typeface="+mj-lt"/>
              </a:rPr>
              <a:t>Lexical Features</a:t>
            </a:r>
          </a:p>
          <a:p>
            <a:pPr>
              <a:lnSpc>
                <a:spcPct val="140000"/>
              </a:lnSpc>
            </a:pPr>
            <a:r>
              <a:rPr lang="en-NZ" sz="2000" dirty="0">
                <a:latin typeface="+mj-lt"/>
              </a:rPr>
              <a:t>Language Tools</a:t>
            </a:r>
            <a:br>
              <a:rPr lang="en-NZ" sz="2000" dirty="0">
                <a:latin typeface="+mj-lt"/>
              </a:rPr>
            </a:br>
            <a:r>
              <a:rPr lang="en-NZ" sz="2000" dirty="0">
                <a:latin typeface="+mj-lt"/>
              </a:rPr>
              <a:t>Case studies</a:t>
            </a:r>
          </a:p>
        </p:txBody>
      </p:sp>
    </p:spTree>
    <p:extLst>
      <p:ext uri="{BB962C8B-B14F-4D97-AF65-F5344CB8AC3E}">
        <p14:creationId xmlns:p14="http://schemas.microsoft.com/office/powerpoint/2010/main" val="411593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-1" y="727590"/>
            <a:ext cx="12191999" cy="1541175"/>
          </a:xfrm>
          <a:prstGeom prst="rect">
            <a:avLst/>
          </a:prstGeom>
          <a:solidFill>
            <a:srgbClr val="F1F1F1"/>
          </a:solidFill>
          <a:ln>
            <a:solidFill>
              <a:srgbClr val="F1F1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0727" y="727590"/>
            <a:ext cx="2491273" cy="2265241"/>
          </a:xfrm>
          <a:solidFill>
            <a:srgbClr val="FAFAFA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>
              <a:lnSpc>
                <a:spcPct val="130000"/>
              </a:lnSpc>
              <a:spcBef>
                <a:spcPts val="1200"/>
              </a:spcBef>
            </a:pPr>
            <a:endParaRPr lang="en-NZ" sz="2000" b="1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4563"/>
            <a:ext cx="12192000" cy="404195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9700726" y="1656843"/>
            <a:ext cx="2491273" cy="506327"/>
          </a:xfrm>
          <a:prstGeom prst="rect">
            <a:avLst/>
          </a:prstGeom>
          <a:solidFill>
            <a:srgbClr val="F1F1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" name="TextBox 2"/>
          <p:cNvSpPr txBox="1"/>
          <p:nvPr/>
        </p:nvSpPr>
        <p:spPr>
          <a:xfrm>
            <a:off x="485774" y="1037659"/>
            <a:ext cx="888682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b="1" dirty="0">
                <a:solidFill>
                  <a:srgbClr val="26978F"/>
                </a:solidFill>
                <a:latin typeface="+mj-lt"/>
              </a:rPr>
              <a:t>Identifying key words, phrases, and concepts in the text you’re reading.</a:t>
            </a:r>
          </a:p>
          <a:p>
            <a:endParaRPr lang="en-NZ" dirty="0">
              <a:latin typeface="+mj-lt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119188" y="2687450"/>
            <a:ext cx="1866900" cy="921031"/>
          </a:xfrm>
          <a:prstGeom prst="roundRect">
            <a:avLst/>
          </a:prstGeom>
          <a:solidFill>
            <a:srgbClr val="26978F"/>
          </a:solidFill>
          <a:ln>
            <a:solidFill>
              <a:srgbClr val="2697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0" dirty="0">
                <a:solidFill>
                  <a:schemeClr val="bg1"/>
                </a:solidFill>
              </a:rPr>
              <a:t>Words</a:t>
            </a:r>
            <a:endParaRPr lang="en-NZ" sz="1600" dirty="0">
              <a:solidFill>
                <a:schemeClr val="bg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5143500" y="2687450"/>
            <a:ext cx="1866900" cy="921031"/>
          </a:xfrm>
          <a:prstGeom prst="roundRect">
            <a:avLst/>
          </a:prstGeom>
          <a:solidFill>
            <a:srgbClr val="26978F"/>
          </a:solidFill>
          <a:ln>
            <a:solidFill>
              <a:srgbClr val="2697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0" dirty="0">
                <a:solidFill>
                  <a:schemeClr val="bg1"/>
                </a:solidFill>
              </a:rPr>
              <a:t>Phrases</a:t>
            </a:r>
            <a:endParaRPr lang="en-NZ" sz="1600" dirty="0">
              <a:solidFill>
                <a:schemeClr val="bg1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7BBB669-3E34-4D44-AF18-D2355B1F4124}"/>
              </a:ext>
            </a:extLst>
          </p:cNvPr>
          <p:cNvGrpSpPr/>
          <p:nvPr/>
        </p:nvGrpSpPr>
        <p:grpSpPr>
          <a:xfrm>
            <a:off x="1066800" y="3608481"/>
            <a:ext cx="1971675" cy="2140305"/>
            <a:chOff x="1066800" y="3608481"/>
            <a:chExt cx="1971675" cy="2140305"/>
          </a:xfrm>
        </p:grpSpPr>
        <p:sp>
          <p:nvSpPr>
            <p:cNvPr id="14" name="Rounded Rectangle 13"/>
            <p:cNvSpPr/>
            <p:nvPr/>
          </p:nvSpPr>
          <p:spPr>
            <a:xfrm>
              <a:off x="1066800" y="4094710"/>
              <a:ext cx="1971675" cy="1654076"/>
            </a:xfrm>
            <a:prstGeom prst="roundRect">
              <a:avLst/>
            </a:prstGeom>
            <a:solidFill>
              <a:srgbClr val="F1F1F1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Z" sz="1600" dirty="0">
                  <a:solidFill>
                    <a:schemeClr val="tx1"/>
                  </a:solidFill>
                </a:rPr>
                <a:t>Key words</a:t>
              </a:r>
            </a:p>
            <a:p>
              <a:pPr algn="ctr"/>
              <a:endParaRPr lang="en-NZ" sz="1600" dirty="0">
                <a:solidFill>
                  <a:schemeClr val="tx1"/>
                </a:solidFill>
              </a:endParaRPr>
            </a:p>
            <a:p>
              <a:pPr algn="ctr"/>
              <a:r>
                <a:rPr lang="en-NZ" sz="1600" dirty="0">
                  <a:solidFill>
                    <a:schemeClr val="tx1"/>
                  </a:solidFill>
                </a:rPr>
                <a:t>Words that do not appear in the first 2,000 BNC/COCA list (Nation, 2012)</a:t>
              </a:r>
            </a:p>
          </p:txBody>
        </p:sp>
        <p:cxnSp>
          <p:nvCxnSpPr>
            <p:cNvPr id="30" name="Straight Arrow Connector 29"/>
            <p:cNvCxnSpPr>
              <a:stCxn id="25" idx="2"/>
              <a:endCxn id="14" idx="0"/>
            </p:cNvCxnSpPr>
            <p:nvPr/>
          </p:nvCxnSpPr>
          <p:spPr>
            <a:xfrm>
              <a:off x="2052638" y="3608481"/>
              <a:ext cx="0" cy="48622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AB43A043-BD1D-4089-B9C6-52B69BC69E89}"/>
              </a:ext>
            </a:extLst>
          </p:cNvPr>
          <p:cNvGrpSpPr/>
          <p:nvPr/>
        </p:nvGrpSpPr>
        <p:grpSpPr>
          <a:xfrm>
            <a:off x="4012405" y="3608481"/>
            <a:ext cx="4283869" cy="2140306"/>
            <a:chOff x="4012405" y="3608481"/>
            <a:chExt cx="4283869" cy="2140306"/>
          </a:xfrm>
        </p:grpSpPr>
        <p:sp>
          <p:nvSpPr>
            <p:cNvPr id="20" name="Rounded Rectangle 19"/>
            <p:cNvSpPr/>
            <p:nvPr/>
          </p:nvSpPr>
          <p:spPr>
            <a:xfrm>
              <a:off x="4012405" y="4094710"/>
              <a:ext cx="1971675" cy="1654077"/>
            </a:xfrm>
            <a:prstGeom prst="roundRect">
              <a:avLst/>
            </a:prstGeom>
            <a:solidFill>
              <a:srgbClr val="F1F1F1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NZ" sz="1600" dirty="0">
                  <a:solidFill>
                    <a:schemeClr val="tx1"/>
                  </a:solidFill>
                </a:rPr>
                <a:t>Lexical bundles</a:t>
              </a:r>
            </a:p>
            <a:p>
              <a:pPr algn="ctr"/>
              <a:endParaRPr lang="en-NZ" sz="1600" dirty="0">
                <a:solidFill>
                  <a:schemeClr val="tx1"/>
                </a:solidFill>
              </a:endParaRPr>
            </a:p>
            <a:p>
              <a:pPr algn="ctr"/>
              <a:r>
                <a:rPr lang="en-NZ" sz="1600" dirty="0">
                  <a:solidFill>
                    <a:schemeClr val="tx1"/>
                  </a:solidFill>
                </a:rPr>
                <a:t>Identified based on a pre-existing list of commonly used bundles</a:t>
              </a: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6246020" y="4094710"/>
              <a:ext cx="2050254" cy="1654077"/>
            </a:xfrm>
            <a:prstGeom prst="roundRect">
              <a:avLst/>
            </a:prstGeom>
            <a:solidFill>
              <a:srgbClr val="F1F1F1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NZ" sz="1600" dirty="0">
                  <a:solidFill>
                    <a:schemeClr val="tx1"/>
                  </a:solidFill>
                </a:rPr>
                <a:t>Collocations</a:t>
              </a:r>
            </a:p>
            <a:p>
              <a:pPr algn="ctr"/>
              <a:endParaRPr lang="en-NZ" sz="1600" dirty="0">
                <a:solidFill>
                  <a:schemeClr val="tx1"/>
                </a:solidFill>
              </a:endParaRPr>
            </a:p>
            <a:p>
              <a:pPr algn="ctr"/>
              <a:r>
                <a:rPr lang="en-NZ" sz="1600" dirty="0">
                  <a:solidFill>
                    <a:schemeClr val="tx1"/>
                  </a:solidFill>
                </a:rPr>
                <a:t>Identified using existing FLAX software, based on syntactical patterns.</a:t>
              </a:r>
            </a:p>
          </p:txBody>
        </p:sp>
        <p:cxnSp>
          <p:nvCxnSpPr>
            <p:cNvPr id="34" name="Straight Arrow Connector 33"/>
            <p:cNvCxnSpPr>
              <a:stCxn id="26" idx="2"/>
              <a:endCxn id="21" idx="0"/>
            </p:cNvCxnSpPr>
            <p:nvPr/>
          </p:nvCxnSpPr>
          <p:spPr>
            <a:xfrm>
              <a:off x="6076950" y="3608481"/>
              <a:ext cx="1194197" cy="48622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26" idx="2"/>
              <a:endCxn id="20" idx="0"/>
            </p:cNvCxnSpPr>
            <p:nvPr/>
          </p:nvCxnSpPr>
          <p:spPr>
            <a:xfrm flipH="1">
              <a:off x="4998243" y="3608481"/>
              <a:ext cx="1078707" cy="48622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7D481767-FB17-4652-8E43-DA65954D7143}"/>
              </a:ext>
            </a:extLst>
          </p:cNvPr>
          <p:cNvGrpSpPr/>
          <p:nvPr/>
        </p:nvGrpSpPr>
        <p:grpSpPr>
          <a:xfrm>
            <a:off x="9139237" y="3610878"/>
            <a:ext cx="1971675" cy="2137908"/>
            <a:chOff x="9139237" y="3610878"/>
            <a:chExt cx="1971675" cy="2137908"/>
          </a:xfrm>
        </p:grpSpPr>
        <p:sp>
          <p:nvSpPr>
            <p:cNvPr id="22" name="Rounded Rectangle 21"/>
            <p:cNvSpPr/>
            <p:nvPr/>
          </p:nvSpPr>
          <p:spPr>
            <a:xfrm>
              <a:off x="9139237" y="4094710"/>
              <a:ext cx="1971675" cy="1654076"/>
            </a:xfrm>
            <a:prstGeom prst="roundRect">
              <a:avLst/>
            </a:prstGeom>
            <a:solidFill>
              <a:srgbClr val="F1F1F1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NZ" sz="1600" dirty="0">
                  <a:solidFill>
                    <a:schemeClr val="tx1"/>
                  </a:solidFill>
                </a:rPr>
                <a:t>Wikipedia concepts</a:t>
              </a:r>
            </a:p>
            <a:p>
              <a:pPr algn="ctr"/>
              <a:endParaRPr lang="en-NZ" sz="1600" dirty="0">
                <a:solidFill>
                  <a:schemeClr val="tx1"/>
                </a:solidFill>
              </a:endParaRPr>
            </a:p>
            <a:p>
              <a:pPr algn="ctr"/>
              <a:r>
                <a:rPr lang="en-NZ" sz="1600" dirty="0">
                  <a:solidFill>
                    <a:schemeClr val="tx1"/>
                  </a:solidFill>
                </a:rPr>
                <a:t>Tagged using Wikipedia Miner</a:t>
              </a:r>
            </a:p>
          </p:txBody>
        </p:sp>
        <p:cxnSp>
          <p:nvCxnSpPr>
            <p:cNvPr id="42" name="Straight Arrow Connector 41"/>
            <p:cNvCxnSpPr>
              <a:stCxn id="28" idx="2"/>
              <a:endCxn id="22" idx="0"/>
            </p:cNvCxnSpPr>
            <p:nvPr/>
          </p:nvCxnSpPr>
          <p:spPr>
            <a:xfrm>
              <a:off x="10125075" y="3610878"/>
              <a:ext cx="0" cy="48383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27D1B04F-AEBF-484C-939D-7258DE51B2A4}"/>
              </a:ext>
            </a:extLst>
          </p:cNvPr>
          <p:cNvSpPr txBox="1"/>
          <p:nvPr/>
        </p:nvSpPr>
        <p:spPr>
          <a:xfrm>
            <a:off x="9794033" y="765112"/>
            <a:ext cx="1813250" cy="220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NZ" sz="2000" dirty="0">
                <a:latin typeface="+mj-lt"/>
              </a:rPr>
              <a:t>About F-Lingo</a:t>
            </a:r>
          </a:p>
          <a:p>
            <a:pPr>
              <a:lnSpc>
                <a:spcPct val="140000"/>
              </a:lnSpc>
            </a:pPr>
            <a:r>
              <a:rPr lang="en-NZ" sz="2000" dirty="0">
                <a:latin typeface="+mj-lt"/>
              </a:rPr>
              <a:t>Demonstration</a:t>
            </a:r>
          </a:p>
          <a:p>
            <a:pPr>
              <a:lnSpc>
                <a:spcPct val="140000"/>
              </a:lnSpc>
            </a:pPr>
            <a:r>
              <a:rPr lang="en-NZ" sz="2000" b="1" dirty="0">
                <a:solidFill>
                  <a:srgbClr val="26978F"/>
                </a:solidFill>
                <a:latin typeface="+mj-lt"/>
              </a:rPr>
              <a:t>Lexical Features</a:t>
            </a:r>
          </a:p>
          <a:p>
            <a:pPr>
              <a:lnSpc>
                <a:spcPct val="140000"/>
              </a:lnSpc>
            </a:pPr>
            <a:r>
              <a:rPr lang="en-NZ" sz="2000" dirty="0">
                <a:latin typeface="+mj-lt"/>
              </a:rPr>
              <a:t>Language Tools</a:t>
            </a:r>
            <a:br>
              <a:rPr lang="en-NZ" sz="2000" dirty="0">
                <a:latin typeface="+mj-lt"/>
              </a:rPr>
            </a:br>
            <a:endParaRPr lang="en-NZ" sz="2000" dirty="0">
              <a:latin typeface="+mj-lt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9191625" y="2689847"/>
            <a:ext cx="1866900" cy="921031"/>
          </a:xfrm>
          <a:prstGeom prst="roundRect">
            <a:avLst/>
          </a:prstGeom>
          <a:solidFill>
            <a:srgbClr val="26978F"/>
          </a:solidFill>
          <a:ln>
            <a:solidFill>
              <a:srgbClr val="2697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0" dirty="0">
                <a:solidFill>
                  <a:schemeClr val="bg1"/>
                </a:solidFill>
              </a:rPr>
              <a:t>Concepts</a:t>
            </a:r>
            <a:endParaRPr lang="en-NZ" sz="1600" dirty="0">
              <a:solidFill>
                <a:schemeClr val="bg1"/>
              </a:solidFill>
            </a:endParaRPr>
          </a:p>
        </p:txBody>
      </p:sp>
      <p:sp>
        <p:nvSpPr>
          <p:cNvPr id="24" name="Rounded Rectangle 13">
            <a:extLst>
              <a:ext uri="{FF2B5EF4-FFF2-40B4-BE49-F238E27FC236}">
                <a16:creationId xmlns:a16="http://schemas.microsoft.com/office/drawing/2014/main" id="{AE0908F9-1A93-410A-9FC4-ADB0C6CF0B8F}"/>
              </a:ext>
            </a:extLst>
          </p:cNvPr>
          <p:cNvSpPr/>
          <p:nvPr/>
        </p:nvSpPr>
        <p:spPr>
          <a:xfrm>
            <a:off x="1076325" y="4094710"/>
            <a:ext cx="1971675" cy="1654076"/>
          </a:xfrm>
          <a:prstGeom prst="roundRect">
            <a:avLst/>
          </a:prstGeom>
          <a:solidFill>
            <a:srgbClr val="F1F1F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600" dirty="0">
              <a:solidFill>
                <a:schemeClr val="tx1"/>
              </a:solidFill>
            </a:endParaRPr>
          </a:p>
        </p:txBody>
      </p:sp>
      <p:sp>
        <p:nvSpPr>
          <p:cNvPr id="29" name="Rounded Rectangle 13">
            <a:extLst>
              <a:ext uri="{FF2B5EF4-FFF2-40B4-BE49-F238E27FC236}">
                <a16:creationId xmlns:a16="http://schemas.microsoft.com/office/drawing/2014/main" id="{EC1C3FA1-0B3B-48B6-ACE1-7399F10443BE}"/>
              </a:ext>
            </a:extLst>
          </p:cNvPr>
          <p:cNvSpPr/>
          <p:nvPr/>
        </p:nvSpPr>
        <p:spPr>
          <a:xfrm>
            <a:off x="4024313" y="4094710"/>
            <a:ext cx="1971675" cy="1654076"/>
          </a:xfrm>
          <a:prstGeom prst="roundRect">
            <a:avLst/>
          </a:prstGeom>
          <a:solidFill>
            <a:srgbClr val="F1F1F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600" dirty="0">
              <a:solidFill>
                <a:schemeClr val="tx1"/>
              </a:solidFill>
            </a:endParaRPr>
          </a:p>
        </p:txBody>
      </p:sp>
      <p:sp>
        <p:nvSpPr>
          <p:cNvPr id="31" name="Rounded Rectangle 13">
            <a:extLst>
              <a:ext uri="{FF2B5EF4-FFF2-40B4-BE49-F238E27FC236}">
                <a16:creationId xmlns:a16="http://schemas.microsoft.com/office/drawing/2014/main" id="{24E3555C-657D-4D53-BFD1-9171470BC262}"/>
              </a:ext>
            </a:extLst>
          </p:cNvPr>
          <p:cNvSpPr/>
          <p:nvPr/>
        </p:nvSpPr>
        <p:spPr>
          <a:xfrm>
            <a:off x="6266260" y="4113760"/>
            <a:ext cx="2050254" cy="1654076"/>
          </a:xfrm>
          <a:prstGeom prst="roundRect">
            <a:avLst/>
          </a:prstGeom>
          <a:solidFill>
            <a:srgbClr val="F1F1F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06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9" grpId="0" animBg="1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94C66290-645A-4F77-8607-C3181BA69DD0}"/>
              </a:ext>
            </a:extLst>
          </p:cNvPr>
          <p:cNvSpPr/>
          <p:nvPr/>
        </p:nvSpPr>
        <p:spPr>
          <a:xfrm>
            <a:off x="-1" y="727590"/>
            <a:ext cx="12191999" cy="1541175"/>
          </a:xfrm>
          <a:prstGeom prst="rect">
            <a:avLst/>
          </a:prstGeom>
          <a:solidFill>
            <a:srgbClr val="F1F1F1"/>
          </a:solidFill>
          <a:ln>
            <a:solidFill>
              <a:srgbClr val="F1F1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0727" y="727590"/>
            <a:ext cx="2491273" cy="2265241"/>
          </a:xfrm>
          <a:solidFill>
            <a:srgbClr val="FAFAFA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>
              <a:lnSpc>
                <a:spcPct val="130000"/>
              </a:lnSpc>
              <a:spcBef>
                <a:spcPts val="1200"/>
              </a:spcBef>
            </a:pPr>
            <a:endParaRPr lang="en-NZ" sz="2000" b="1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4563"/>
            <a:ext cx="12192000" cy="404195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9700726" y="2075943"/>
            <a:ext cx="2491273" cy="506327"/>
          </a:xfrm>
          <a:prstGeom prst="rect">
            <a:avLst/>
          </a:prstGeom>
          <a:solidFill>
            <a:srgbClr val="F1F1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" name="TextBox 2"/>
          <p:cNvSpPr txBox="1"/>
          <p:nvPr/>
        </p:nvSpPr>
        <p:spPr>
          <a:xfrm>
            <a:off x="491557" y="1037659"/>
            <a:ext cx="911814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b="1" dirty="0">
                <a:solidFill>
                  <a:srgbClr val="26978F"/>
                </a:solidFill>
                <a:latin typeface="+mj-lt"/>
              </a:rPr>
              <a:t>F-Lingo provides definitions, example sentences, related collocations, Wikipedia definitions, and related articles.</a:t>
            </a:r>
          </a:p>
          <a:p>
            <a:endParaRPr lang="en-NZ" dirty="0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7C0A3805-4535-4F63-86E3-9DC49F4FC8A1}"/>
              </a:ext>
            </a:extLst>
          </p:cNvPr>
          <p:cNvGrpSpPr/>
          <p:nvPr/>
        </p:nvGrpSpPr>
        <p:grpSpPr>
          <a:xfrm>
            <a:off x="80963" y="3608481"/>
            <a:ext cx="3968695" cy="2672373"/>
            <a:chOff x="80963" y="3608481"/>
            <a:chExt cx="3968695" cy="2672373"/>
          </a:xfrm>
        </p:grpSpPr>
        <p:sp>
          <p:nvSpPr>
            <p:cNvPr id="16" name="Rounded Rectangle 15"/>
            <p:cNvSpPr/>
            <p:nvPr/>
          </p:nvSpPr>
          <p:spPr>
            <a:xfrm>
              <a:off x="80963" y="4128720"/>
              <a:ext cx="1866900" cy="921031"/>
            </a:xfrm>
            <a:prstGeom prst="roundRect">
              <a:avLst/>
            </a:prstGeom>
            <a:solidFill>
              <a:srgbClr val="F1F1F1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Z" sz="1600" dirty="0">
                  <a:solidFill>
                    <a:schemeClr val="tx1"/>
                  </a:solidFill>
                </a:rPr>
                <a:t>Wiktionary definitions</a:t>
              </a: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1158820" y="5359823"/>
              <a:ext cx="1866900" cy="921031"/>
            </a:xfrm>
            <a:prstGeom prst="roundRect">
              <a:avLst/>
            </a:prstGeom>
            <a:solidFill>
              <a:srgbClr val="F1F1F1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Z" sz="1600" dirty="0">
                  <a:solidFill>
                    <a:schemeClr val="tx1"/>
                  </a:solidFill>
                </a:rPr>
                <a:t>Example sentences </a:t>
              </a:r>
            </a:p>
            <a:p>
              <a:pPr algn="ctr"/>
              <a:r>
                <a:rPr lang="en-NZ" sz="1600" dirty="0">
                  <a:solidFill>
                    <a:schemeClr val="tx1"/>
                  </a:solidFill>
                </a:rPr>
                <a:t>(from FLAX)</a:t>
              </a: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2182758" y="4178056"/>
              <a:ext cx="1866900" cy="921031"/>
            </a:xfrm>
            <a:prstGeom prst="roundRect">
              <a:avLst/>
            </a:prstGeom>
            <a:solidFill>
              <a:srgbClr val="F1F1F1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Z" sz="1600" dirty="0">
                  <a:solidFill>
                    <a:schemeClr val="tx1"/>
                  </a:solidFill>
                </a:rPr>
                <a:t>Example sentences </a:t>
              </a:r>
            </a:p>
            <a:p>
              <a:pPr algn="ctr"/>
              <a:r>
                <a:rPr lang="en-NZ" sz="1600" dirty="0">
                  <a:solidFill>
                    <a:schemeClr val="tx1"/>
                  </a:solidFill>
                </a:rPr>
                <a:t>(from the course)</a:t>
              </a:r>
            </a:p>
          </p:txBody>
        </p:sp>
        <p:cxnSp>
          <p:nvCxnSpPr>
            <p:cNvPr id="10" name="Straight Arrow Connector 9"/>
            <p:cNvCxnSpPr>
              <a:cxnSpLocks/>
              <a:stCxn id="37" idx="2"/>
              <a:endCxn id="16" idx="0"/>
            </p:cNvCxnSpPr>
            <p:nvPr/>
          </p:nvCxnSpPr>
          <p:spPr>
            <a:xfrm flipH="1">
              <a:off x="1014413" y="3608481"/>
              <a:ext cx="1038225" cy="52023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cxnSpLocks/>
              <a:stCxn id="37" idx="2"/>
              <a:endCxn id="18" idx="0"/>
            </p:cNvCxnSpPr>
            <p:nvPr/>
          </p:nvCxnSpPr>
          <p:spPr>
            <a:xfrm>
              <a:off x="2052638" y="3608481"/>
              <a:ext cx="39632" cy="17513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cxnSpLocks/>
              <a:stCxn id="37" idx="2"/>
              <a:endCxn id="21" idx="0"/>
            </p:cNvCxnSpPr>
            <p:nvPr/>
          </p:nvCxnSpPr>
          <p:spPr>
            <a:xfrm>
              <a:off x="2052638" y="3608481"/>
              <a:ext cx="1063570" cy="5695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981A82D6-B528-4759-8658-C6675FD4CEFA}"/>
              </a:ext>
            </a:extLst>
          </p:cNvPr>
          <p:cNvGrpSpPr/>
          <p:nvPr/>
        </p:nvGrpSpPr>
        <p:grpSpPr>
          <a:xfrm>
            <a:off x="3025720" y="3608481"/>
            <a:ext cx="4003728" cy="2211858"/>
            <a:chOff x="3025720" y="3608481"/>
            <a:chExt cx="4003728" cy="2211858"/>
          </a:xfrm>
        </p:grpSpPr>
        <p:sp>
          <p:nvSpPr>
            <p:cNvPr id="20" name="Rounded Rectangle 19"/>
            <p:cNvSpPr/>
            <p:nvPr/>
          </p:nvSpPr>
          <p:spPr>
            <a:xfrm>
              <a:off x="5162548" y="4128720"/>
              <a:ext cx="1866900" cy="921031"/>
            </a:xfrm>
            <a:prstGeom prst="roundRect">
              <a:avLst/>
            </a:prstGeom>
            <a:solidFill>
              <a:srgbClr val="F1F1F1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Z" sz="1600" dirty="0">
                  <a:solidFill>
                    <a:schemeClr val="tx1"/>
                  </a:solidFill>
                </a:rPr>
                <a:t>Related collocations</a:t>
              </a:r>
            </a:p>
          </p:txBody>
        </p:sp>
        <p:cxnSp>
          <p:nvCxnSpPr>
            <p:cNvPr id="34" name="Straight Arrow Connector 33"/>
            <p:cNvCxnSpPr>
              <a:cxnSpLocks/>
              <a:stCxn id="39" idx="2"/>
              <a:endCxn id="21" idx="0"/>
            </p:cNvCxnSpPr>
            <p:nvPr/>
          </p:nvCxnSpPr>
          <p:spPr>
            <a:xfrm flipH="1">
              <a:off x="3116208" y="3608481"/>
              <a:ext cx="2960742" cy="5695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cxnSpLocks/>
              <a:stCxn id="39" idx="2"/>
              <a:endCxn id="18" idx="3"/>
            </p:cNvCxnSpPr>
            <p:nvPr/>
          </p:nvCxnSpPr>
          <p:spPr>
            <a:xfrm flipH="1">
              <a:off x="3025720" y="3608481"/>
              <a:ext cx="3051230" cy="221185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cxnSpLocks/>
              <a:stCxn id="39" idx="2"/>
              <a:endCxn id="20" idx="0"/>
            </p:cNvCxnSpPr>
            <p:nvPr/>
          </p:nvCxnSpPr>
          <p:spPr>
            <a:xfrm>
              <a:off x="6076950" y="3608481"/>
              <a:ext cx="19048" cy="52023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6331B8FC-C435-42BD-BACA-5D9EC615E431}"/>
              </a:ext>
            </a:extLst>
          </p:cNvPr>
          <p:cNvGrpSpPr/>
          <p:nvPr/>
        </p:nvGrpSpPr>
        <p:grpSpPr>
          <a:xfrm>
            <a:off x="8153400" y="3610878"/>
            <a:ext cx="3943350" cy="2669977"/>
            <a:chOff x="8153400" y="3610878"/>
            <a:chExt cx="3943350" cy="2669977"/>
          </a:xfrm>
        </p:grpSpPr>
        <p:sp>
          <p:nvSpPr>
            <p:cNvPr id="22" name="Rounded Rectangle 21"/>
            <p:cNvSpPr/>
            <p:nvPr/>
          </p:nvSpPr>
          <p:spPr>
            <a:xfrm>
              <a:off x="9205912" y="5359824"/>
              <a:ext cx="1866900" cy="921031"/>
            </a:xfrm>
            <a:prstGeom prst="roundRect">
              <a:avLst/>
            </a:prstGeom>
            <a:solidFill>
              <a:srgbClr val="F1F1F1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Z" sz="1600" dirty="0">
                  <a:solidFill>
                    <a:schemeClr val="tx1"/>
                  </a:solidFill>
                </a:rPr>
                <a:t>Wikipedia links</a:t>
              </a: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10229850" y="4128720"/>
              <a:ext cx="1866900" cy="921031"/>
            </a:xfrm>
            <a:prstGeom prst="roundRect">
              <a:avLst/>
            </a:prstGeom>
            <a:solidFill>
              <a:srgbClr val="F1F1F1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Z" sz="1600" dirty="0">
                  <a:solidFill>
                    <a:schemeClr val="tx1"/>
                  </a:solidFill>
                </a:rPr>
                <a:t>Related Wikipedia articles</a:t>
              </a: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8153400" y="4128720"/>
              <a:ext cx="1866900" cy="921031"/>
            </a:xfrm>
            <a:prstGeom prst="roundRect">
              <a:avLst/>
            </a:prstGeom>
            <a:solidFill>
              <a:srgbClr val="F1F1F1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Z" sz="1600" dirty="0">
                  <a:solidFill>
                    <a:schemeClr val="tx1"/>
                  </a:solidFill>
                </a:rPr>
                <a:t>Wikipedia definitions</a:t>
              </a:r>
            </a:p>
          </p:txBody>
        </p:sp>
        <p:cxnSp>
          <p:nvCxnSpPr>
            <p:cNvPr id="40" name="Straight Arrow Connector 39"/>
            <p:cNvCxnSpPr>
              <a:cxnSpLocks/>
              <a:stCxn id="41" idx="2"/>
              <a:endCxn id="24" idx="0"/>
            </p:cNvCxnSpPr>
            <p:nvPr/>
          </p:nvCxnSpPr>
          <p:spPr>
            <a:xfrm flipH="1">
              <a:off x="9086850" y="3610878"/>
              <a:ext cx="1038225" cy="5178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cxnSpLocks/>
              <a:stCxn id="41" idx="2"/>
              <a:endCxn id="22" idx="0"/>
            </p:cNvCxnSpPr>
            <p:nvPr/>
          </p:nvCxnSpPr>
          <p:spPr>
            <a:xfrm>
              <a:off x="10125075" y="3610878"/>
              <a:ext cx="14287" cy="174894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cxnSpLocks/>
              <a:stCxn id="41" idx="2"/>
              <a:endCxn id="23" idx="0"/>
            </p:cNvCxnSpPr>
            <p:nvPr/>
          </p:nvCxnSpPr>
          <p:spPr>
            <a:xfrm>
              <a:off x="10125075" y="3610878"/>
              <a:ext cx="1038225" cy="5178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611652F8-A4FD-41CE-ADA3-094C4E4CA12D}"/>
              </a:ext>
            </a:extLst>
          </p:cNvPr>
          <p:cNvSpPr txBox="1"/>
          <p:nvPr/>
        </p:nvSpPr>
        <p:spPr>
          <a:xfrm>
            <a:off x="9794033" y="765112"/>
            <a:ext cx="1813250" cy="220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NZ" sz="2000" dirty="0">
                <a:latin typeface="+mj-lt"/>
              </a:rPr>
              <a:t>About F-Lingo</a:t>
            </a:r>
          </a:p>
          <a:p>
            <a:pPr>
              <a:lnSpc>
                <a:spcPct val="140000"/>
              </a:lnSpc>
            </a:pPr>
            <a:r>
              <a:rPr lang="en-NZ" sz="2000" dirty="0">
                <a:latin typeface="+mj-lt"/>
              </a:rPr>
              <a:t>Demonstration</a:t>
            </a:r>
          </a:p>
          <a:p>
            <a:pPr>
              <a:lnSpc>
                <a:spcPct val="140000"/>
              </a:lnSpc>
            </a:pPr>
            <a:r>
              <a:rPr lang="en-NZ" sz="2000" dirty="0">
                <a:latin typeface="+mj-lt"/>
              </a:rPr>
              <a:t>Lexical Features</a:t>
            </a:r>
          </a:p>
          <a:p>
            <a:pPr>
              <a:lnSpc>
                <a:spcPct val="140000"/>
              </a:lnSpc>
            </a:pPr>
            <a:r>
              <a:rPr lang="en-NZ" sz="2000" b="1" dirty="0">
                <a:solidFill>
                  <a:srgbClr val="26978F"/>
                </a:solidFill>
                <a:latin typeface="+mj-lt"/>
              </a:rPr>
              <a:t>Language Tools</a:t>
            </a:r>
            <a:br>
              <a:rPr lang="en-NZ" sz="2000" dirty="0">
                <a:latin typeface="+mj-lt"/>
              </a:rPr>
            </a:br>
            <a:endParaRPr lang="en-NZ" sz="2000" dirty="0">
              <a:latin typeface="+mj-lt"/>
            </a:endParaRPr>
          </a:p>
        </p:txBody>
      </p:sp>
      <p:sp>
        <p:nvSpPr>
          <p:cNvPr id="37" name="Rounded Rectangle 24">
            <a:extLst>
              <a:ext uri="{FF2B5EF4-FFF2-40B4-BE49-F238E27FC236}">
                <a16:creationId xmlns:a16="http://schemas.microsoft.com/office/drawing/2014/main" id="{54DA2998-91C4-4FDA-AEB4-FBA7EF15E0E8}"/>
              </a:ext>
            </a:extLst>
          </p:cNvPr>
          <p:cNvSpPr/>
          <p:nvPr/>
        </p:nvSpPr>
        <p:spPr>
          <a:xfrm>
            <a:off x="1119188" y="2687450"/>
            <a:ext cx="1866900" cy="921031"/>
          </a:xfrm>
          <a:prstGeom prst="roundRect">
            <a:avLst/>
          </a:prstGeom>
          <a:solidFill>
            <a:srgbClr val="26978F"/>
          </a:solidFill>
          <a:ln>
            <a:solidFill>
              <a:srgbClr val="2697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0" dirty="0">
                <a:solidFill>
                  <a:schemeClr val="bg1"/>
                </a:solidFill>
              </a:rPr>
              <a:t>Words</a:t>
            </a:r>
            <a:endParaRPr lang="en-NZ" sz="1600" dirty="0">
              <a:solidFill>
                <a:schemeClr val="bg1"/>
              </a:solidFill>
            </a:endParaRPr>
          </a:p>
        </p:txBody>
      </p:sp>
      <p:sp>
        <p:nvSpPr>
          <p:cNvPr id="39" name="Rounded Rectangle 25">
            <a:extLst>
              <a:ext uri="{FF2B5EF4-FFF2-40B4-BE49-F238E27FC236}">
                <a16:creationId xmlns:a16="http://schemas.microsoft.com/office/drawing/2014/main" id="{27B30045-628C-4B92-A7DC-D410A0C16F1E}"/>
              </a:ext>
            </a:extLst>
          </p:cNvPr>
          <p:cNvSpPr/>
          <p:nvPr/>
        </p:nvSpPr>
        <p:spPr>
          <a:xfrm>
            <a:off x="5143500" y="2687450"/>
            <a:ext cx="1866900" cy="921031"/>
          </a:xfrm>
          <a:prstGeom prst="roundRect">
            <a:avLst/>
          </a:prstGeom>
          <a:solidFill>
            <a:srgbClr val="26978F"/>
          </a:solidFill>
          <a:ln>
            <a:solidFill>
              <a:srgbClr val="2697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0" dirty="0">
                <a:solidFill>
                  <a:schemeClr val="bg1"/>
                </a:solidFill>
              </a:rPr>
              <a:t>Phrases</a:t>
            </a:r>
            <a:endParaRPr lang="en-NZ" sz="1600" dirty="0">
              <a:solidFill>
                <a:schemeClr val="bg1"/>
              </a:solidFill>
            </a:endParaRPr>
          </a:p>
        </p:txBody>
      </p:sp>
      <p:sp>
        <p:nvSpPr>
          <p:cNvPr id="41" name="Rounded Rectangle 27">
            <a:extLst>
              <a:ext uri="{FF2B5EF4-FFF2-40B4-BE49-F238E27FC236}">
                <a16:creationId xmlns:a16="http://schemas.microsoft.com/office/drawing/2014/main" id="{C025C124-35A6-44B0-B8E8-E44AF45ACF63}"/>
              </a:ext>
            </a:extLst>
          </p:cNvPr>
          <p:cNvSpPr/>
          <p:nvPr/>
        </p:nvSpPr>
        <p:spPr>
          <a:xfrm>
            <a:off x="9191625" y="2689847"/>
            <a:ext cx="1866900" cy="921031"/>
          </a:xfrm>
          <a:prstGeom prst="roundRect">
            <a:avLst/>
          </a:prstGeom>
          <a:solidFill>
            <a:srgbClr val="26978F"/>
          </a:solidFill>
          <a:ln>
            <a:solidFill>
              <a:srgbClr val="2697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0" dirty="0">
                <a:solidFill>
                  <a:schemeClr val="bg1"/>
                </a:solidFill>
              </a:rPr>
              <a:t>Concepts</a:t>
            </a:r>
            <a:endParaRPr lang="en-NZ" sz="1600" dirty="0">
              <a:solidFill>
                <a:schemeClr val="bg1"/>
              </a:solidFill>
            </a:endParaRPr>
          </a:p>
        </p:txBody>
      </p:sp>
      <p:sp>
        <p:nvSpPr>
          <p:cNvPr id="76" name="Rounded Rectangle 15">
            <a:extLst>
              <a:ext uri="{FF2B5EF4-FFF2-40B4-BE49-F238E27FC236}">
                <a16:creationId xmlns:a16="http://schemas.microsoft.com/office/drawing/2014/main" id="{71730EE0-01B9-41EA-988B-FAC74943D3FC}"/>
              </a:ext>
            </a:extLst>
          </p:cNvPr>
          <p:cNvSpPr/>
          <p:nvPr/>
        </p:nvSpPr>
        <p:spPr>
          <a:xfrm>
            <a:off x="105456" y="4128719"/>
            <a:ext cx="1866900" cy="921031"/>
          </a:xfrm>
          <a:prstGeom prst="roundRect">
            <a:avLst/>
          </a:prstGeom>
          <a:solidFill>
            <a:srgbClr val="F1F1F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600" dirty="0">
              <a:solidFill>
                <a:schemeClr val="tx1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4F681C89-0183-4E1D-8899-1792D668F678}"/>
              </a:ext>
            </a:extLst>
          </p:cNvPr>
          <p:cNvGrpSpPr/>
          <p:nvPr/>
        </p:nvGrpSpPr>
        <p:grpSpPr>
          <a:xfrm>
            <a:off x="1169198" y="4120048"/>
            <a:ext cx="5874537" cy="2172772"/>
            <a:chOff x="1169198" y="4120048"/>
            <a:chExt cx="5874537" cy="2172772"/>
          </a:xfrm>
        </p:grpSpPr>
        <p:sp>
          <p:nvSpPr>
            <p:cNvPr id="77" name="Rounded Rectangle 15">
              <a:extLst>
                <a:ext uri="{FF2B5EF4-FFF2-40B4-BE49-F238E27FC236}">
                  <a16:creationId xmlns:a16="http://schemas.microsoft.com/office/drawing/2014/main" id="{19792B89-FBB0-4429-9D2B-339F46542C14}"/>
                </a:ext>
              </a:extLst>
            </p:cNvPr>
            <p:cNvSpPr/>
            <p:nvPr/>
          </p:nvSpPr>
          <p:spPr>
            <a:xfrm>
              <a:off x="2197045" y="4154125"/>
              <a:ext cx="1866900" cy="921031"/>
            </a:xfrm>
            <a:prstGeom prst="roundRect">
              <a:avLst/>
            </a:prstGeom>
            <a:solidFill>
              <a:srgbClr val="F1F1F1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sz="1600" dirty="0">
                <a:solidFill>
                  <a:schemeClr val="tx1"/>
                </a:solidFill>
              </a:endParaRPr>
            </a:p>
          </p:txBody>
        </p:sp>
        <p:sp>
          <p:nvSpPr>
            <p:cNvPr id="78" name="Rounded Rectangle 15">
              <a:extLst>
                <a:ext uri="{FF2B5EF4-FFF2-40B4-BE49-F238E27FC236}">
                  <a16:creationId xmlns:a16="http://schemas.microsoft.com/office/drawing/2014/main" id="{6CD09A7F-21AD-4EA7-AD50-21D70A700D01}"/>
                </a:ext>
              </a:extLst>
            </p:cNvPr>
            <p:cNvSpPr/>
            <p:nvPr/>
          </p:nvSpPr>
          <p:spPr>
            <a:xfrm>
              <a:off x="1169198" y="5371789"/>
              <a:ext cx="1866900" cy="921031"/>
            </a:xfrm>
            <a:prstGeom prst="roundRect">
              <a:avLst/>
            </a:prstGeom>
            <a:solidFill>
              <a:srgbClr val="F1F1F1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sz="1600" dirty="0">
                <a:solidFill>
                  <a:schemeClr val="tx1"/>
                </a:solidFill>
              </a:endParaRPr>
            </a:p>
          </p:txBody>
        </p:sp>
        <p:sp>
          <p:nvSpPr>
            <p:cNvPr id="79" name="Rounded Rectangle 15">
              <a:extLst>
                <a:ext uri="{FF2B5EF4-FFF2-40B4-BE49-F238E27FC236}">
                  <a16:creationId xmlns:a16="http://schemas.microsoft.com/office/drawing/2014/main" id="{9C380B9F-CCDB-47E0-9FBB-4C69809C221D}"/>
                </a:ext>
              </a:extLst>
            </p:cNvPr>
            <p:cNvSpPr/>
            <p:nvPr/>
          </p:nvSpPr>
          <p:spPr>
            <a:xfrm>
              <a:off x="5176835" y="4120048"/>
              <a:ext cx="1866900" cy="921031"/>
            </a:xfrm>
            <a:prstGeom prst="roundRect">
              <a:avLst/>
            </a:prstGeom>
            <a:solidFill>
              <a:srgbClr val="F1F1F1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sz="16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1487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27590"/>
            <a:ext cx="6105526" cy="6130409"/>
          </a:xfrm>
          <a:prstGeom prst="rect">
            <a:avLst/>
          </a:prstGeom>
          <a:solidFill>
            <a:srgbClr val="F1F1F1"/>
          </a:solidFill>
          <a:ln>
            <a:solidFill>
              <a:srgbClr val="F1F1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TextBox 7"/>
          <p:cNvSpPr txBox="1"/>
          <p:nvPr/>
        </p:nvSpPr>
        <p:spPr>
          <a:xfrm>
            <a:off x="495299" y="1607447"/>
            <a:ext cx="53244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NZ" sz="2400" b="1" dirty="0">
                <a:solidFill>
                  <a:srgbClr val="26978F"/>
                </a:solidFill>
                <a:latin typeface="+mj-lt"/>
              </a:rPr>
              <a:t>Longitudinal study</a:t>
            </a:r>
            <a:endParaRPr lang="en-NZ" dirty="0">
              <a:latin typeface="+mj-lt"/>
            </a:endParaRPr>
          </a:p>
          <a:p>
            <a:pPr>
              <a:spcAft>
                <a:spcPts val="1200"/>
              </a:spcAft>
            </a:pPr>
            <a:r>
              <a:rPr lang="en-NZ" dirty="0">
                <a:latin typeface="+mj-lt"/>
              </a:rPr>
              <a:t>Participants: Learners enrolled in the Data Mining with Weka courses</a:t>
            </a:r>
          </a:p>
          <a:p>
            <a:pPr>
              <a:spcAft>
                <a:spcPts val="1200"/>
              </a:spcAft>
            </a:pPr>
            <a:r>
              <a:rPr lang="en-NZ" dirty="0">
                <a:latin typeface="+mj-lt"/>
              </a:rPr>
              <a:t>Methodology: F-Lingo tracks the words, phrases, and concepts that are clicked. </a:t>
            </a:r>
          </a:p>
          <a:p>
            <a:r>
              <a:rPr lang="en-NZ" dirty="0">
                <a:latin typeface="+mj-lt"/>
              </a:rPr>
              <a:t>Research questions:</a:t>
            </a:r>
          </a:p>
          <a:p>
            <a:pPr marL="342900" indent="-342900">
              <a:buAutoNum type="arabicParenR"/>
            </a:pPr>
            <a:r>
              <a:rPr lang="en-NZ" dirty="0">
                <a:latin typeface="+mj-lt"/>
              </a:rPr>
              <a:t>Do learners use it?</a:t>
            </a:r>
          </a:p>
          <a:p>
            <a:pPr marL="342900" indent="-342900">
              <a:buAutoNum type="arabicParenR"/>
            </a:pPr>
            <a:r>
              <a:rPr lang="en-NZ" dirty="0">
                <a:latin typeface="+mj-lt"/>
              </a:rPr>
              <a:t>Are the word lists useful?</a:t>
            </a:r>
          </a:p>
          <a:p>
            <a:pPr marL="342900" indent="-342900">
              <a:buAutoNum type="arabicParenR"/>
            </a:pPr>
            <a:r>
              <a:rPr lang="en-NZ" dirty="0">
                <a:latin typeface="+mj-lt"/>
              </a:rPr>
              <a:t>Which do they use the most, words, phrases or concepts?</a:t>
            </a:r>
          </a:p>
          <a:p>
            <a:pPr marL="342900" indent="-342900">
              <a:spcAft>
                <a:spcPts val="1200"/>
              </a:spcAft>
              <a:buAutoNum type="arabicParenR"/>
            </a:pPr>
            <a:r>
              <a:rPr lang="en-NZ" dirty="0">
                <a:latin typeface="+mj-lt"/>
              </a:rPr>
              <a:t>Do they only click words that they don’t know?</a:t>
            </a:r>
          </a:p>
          <a:p>
            <a:pPr>
              <a:spcAft>
                <a:spcPts val="1200"/>
              </a:spcAft>
            </a:pPr>
            <a:r>
              <a:rPr lang="en-NZ" dirty="0">
                <a:latin typeface="+mj-lt"/>
              </a:rPr>
              <a:t>Other evaluations: Optional vocabulary test and usability survey</a:t>
            </a:r>
            <a:endParaRPr lang="en-N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0727" y="727591"/>
            <a:ext cx="2491273" cy="2262686"/>
          </a:xfrm>
          <a:solidFill>
            <a:srgbClr val="FAFAFA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>
              <a:lnSpc>
                <a:spcPct val="130000"/>
              </a:lnSpc>
              <a:spcBef>
                <a:spcPts val="1200"/>
              </a:spcBef>
            </a:pPr>
            <a:endParaRPr lang="en-NZ" sz="2000" b="1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4563"/>
            <a:ext cx="12192000" cy="404195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9700727" y="2483949"/>
            <a:ext cx="2491273" cy="506327"/>
          </a:xfrm>
          <a:prstGeom prst="rect">
            <a:avLst/>
          </a:prstGeom>
          <a:solidFill>
            <a:srgbClr val="F1F1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TextBox 8"/>
          <p:cNvSpPr txBox="1"/>
          <p:nvPr/>
        </p:nvSpPr>
        <p:spPr>
          <a:xfrm>
            <a:off x="6372225" y="1607447"/>
            <a:ext cx="53244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NZ" sz="2400" b="1" dirty="0">
                <a:solidFill>
                  <a:srgbClr val="26978F"/>
                </a:solidFill>
                <a:latin typeface="+mj-lt"/>
              </a:rPr>
              <a:t>Task-based study</a:t>
            </a:r>
            <a:endParaRPr lang="en-NZ" dirty="0">
              <a:latin typeface="+mj-lt"/>
            </a:endParaRPr>
          </a:p>
          <a:p>
            <a:pPr>
              <a:spcAft>
                <a:spcPts val="1200"/>
              </a:spcAft>
            </a:pPr>
            <a:r>
              <a:rPr lang="en-NZ" dirty="0">
                <a:latin typeface="+mj-lt"/>
              </a:rPr>
              <a:t>Participants: Local students</a:t>
            </a:r>
          </a:p>
          <a:p>
            <a:pPr>
              <a:spcAft>
                <a:spcPts val="1200"/>
              </a:spcAft>
            </a:pPr>
            <a:r>
              <a:rPr lang="en-NZ" dirty="0">
                <a:latin typeface="+mj-lt"/>
              </a:rPr>
              <a:t>Methodology: Students answers</a:t>
            </a:r>
            <a:br>
              <a:rPr lang="en-NZ" dirty="0">
                <a:latin typeface="+mj-lt"/>
              </a:rPr>
            </a:br>
            <a:r>
              <a:rPr lang="en-NZ" dirty="0">
                <a:latin typeface="+mj-lt"/>
              </a:rPr>
              <a:t>questions relating to the course</a:t>
            </a:r>
            <a:br>
              <a:rPr lang="en-NZ" dirty="0">
                <a:latin typeface="+mj-lt"/>
              </a:rPr>
            </a:br>
            <a:r>
              <a:rPr lang="en-NZ" dirty="0">
                <a:latin typeface="+mj-lt"/>
              </a:rPr>
              <a:t>material.</a:t>
            </a:r>
          </a:p>
          <a:p>
            <a:r>
              <a:rPr lang="en-NZ" dirty="0">
                <a:latin typeface="+mj-lt"/>
              </a:rPr>
              <a:t>Research questions:</a:t>
            </a:r>
          </a:p>
          <a:p>
            <a:pPr marL="342900" indent="-342900">
              <a:buAutoNum type="arabicParenR"/>
            </a:pPr>
            <a:r>
              <a:rPr lang="en-NZ" dirty="0">
                <a:latin typeface="+mj-lt"/>
              </a:rPr>
              <a:t>Did using F-Lingo enrich their answers?</a:t>
            </a:r>
          </a:p>
          <a:p>
            <a:pPr marL="342900" indent="-342900">
              <a:buAutoNum type="arabicParenR"/>
            </a:pPr>
            <a:r>
              <a:rPr lang="en-NZ" dirty="0">
                <a:latin typeface="+mj-lt"/>
              </a:rPr>
              <a:t>Did they find F-Lingo useful?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27BEFE3-C906-43CD-8649-4F2925CA41E1}"/>
              </a:ext>
            </a:extLst>
          </p:cNvPr>
          <p:cNvSpPr txBox="1"/>
          <p:nvPr/>
        </p:nvSpPr>
        <p:spPr>
          <a:xfrm>
            <a:off x="9794033" y="765112"/>
            <a:ext cx="1813250" cy="220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NZ" sz="2000" dirty="0">
                <a:latin typeface="+mj-lt"/>
              </a:rPr>
              <a:t>About F-Lingo</a:t>
            </a:r>
          </a:p>
          <a:p>
            <a:pPr>
              <a:lnSpc>
                <a:spcPct val="140000"/>
              </a:lnSpc>
            </a:pPr>
            <a:r>
              <a:rPr lang="en-NZ" sz="2000" dirty="0">
                <a:latin typeface="+mj-lt"/>
              </a:rPr>
              <a:t>Demonstration</a:t>
            </a:r>
          </a:p>
          <a:p>
            <a:pPr>
              <a:lnSpc>
                <a:spcPct val="140000"/>
              </a:lnSpc>
            </a:pPr>
            <a:r>
              <a:rPr lang="en-NZ" sz="2000" dirty="0">
                <a:latin typeface="+mj-lt"/>
              </a:rPr>
              <a:t>Lexical Features</a:t>
            </a:r>
          </a:p>
          <a:p>
            <a:pPr>
              <a:lnSpc>
                <a:spcPct val="140000"/>
              </a:lnSpc>
            </a:pPr>
            <a:r>
              <a:rPr lang="en-NZ" sz="2000" dirty="0">
                <a:latin typeface="+mj-lt"/>
              </a:rPr>
              <a:t>Language Tools</a:t>
            </a:r>
            <a:br>
              <a:rPr lang="en-NZ" sz="2000" dirty="0">
                <a:latin typeface="+mj-lt"/>
              </a:rPr>
            </a:br>
            <a:r>
              <a:rPr lang="en-NZ" sz="2000" b="1" dirty="0">
                <a:solidFill>
                  <a:srgbClr val="26978F"/>
                </a:solidFill>
                <a:latin typeface="+mj-lt"/>
              </a:rPr>
              <a:t>Case studies</a:t>
            </a:r>
          </a:p>
        </p:txBody>
      </p:sp>
      <p:sp>
        <p:nvSpPr>
          <p:cNvPr id="11" name="Rounded Rectangle 13">
            <a:extLst>
              <a:ext uri="{FF2B5EF4-FFF2-40B4-BE49-F238E27FC236}">
                <a16:creationId xmlns:a16="http://schemas.microsoft.com/office/drawing/2014/main" id="{AC882A2B-A73E-42E2-A2AC-BE0B8105E9BB}"/>
              </a:ext>
            </a:extLst>
          </p:cNvPr>
          <p:cNvSpPr/>
          <p:nvPr/>
        </p:nvSpPr>
        <p:spPr>
          <a:xfrm>
            <a:off x="6498770" y="4770933"/>
            <a:ext cx="5219987" cy="162426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NZ" sz="2200" dirty="0">
                <a:solidFill>
                  <a:schemeClr val="bg1"/>
                </a:solidFill>
                <a:latin typeface="+mj-lt"/>
              </a:rPr>
              <a:t>I would like to run the longitudinal study on other courses – if you are interested, I would love to hear from you!</a:t>
            </a:r>
          </a:p>
        </p:txBody>
      </p:sp>
    </p:spTree>
    <p:extLst>
      <p:ext uri="{BB962C8B-B14F-4D97-AF65-F5344CB8AC3E}">
        <p14:creationId xmlns:p14="http://schemas.microsoft.com/office/powerpoint/2010/main" val="2203175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3894"/>
            <a:ext cx="12192000" cy="665887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8660" y="877078"/>
            <a:ext cx="10524931" cy="6145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5109" y="1160589"/>
            <a:ext cx="9144000" cy="2387600"/>
          </a:xfrm>
        </p:spPr>
        <p:txBody>
          <a:bodyPr>
            <a:normAutofit/>
          </a:bodyPr>
          <a:lstStyle/>
          <a:p>
            <a:r>
              <a:rPr lang="en-NZ" sz="4000" b="1" dirty="0"/>
              <a:t>Thank you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5109" y="3640263"/>
            <a:ext cx="9144000" cy="3132011"/>
          </a:xfrm>
        </p:spPr>
        <p:txBody>
          <a:bodyPr>
            <a:normAutofit/>
          </a:bodyPr>
          <a:lstStyle/>
          <a:p>
            <a:r>
              <a:rPr lang="en-NZ" sz="2000" dirty="0"/>
              <a:t>Jemma König, University of Waikato</a:t>
            </a:r>
            <a:endParaRPr lang="en-NZ" dirty="0">
              <a:latin typeface="+mj-lt"/>
            </a:endParaRPr>
          </a:p>
          <a:p>
            <a:endParaRPr lang="en-NZ" dirty="0">
              <a:latin typeface="+mj-lt"/>
            </a:endParaRPr>
          </a:p>
          <a:p>
            <a:r>
              <a:rPr lang="en-NZ" sz="2000" dirty="0">
                <a:latin typeface="+mj-lt"/>
              </a:rPr>
              <a:t>FLAN London, November 2018 </a:t>
            </a:r>
          </a:p>
          <a:p>
            <a:endParaRPr lang="en-NZ" sz="2000" dirty="0">
              <a:latin typeface="+mj-lt"/>
            </a:endParaRPr>
          </a:p>
          <a:p>
            <a:endParaRPr lang="en-NZ" sz="2000" dirty="0">
              <a:latin typeface="+mj-lt"/>
            </a:endParaRPr>
          </a:p>
          <a:p>
            <a:endParaRPr lang="en-NZ" sz="2000" dirty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263" y="1160589"/>
            <a:ext cx="1313691" cy="1572771"/>
          </a:xfrm>
          <a:prstGeom prst="rect">
            <a:avLst/>
          </a:prstGeom>
        </p:spPr>
      </p:pic>
      <p:sp>
        <p:nvSpPr>
          <p:cNvPr id="7" name="Rounded Rectangle 13">
            <a:extLst>
              <a:ext uri="{FF2B5EF4-FFF2-40B4-BE49-F238E27FC236}">
                <a16:creationId xmlns:a16="http://schemas.microsoft.com/office/drawing/2014/main" id="{452A77DC-D907-4138-859F-EB6E7B0C0B77}"/>
              </a:ext>
            </a:extLst>
          </p:cNvPr>
          <p:cNvSpPr/>
          <p:nvPr/>
        </p:nvSpPr>
        <p:spPr>
          <a:xfrm>
            <a:off x="272386" y="5168790"/>
            <a:ext cx="10129443" cy="162426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000" dirty="0"/>
              <a:t>If you are interested in hearing more about our work, would like F-Lingo made available for your students, or would be interested in us running a longitudinal study with your course, please contact me, </a:t>
            </a:r>
            <a:r>
              <a:rPr lang="en-NZ" sz="2000" dirty="0">
                <a:solidFill>
                  <a:schemeClr val="bg1"/>
                </a:solidFill>
              </a:rPr>
              <a:t>Jemma König (jlk25@students.waikato.ac.nz)</a:t>
            </a:r>
          </a:p>
        </p:txBody>
      </p:sp>
    </p:spTree>
    <p:extLst>
      <p:ext uri="{BB962C8B-B14F-4D97-AF65-F5344CB8AC3E}">
        <p14:creationId xmlns:p14="http://schemas.microsoft.com/office/powerpoint/2010/main" val="67614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385</Words>
  <Application>Microsoft Office PowerPoint</Application>
  <PresentationFormat>Widescreen</PresentationFormat>
  <Paragraphs>84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Integrating lexical features and language tools into the FutureLearn platform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>University of Waikato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Integrating text identification and language tools into an online MOOC platform</dc:title>
  <dc:creator>Jemma Konig</dc:creator>
  <cp:lastModifiedBy>Jemma Konig</cp:lastModifiedBy>
  <cp:revision>34</cp:revision>
  <dcterms:created xsi:type="dcterms:W3CDTF">2018-10-03T21:27:03Z</dcterms:created>
  <dcterms:modified xsi:type="dcterms:W3CDTF">2018-10-11T19:33:36Z</dcterms:modified>
</cp:coreProperties>
</file>