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97875" y="1177241"/>
            <a:ext cx="109962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we afraid of participation rates in short courses/ MOOCs or are we just dodging the bullet?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speeding bullet animation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523" y="3663951"/>
            <a:ext cx="10316301" cy="170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971550" y="1748135"/>
            <a:ext cx="532447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Platforms, do they overly influence learning design decisions and misshape instead of enhance the learning experience or do they ensure consistency and comparability?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8466" y="0"/>
            <a:ext cx="48235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1028699" y="4943475"/>
            <a:ext cx="1035367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“If you are not paying you are the product”, are we treating our learners equitably or are we taking advantage of them?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2331" y="576263"/>
            <a:ext cx="5367338" cy="3800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5114925" y="1723936"/>
            <a:ext cx="60960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it yourself learning otherwise known as autonomous learning - is there an overemphasis on this particularly when we know the importance of the teacher/instructor in learning contexts?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0" y="-5566"/>
            <a:ext cx="4573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971550" y="2067610"/>
            <a:ext cx="60960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 value propositions for research at scale being realised, or are we left with big questions and limited answers?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