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1" r:id="rId6"/>
    <p:sldMasterId id="2147483743" r:id="rId7"/>
  </p:sldMasterIdLst>
  <p:notesMasterIdLst>
    <p:notesMasterId r:id="rId19"/>
  </p:notesMasterIdLst>
  <p:handoutMasterIdLst>
    <p:handoutMasterId r:id="rId20"/>
  </p:handoutMasterIdLst>
  <p:sldIdLst>
    <p:sldId id="562" r:id="rId8"/>
    <p:sldId id="564" r:id="rId9"/>
    <p:sldId id="567" r:id="rId10"/>
    <p:sldId id="565" r:id="rId11"/>
    <p:sldId id="260" r:id="rId12"/>
    <p:sldId id="554" r:id="rId13"/>
    <p:sldId id="566" r:id="rId14"/>
    <p:sldId id="556" r:id="rId15"/>
    <p:sldId id="557" r:id="rId16"/>
    <p:sldId id="561" r:id="rId17"/>
    <p:sldId id="56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4B9B"/>
    <a:srgbClr val="ED2891"/>
    <a:srgbClr val="E5007D"/>
    <a:srgbClr val="C7E6E9"/>
    <a:srgbClr val="85CCD4"/>
    <a:srgbClr val="44BBC5"/>
    <a:srgbClr val="008496"/>
    <a:srgbClr val="00B7B2"/>
    <a:srgbClr val="F7C3DC"/>
    <a:srgbClr val="F3A1C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F2DACD-07EE-AA47-84E2-B60907502C24}" v="176" dt="2020-11-09T10:13:25.2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1"/>
    <p:restoredTop sz="94828" autoAdjust="0"/>
  </p:normalViewPr>
  <p:slideViewPr>
    <p:cSldViewPr snapToGrid="0" snapToObjects="1">
      <p:cViewPr varScale="1">
        <p:scale>
          <a:sx n="88" d="100"/>
          <a:sy n="88" d="100"/>
        </p:scale>
        <p:origin x="184" y="312"/>
      </p:cViewPr>
      <p:guideLst>
        <p:guide orient="horz" pos="2160"/>
        <p:guide pos="384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varScale="1">
      <p:scale>
        <a:sx n="1" d="1"/>
        <a:sy n="1" d="1"/>
      </p:scale>
      <p:origin x="0" y="0"/>
    </p:cViewPr>
  </p:sorterViewPr>
  <p:notesViewPr>
    <p:cSldViewPr snapToGrid="0" snapToObjects="1">
      <p:cViewPr varScale="1">
        <p:scale>
          <a:sx n="84" d="100"/>
          <a:sy n="84" d="100"/>
        </p:scale>
        <p:origin x="382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slide" Target="slides/slide10.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24"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Law" userId="5599ce85-6996-4919-abb6-92bae7acefd3" providerId="ADAL" clId="{12F2DACD-07EE-AA47-84E2-B60907502C24}"/>
    <pc:docChg chg="undo custSel addSld delSld modSld sldOrd">
      <pc:chgData name="Andrew.Law" userId="5599ce85-6996-4919-abb6-92bae7acefd3" providerId="ADAL" clId="{12F2DACD-07EE-AA47-84E2-B60907502C24}" dt="2020-11-09T10:13:25.260" v="341" actId="1076"/>
      <pc:docMkLst>
        <pc:docMk/>
      </pc:docMkLst>
      <pc:sldChg chg="delSp modSp add mod ord modAnim">
        <pc:chgData name="Andrew.Law" userId="5599ce85-6996-4919-abb6-92bae7acefd3" providerId="ADAL" clId="{12F2DACD-07EE-AA47-84E2-B60907502C24}" dt="2020-11-09T10:05:18.718" v="289"/>
        <pc:sldMkLst>
          <pc:docMk/>
          <pc:sldMk cId="2252822107" sldId="260"/>
        </pc:sldMkLst>
        <pc:spChg chg="del">
          <ac:chgData name="Andrew.Law" userId="5599ce85-6996-4919-abb6-92bae7acefd3" providerId="ADAL" clId="{12F2DACD-07EE-AA47-84E2-B60907502C24}" dt="2020-11-09T09:43:57.032" v="13" actId="478"/>
          <ac:spMkLst>
            <pc:docMk/>
            <pc:sldMk cId="2252822107" sldId="260"/>
            <ac:spMk id="5" creationId="{DA28BD10-A519-4866-81DE-AEC57ACF68E8}"/>
          </ac:spMkLst>
        </pc:spChg>
        <pc:spChg chg="mod">
          <ac:chgData name="Andrew.Law" userId="5599ce85-6996-4919-abb6-92bae7acefd3" providerId="ADAL" clId="{12F2DACD-07EE-AA47-84E2-B60907502C24}" dt="2020-11-09T09:45:45.908" v="68" actId="20577"/>
          <ac:spMkLst>
            <pc:docMk/>
            <pc:sldMk cId="2252822107" sldId="260"/>
            <ac:spMk id="8" creationId="{5FFB4FAE-2817-1448-916F-5F86638F23B4}"/>
          </ac:spMkLst>
        </pc:spChg>
        <pc:spChg chg="del">
          <ac:chgData name="Andrew.Law" userId="5599ce85-6996-4919-abb6-92bae7acefd3" providerId="ADAL" clId="{12F2DACD-07EE-AA47-84E2-B60907502C24}" dt="2020-11-09T09:43:53.156" v="11" actId="478"/>
          <ac:spMkLst>
            <pc:docMk/>
            <pc:sldMk cId="2252822107" sldId="260"/>
            <ac:spMk id="20" creationId="{196C6FCD-8693-C14D-8B13-EAB60D0BC2F4}"/>
          </ac:spMkLst>
        </pc:spChg>
        <pc:picChg chg="mod modCrop">
          <ac:chgData name="Andrew.Law" userId="5599ce85-6996-4919-abb6-92bae7acefd3" providerId="ADAL" clId="{12F2DACD-07EE-AA47-84E2-B60907502C24}" dt="2020-11-09T09:45:17.722" v="25" actId="1076"/>
          <ac:picMkLst>
            <pc:docMk/>
            <pc:sldMk cId="2252822107" sldId="260"/>
            <ac:picMk id="6" creationId="{8E7884A4-E7A8-CC40-99EE-933730192730}"/>
          </ac:picMkLst>
        </pc:picChg>
        <pc:cxnChg chg="del">
          <ac:chgData name="Andrew.Law" userId="5599ce85-6996-4919-abb6-92bae7acefd3" providerId="ADAL" clId="{12F2DACD-07EE-AA47-84E2-B60907502C24}" dt="2020-11-09T09:43:58.776" v="14" actId="478"/>
          <ac:cxnSpMkLst>
            <pc:docMk/>
            <pc:sldMk cId="2252822107" sldId="260"/>
            <ac:cxnSpMk id="2" creationId="{C73C49EE-BF2A-4093-BD77-9CC2F42DD0BA}"/>
          </ac:cxnSpMkLst>
        </pc:cxnChg>
        <pc:cxnChg chg="del">
          <ac:chgData name="Andrew.Law" userId="5599ce85-6996-4919-abb6-92bae7acefd3" providerId="ADAL" clId="{12F2DACD-07EE-AA47-84E2-B60907502C24}" dt="2020-11-09T09:44:00.106" v="15" actId="478"/>
          <ac:cxnSpMkLst>
            <pc:docMk/>
            <pc:sldMk cId="2252822107" sldId="260"/>
            <ac:cxnSpMk id="3" creationId="{66EF51B5-B3AD-4792-B30C-39B272459734}"/>
          </ac:cxnSpMkLst>
        </pc:cxnChg>
        <pc:cxnChg chg="del">
          <ac:chgData name="Andrew.Law" userId="5599ce85-6996-4919-abb6-92bae7acefd3" providerId="ADAL" clId="{12F2DACD-07EE-AA47-84E2-B60907502C24}" dt="2020-11-09T09:44:02.003" v="16" actId="478"/>
          <ac:cxnSpMkLst>
            <pc:docMk/>
            <pc:sldMk cId="2252822107" sldId="260"/>
            <ac:cxnSpMk id="13" creationId="{602B3EA0-2168-194C-BF4E-F7D80FF73411}"/>
          </ac:cxnSpMkLst>
        </pc:cxnChg>
        <pc:cxnChg chg="del">
          <ac:chgData name="Andrew.Law" userId="5599ce85-6996-4919-abb6-92bae7acefd3" providerId="ADAL" clId="{12F2DACD-07EE-AA47-84E2-B60907502C24}" dt="2020-11-09T09:43:54.888" v="12" actId="478"/>
          <ac:cxnSpMkLst>
            <pc:docMk/>
            <pc:sldMk cId="2252822107" sldId="260"/>
            <ac:cxnSpMk id="15" creationId="{A4567D5D-249B-CD4B-9FDA-B66B6E3CB643}"/>
          </ac:cxnSpMkLst>
        </pc:cxnChg>
      </pc:sldChg>
      <pc:sldChg chg="del">
        <pc:chgData name="Andrew.Law" userId="5599ce85-6996-4919-abb6-92bae7acefd3" providerId="ADAL" clId="{12F2DACD-07EE-AA47-84E2-B60907502C24}" dt="2020-11-09T09:43:15.281" v="8" actId="2696"/>
        <pc:sldMkLst>
          <pc:docMk/>
          <pc:sldMk cId="2937528611" sldId="553"/>
        </pc:sldMkLst>
      </pc:sldChg>
      <pc:sldChg chg="modSp mod modAnim">
        <pc:chgData name="Andrew.Law" userId="5599ce85-6996-4919-abb6-92bae7acefd3" providerId="ADAL" clId="{12F2DACD-07EE-AA47-84E2-B60907502C24}" dt="2020-11-09T10:09:42.740" v="322" actId="20577"/>
        <pc:sldMkLst>
          <pc:docMk/>
          <pc:sldMk cId="3073471026" sldId="554"/>
        </pc:sldMkLst>
        <pc:spChg chg="mod">
          <ac:chgData name="Andrew.Law" userId="5599ce85-6996-4919-abb6-92bae7acefd3" providerId="ADAL" clId="{12F2DACD-07EE-AA47-84E2-B60907502C24}" dt="2020-11-09T10:09:42.740" v="322" actId="20577"/>
          <ac:spMkLst>
            <pc:docMk/>
            <pc:sldMk cId="3073471026" sldId="554"/>
            <ac:spMk id="108" creationId="{E52692D9-B019-4D45-85DD-BE6043E40D7C}"/>
          </ac:spMkLst>
        </pc:spChg>
      </pc:sldChg>
      <pc:sldChg chg="delSp modSp mod">
        <pc:chgData name="Andrew.Law" userId="5599ce85-6996-4919-abb6-92bae7acefd3" providerId="ADAL" clId="{12F2DACD-07EE-AA47-84E2-B60907502C24}" dt="2020-11-09T10:11:32.928" v="337" actId="20577"/>
        <pc:sldMkLst>
          <pc:docMk/>
          <pc:sldMk cId="4206760238" sldId="556"/>
        </pc:sldMkLst>
        <pc:spChg chg="mod">
          <ac:chgData name="Andrew.Law" userId="5599ce85-6996-4919-abb6-92bae7acefd3" providerId="ADAL" clId="{12F2DACD-07EE-AA47-84E2-B60907502C24}" dt="2020-11-09T10:11:15.611" v="335" actId="1076"/>
          <ac:spMkLst>
            <pc:docMk/>
            <pc:sldMk cId="4206760238" sldId="556"/>
            <ac:spMk id="5" creationId="{68588164-4CB8-1D4E-BDB6-70AEC643B798}"/>
          </ac:spMkLst>
        </pc:spChg>
        <pc:spChg chg="mod">
          <ac:chgData name="Andrew.Law" userId="5599ce85-6996-4919-abb6-92bae7acefd3" providerId="ADAL" clId="{12F2DACD-07EE-AA47-84E2-B60907502C24}" dt="2020-11-09T10:10:54.841" v="330" actId="1076"/>
          <ac:spMkLst>
            <pc:docMk/>
            <pc:sldMk cId="4206760238" sldId="556"/>
            <ac:spMk id="18" creationId="{C6FBD48A-9D6C-9546-A7BF-FA29CFF0ADA0}"/>
          </ac:spMkLst>
        </pc:spChg>
        <pc:spChg chg="mod">
          <ac:chgData name="Andrew.Law" userId="5599ce85-6996-4919-abb6-92bae7acefd3" providerId="ADAL" clId="{12F2DACD-07EE-AA47-84E2-B60907502C24}" dt="2020-11-09T10:10:54.841" v="330" actId="1076"/>
          <ac:spMkLst>
            <pc:docMk/>
            <pc:sldMk cId="4206760238" sldId="556"/>
            <ac:spMk id="35" creationId="{1CF9D4BC-196D-0042-8E1C-8EEB27877500}"/>
          </ac:spMkLst>
        </pc:spChg>
        <pc:spChg chg="mod">
          <ac:chgData name="Andrew.Law" userId="5599ce85-6996-4919-abb6-92bae7acefd3" providerId="ADAL" clId="{12F2DACD-07EE-AA47-84E2-B60907502C24}" dt="2020-11-09T10:10:54.841" v="330" actId="1076"/>
          <ac:spMkLst>
            <pc:docMk/>
            <pc:sldMk cId="4206760238" sldId="556"/>
            <ac:spMk id="52" creationId="{A71050E9-7053-A24B-8236-A79CE472ACFA}"/>
          </ac:spMkLst>
        </pc:spChg>
        <pc:spChg chg="mod">
          <ac:chgData name="Andrew.Law" userId="5599ce85-6996-4919-abb6-92bae7acefd3" providerId="ADAL" clId="{12F2DACD-07EE-AA47-84E2-B60907502C24}" dt="2020-11-09T10:10:54.841" v="330" actId="1076"/>
          <ac:spMkLst>
            <pc:docMk/>
            <pc:sldMk cId="4206760238" sldId="556"/>
            <ac:spMk id="57" creationId="{C836796A-8C25-824B-B4D9-C8E26ADC873D}"/>
          </ac:spMkLst>
        </pc:spChg>
        <pc:spChg chg="mod">
          <ac:chgData name="Andrew.Law" userId="5599ce85-6996-4919-abb6-92bae7acefd3" providerId="ADAL" clId="{12F2DACD-07EE-AA47-84E2-B60907502C24}" dt="2020-11-09T10:10:54.841" v="330" actId="1076"/>
          <ac:spMkLst>
            <pc:docMk/>
            <pc:sldMk cId="4206760238" sldId="556"/>
            <ac:spMk id="58" creationId="{73C51CAA-6072-FB4B-915C-0B77BFEE0B6E}"/>
          </ac:spMkLst>
        </pc:spChg>
        <pc:spChg chg="mod">
          <ac:chgData name="Andrew.Law" userId="5599ce85-6996-4919-abb6-92bae7acefd3" providerId="ADAL" clId="{12F2DACD-07EE-AA47-84E2-B60907502C24}" dt="2020-11-09T10:11:08.878" v="333" actId="1076"/>
          <ac:spMkLst>
            <pc:docMk/>
            <pc:sldMk cId="4206760238" sldId="556"/>
            <ac:spMk id="81" creationId="{2E2DA6E3-89F5-BE44-A81A-1682D56DCB44}"/>
          </ac:spMkLst>
        </pc:spChg>
        <pc:spChg chg="mod">
          <ac:chgData name="Andrew.Law" userId="5599ce85-6996-4919-abb6-92bae7acefd3" providerId="ADAL" clId="{12F2DACD-07EE-AA47-84E2-B60907502C24}" dt="2020-11-09T10:11:32.928" v="337" actId="20577"/>
          <ac:spMkLst>
            <pc:docMk/>
            <pc:sldMk cId="4206760238" sldId="556"/>
            <ac:spMk id="82" creationId="{A4C2451F-A7D1-0549-B83F-86ED0FC22578}"/>
          </ac:spMkLst>
        </pc:spChg>
        <pc:picChg chg="mod">
          <ac:chgData name="Andrew.Law" userId="5599ce85-6996-4919-abb6-92bae7acefd3" providerId="ADAL" clId="{12F2DACD-07EE-AA47-84E2-B60907502C24}" dt="2020-11-09T10:10:54.841" v="330" actId="1076"/>
          <ac:picMkLst>
            <pc:docMk/>
            <pc:sldMk cId="4206760238" sldId="556"/>
            <ac:picMk id="6" creationId="{44F656C0-73B1-194D-A168-25925772DF37}"/>
          </ac:picMkLst>
        </pc:picChg>
        <pc:picChg chg="mod">
          <ac:chgData name="Andrew.Law" userId="5599ce85-6996-4919-abb6-92bae7acefd3" providerId="ADAL" clId="{12F2DACD-07EE-AA47-84E2-B60907502C24}" dt="2020-11-09T10:10:54.841" v="330" actId="1076"/>
          <ac:picMkLst>
            <pc:docMk/>
            <pc:sldMk cId="4206760238" sldId="556"/>
            <ac:picMk id="7" creationId="{CC053D81-B8FA-924C-8DE2-68A518D24063}"/>
          </ac:picMkLst>
        </pc:picChg>
        <pc:picChg chg="mod">
          <ac:chgData name="Andrew.Law" userId="5599ce85-6996-4919-abb6-92bae7acefd3" providerId="ADAL" clId="{12F2DACD-07EE-AA47-84E2-B60907502C24}" dt="2020-11-09T10:10:54.841" v="330" actId="1076"/>
          <ac:picMkLst>
            <pc:docMk/>
            <pc:sldMk cId="4206760238" sldId="556"/>
            <ac:picMk id="8" creationId="{33025A0A-0D05-6443-85E0-A47C525C17C9}"/>
          </ac:picMkLst>
        </pc:picChg>
        <pc:picChg chg="mod">
          <ac:chgData name="Andrew.Law" userId="5599ce85-6996-4919-abb6-92bae7acefd3" providerId="ADAL" clId="{12F2DACD-07EE-AA47-84E2-B60907502C24}" dt="2020-11-09T10:10:54.841" v="330" actId="1076"/>
          <ac:picMkLst>
            <pc:docMk/>
            <pc:sldMk cId="4206760238" sldId="556"/>
            <ac:picMk id="9" creationId="{2941B80C-F833-784D-8BEA-2F98A0F063D4}"/>
          </ac:picMkLst>
        </pc:picChg>
        <pc:picChg chg="mod">
          <ac:chgData name="Andrew.Law" userId="5599ce85-6996-4919-abb6-92bae7acefd3" providerId="ADAL" clId="{12F2DACD-07EE-AA47-84E2-B60907502C24}" dt="2020-11-09T10:10:54.841" v="330" actId="1076"/>
          <ac:picMkLst>
            <pc:docMk/>
            <pc:sldMk cId="4206760238" sldId="556"/>
            <ac:picMk id="10" creationId="{968CE5C9-644C-9144-B593-26C4DB68209D}"/>
          </ac:picMkLst>
        </pc:picChg>
        <pc:picChg chg="mod">
          <ac:chgData name="Andrew.Law" userId="5599ce85-6996-4919-abb6-92bae7acefd3" providerId="ADAL" clId="{12F2DACD-07EE-AA47-84E2-B60907502C24}" dt="2020-11-09T10:10:54.841" v="330" actId="1076"/>
          <ac:picMkLst>
            <pc:docMk/>
            <pc:sldMk cId="4206760238" sldId="556"/>
            <ac:picMk id="11" creationId="{06EFF75D-CEF3-8349-8BED-17933B365697}"/>
          </ac:picMkLst>
        </pc:picChg>
        <pc:picChg chg="mod">
          <ac:chgData name="Andrew.Law" userId="5599ce85-6996-4919-abb6-92bae7acefd3" providerId="ADAL" clId="{12F2DACD-07EE-AA47-84E2-B60907502C24}" dt="2020-11-09T10:10:54.841" v="330" actId="1076"/>
          <ac:picMkLst>
            <pc:docMk/>
            <pc:sldMk cId="4206760238" sldId="556"/>
            <ac:picMk id="12" creationId="{026454B0-E82A-8742-A1C4-C5E74521B339}"/>
          </ac:picMkLst>
        </pc:picChg>
        <pc:picChg chg="mod">
          <ac:chgData name="Andrew.Law" userId="5599ce85-6996-4919-abb6-92bae7acefd3" providerId="ADAL" clId="{12F2DACD-07EE-AA47-84E2-B60907502C24}" dt="2020-11-09T10:10:54.841" v="330" actId="1076"/>
          <ac:picMkLst>
            <pc:docMk/>
            <pc:sldMk cId="4206760238" sldId="556"/>
            <ac:picMk id="13" creationId="{7080A107-47B4-2245-B933-5092B857ADC9}"/>
          </ac:picMkLst>
        </pc:picChg>
        <pc:picChg chg="mod">
          <ac:chgData name="Andrew.Law" userId="5599ce85-6996-4919-abb6-92bae7acefd3" providerId="ADAL" clId="{12F2DACD-07EE-AA47-84E2-B60907502C24}" dt="2020-11-09T10:10:54.841" v="330" actId="1076"/>
          <ac:picMkLst>
            <pc:docMk/>
            <pc:sldMk cId="4206760238" sldId="556"/>
            <ac:picMk id="14" creationId="{2985FE23-6B42-FA47-A1BF-0D00436B948A}"/>
          </ac:picMkLst>
        </pc:picChg>
        <pc:picChg chg="mod">
          <ac:chgData name="Andrew.Law" userId="5599ce85-6996-4919-abb6-92bae7acefd3" providerId="ADAL" clId="{12F2DACD-07EE-AA47-84E2-B60907502C24}" dt="2020-11-09T10:10:54.841" v="330" actId="1076"/>
          <ac:picMkLst>
            <pc:docMk/>
            <pc:sldMk cId="4206760238" sldId="556"/>
            <ac:picMk id="15" creationId="{086BEAA5-A777-AC4C-9553-5EC4C2C86020}"/>
          </ac:picMkLst>
        </pc:picChg>
        <pc:picChg chg="mod">
          <ac:chgData name="Andrew.Law" userId="5599ce85-6996-4919-abb6-92bae7acefd3" providerId="ADAL" clId="{12F2DACD-07EE-AA47-84E2-B60907502C24}" dt="2020-11-09T10:10:54.841" v="330" actId="1076"/>
          <ac:picMkLst>
            <pc:docMk/>
            <pc:sldMk cId="4206760238" sldId="556"/>
            <ac:picMk id="16" creationId="{44A92752-5FD3-F748-B2D2-ED1100425B4C}"/>
          </ac:picMkLst>
        </pc:picChg>
        <pc:picChg chg="mod">
          <ac:chgData name="Andrew.Law" userId="5599ce85-6996-4919-abb6-92bae7acefd3" providerId="ADAL" clId="{12F2DACD-07EE-AA47-84E2-B60907502C24}" dt="2020-11-09T10:10:54.841" v="330" actId="1076"/>
          <ac:picMkLst>
            <pc:docMk/>
            <pc:sldMk cId="4206760238" sldId="556"/>
            <ac:picMk id="17" creationId="{5EBDB4BD-60D9-B840-8367-10E4926E9201}"/>
          </ac:picMkLst>
        </pc:picChg>
        <pc:picChg chg="mod">
          <ac:chgData name="Andrew.Law" userId="5599ce85-6996-4919-abb6-92bae7acefd3" providerId="ADAL" clId="{12F2DACD-07EE-AA47-84E2-B60907502C24}" dt="2020-11-09T10:10:54.841" v="330" actId="1076"/>
          <ac:picMkLst>
            <pc:docMk/>
            <pc:sldMk cId="4206760238" sldId="556"/>
            <ac:picMk id="19" creationId="{BF4E7E85-B64E-7E47-9449-DDC2EDFECABE}"/>
          </ac:picMkLst>
        </pc:picChg>
        <pc:picChg chg="mod">
          <ac:chgData name="Andrew.Law" userId="5599ce85-6996-4919-abb6-92bae7acefd3" providerId="ADAL" clId="{12F2DACD-07EE-AA47-84E2-B60907502C24}" dt="2020-11-09T10:10:54.841" v="330" actId="1076"/>
          <ac:picMkLst>
            <pc:docMk/>
            <pc:sldMk cId="4206760238" sldId="556"/>
            <ac:picMk id="20" creationId="{C2DE1E38-FA8B-E04E-9005-B13AE6D9F75F}"/>
          </ac:picMkLst>
        </pc:picChg>
        <pc:picChg chg="mod">
          <ac:chgData name="Andrew.Law" userId="5599ce85-6996-4919-abb6-92bae7acefd3" providerId="ADAL" clId="{12F2DACD-07EE-AA47-84E2-B60907502C24}" dt="2020-11-09T10:10:54.841" v="330" actId="1076"/>
          <ac:picMkLst>
            <pc:docMk/>
            <pc:sldMk cId="4206760238" sldId="556"/>
            <ac:picMk id="21" creationId="{16CFA0F5-3D1D-DD46-A8EA-4B72A78FF3F1}"/>
          </ac:picMkLst>
        </pc:picChg>
        <pc:picChg chg="mod">
          <ac:chgData name="Andrew.Law" userId="5599ce85-6996-4919-abb6-92bae7acefd3" providerId="ADAL" clId="{12F2DACD-07EE-AA47-84E2-B60907502C24}" dt="2020-11-09T10:10:54.841" v="330" actId="1076"/>
          <ac:picMkLst>
            <pc:docMk/>
            <pc:sldMk cId="4206760238" sldId="556"/>
            <ac:picMk id="22" creationId="{05129B7A-A5D6-9646-AF57-A1AFE3A78C97}"/>
          </ac:picMkLst>
        </pc:picChg>
        <pc:picChg chg="mod">
          <ac:chgData name="Andrew.Law" userId="5599ce85-6996-4919-abb6-92bae7acefd3" providerId="ADAL" clId="{12F2DACD-07EE-AA47-84E2-B60907502C24}" dt="2020-11-09T10:10:54.841" v="330" actId="1076"/>
          <ac:picMkLst>
            <pc:docMk/>
            <pc:sldMk cId="4206760238" sldId="556"/>
            <ac:picMk id="23" creationId="{BD81B690-278A-9D40-9D5F-5AC8989D1949}"/>
          </ac:picMkLst>
        </pc:picChg>
        <pc:picChg chg="mod">
          <ac:chgData name="Andrew.Law" userId="5599ce85-6996-4919-abb6-92bae7acefd3" providerId="ADAL" clId="{12F2DACD-07EE-AA47-84E2-B60907502C24}" dt="2020-11-09T10:10:54.841" v="330" actId="1076"/>
          <ac:picMkLst>
            <pc:docMk/>
            <pc:sldMk cId="4206760238" sldId="556"/>
            <ac:picMk id="24" creationId="{F011C4B7-5206-AA44-ADD6-DDFE20F1C7C3}"/>
          </ac:picMkLst>
        </pc:picChg>
        <pc:picChg chg="mod">
          <ac:chgData name="Andrew.Law" userId="5599ce85-6996-4919-abb6-92bae7acefd3" providerId="ADAL" clId="{12F2DACD-07EE-AA47-84E2-B60907502C24}" dt="2020-11-09T10:10:54.841" v="330" actId="1076"/>
          <ac:picMkLst>
            <pc:docMk/>
            <pc:sldMk cId="4206760238" sldId="556"/>
            <ac:picMk id="25" creationId="{3C5ADAF1-B92D-5B4E-9041-22881776E64B}"/>
          </ac:picMkLst>
        </pc:picChg>
        <pc:picChg chg="mod">
          <ac:chgData name="Andrew.Law" userId="5599ce85-6996-4919-abb6-92bae7acefd3" providerId="ADAL" clId="{12F2DACD-07EE-AA47-84E2-B60907502C24}" dt="2020-11-09T10:10:54.841" v="330" actId="1076"/>
          <ac:picMkLst>
            <pc:docMk/>
            <pc:sldMk cId="4206760238" sldId="556"/>
            <ac:picMk id="26" creationId="{0168DCB7-72F1-3941-823B-0708413534AC}"/>
          </ac:picMkLst>
        </pc:picChg>
        <pc:picChg chg="mod">
          <ac:chgData name="Andrew.Law" userId="5599ce85-6996-4919-abb6-92bae7acefd3" providerId="ADAL" clId="{12F2DACD-07EE-AA47-84E2-B60907502C24}" dt="2020-11-09T10:10:54.841" v="330" actId="1076"/>
          <ac:picMkLst>
            <pc:docMk/>
            <pc:sldMk cId="4206760238" sldId="556"/>
            <ac:picMk id="27" creationId="{0249C08E-2DAF-124A-B199-721283DF0F6E}"/>
          </ac:picMkLst>
        </pc:picChg>
        <pc:picChg chg="mod">
          <ac:chgData name="Andrew.Law" userId="5599ce85-6996-4919-abb6-92bae7acefd3" providerId="ADAL" clId="{12F2DACD-07EE-AA47-84E2-B60907502C24}" dt="2020-11-09T10:10:54.841" v="330" actId="1076"/>
          <ac:picMkLst>
            <pc:docMk/>
            <pc:sldMk cId="4206760238" sldId="556"/>
            <ac:picMk id="28" creationId="{90CD8D73-E96A-0E4D-82D9-9901D08D38BF}"/>
          </ac:picMkLst>
        </pc:picChg>
        <pc:picChg chg="mod">
          <ac:chgData name="Andrew.Law" userId="5599ce85-6996-4919-abb6-92bae7acefd3" providerId="ADAL" clId="{12F2DACD-07EE-AA47-84E2-B60907502C24}" dt="2020-11-09T10:10:54.841" v="330" actId="1076"/>
          <ac:picMkLst>
            <pc:docMk/>
            <pc:sldMk cId="4206760238" sldId="556"/>
            <ac:picMk id="29" creationId="{820EBB8F-D964-FC4A-945F-CB4F1B15EBE0}"/>
          </ac:picMkLst>
        </pc:picChg>
        <pc:picChg chg="mod">
          <ac:chgData name="Andrew.Law" userId="5599ce85-6996-4919-abb6-92bae7acefd3" providerId="ADAL" clId="{12F2DACD-07EE-AA47-84E2-B60907502C24}" dt="2020-11-09T10:10:54.841" v="330" actId="1076"/>
          <ac:picMkLst>
            <pc:docMk/>
            <pc:sldMk cId="4206760238" sldId="556"/>
            <ac:picMk id="30" creationId="{EB154FD5-7023-7B47-8B78-42FD646133A5}"/>
          </ac:picMkLst>
        </pc:picChg>
        <pc:picChg chg="mod">
          <ac:chgData name="Andrew.Law" userId="5599ce85-6996-4919-abb6-92bae7acefd3" providerId="ADAL" clId="{12F2DACD-07EE-AA47-84E2-B60907502C24}" dt="2020-11-09T10:10:54.841" v="330" actId="1076"/>
          <ac:picMkLst>
            <pc:docMk/>
            <pc:sldMk cId="4206760238" sldId="556"/>
            <ac:picMk id="31" creationId="{F665916F-CBDC-A647-BEA8-98C9BF0A4F7B}"/>
          </ac:picMkLst>
        </pc:picChg>
        <pc:picChg chg="mod">
          <ac:chgData name="Andrew.Law" userId="5599ce85-6996-4919-abb6-92bae7acefd3" providerId="ADAL" clId="{12F2DACD-07EE-AA47-84E2-B60907502C24}" dt="2020-11-09T10:10:54.841" v="330" actId="1076"/>
          <ac:picMkLst>
            <pc:docMk/>
            <pc:sldMk cId="4206760238" sldId="556"/>
            <ac:picMk id="32" creationId="{9BD38D73-9991-304A-B1C4-753EB39EECA9}"/>
          </ac:picMkLst>
        </pc:picChg>
        <pc:picChg chg="mod">
          <ac:chgData name="Andrew.Law" userId="5599ce85-6996-4919-abb6-92bae7acefd3" providerId="ADAL" clId="{12F2DACD-07EE-AA47-84E2-B60907502C24}" dt="2020-11-09T10:10:54.841" v="330" actId="1076"/>
          <ac:picMkLst>
            <pc:docMk/>
            <pc:sldMk cId="4206760238" sldId="556"/>
            <ac:picMk id="33" creationId="{32C0E017-73B5-E34F-AD9A-ED0B8B52DFFC}"/>
          </ac:picMkLst>
        </pc:picChg>
        <pc:picChg chg="mod">
          <ac:chgData name="Andrew.Law" userId="5599ce85-6996-4919-abb6-92bae7acefd3" providerId="ADAL" clId="{12F2DACD-07EE-AA47-84E2-B60907502C24}" dt="2020-11-09T10:10:54.841" v="330" actId="1076"/>
          <ac:picMkLst>
            <pc:docMk/>
            <pc:sldMk cId="4206760238" sldId="556"/>
            <ac:picMk id="34" creationId="{0AD9B562-19AC-8B42-91A3-99ACE0D1029E}"/>
          </ac:picMkLst>
        </pc:picChg>
        <pc:picChg chg="mod">
          <ac:chgData name="Andrew.Law" userId="5599ce85-6996-4919-abb6-92bae7acefd3" providerId="ADAL" clId="{12F2DACD-07EE-AA47-84E2-B60907502C24}" dt="2020-11-09T10:10:54.841" v="330" actId="1076"/>
          <ac:picMkLst>
            <pc:docMk/>
            <pc:sldMk cId="4206760238" sldId="556"/>
            <ac:picMk id="36" creationId="{04648445-6E65-A94F-A1C4-7230CC81A4F3}"/>
          </ac:picMkLst>
        </pc:picChg>
        <pc:picChg chg="mod">
          <ac:chgData name="Andrew.Law" userId="5599ce85-6996-4919-abb6-92bae7acefd3" providerId="ADAL" clId="{12F2DACD-07EE-AA47-84E2-B60907502C24}" dt="2020-11-09T10:10:54.841" v="330" actId="1076"/>
          <ac:picMkLst>
            <pc:docMk/>
            <pc:sldMk cId="4206760238" sldId="556"/>
            <ac:picMk id="37" creationId="{EA2F3F04-451D-894B-AE2F-148130ED819B}"/>
          </ac:picMkLst>
        </pc:picChg>
        <pc:picChg chg="mod">
          <ac:chgData name="Andrew.Law" userId="5599ce85-6996-4919-abb6-92bae7acefd3" providerId="ADAL" clId="{12F2DACD-07EE-AA47-84E2-B60907502C24}" dt="2020-11-09T10:10:54.841" v="330" actId="1076"/>
          <ac:picMkLst>
            <pc:docMk/>
            <pc:sldMk cId="4206760238" sldId="556"/>
            <ac:picMk id="38" creationId="{84D830F4-23A3-A740-9E12-51CFF073BAA7}"/>
          </ac:picMkLst>
        </pc:picChg>
        <pc:picChg chg="mod">
          <ac:chgData name="Andrew.Law" userId="5599ce85-6996-4919-abb6-92bae7acefd3" providerId="ADAL" clId="{12F2DACD-07EE-AA47-84E2-B60907502C24}" dt="2020-11-09T10:10:54.841" v="330" actId="1076"/>
          <ac:picMkLst>
            <pc:docMk/>
            <pc:sldMk cId="4206760238" sldId="556"/>
            <ac:picMk id="39" creationId="{33B4F6FC-6587-8E49-B92F-27F46DFC5BE5}"/>
          </ac:picMkLst>
        </pc:picChg>
        <pc:picChg chg="mod">
          <ac:chgData name="Andrew.Law" userId="5599ce85-6996-4919-abb6-92bae7acefd3" providerId="ADAL" clId="{12F2DACD-07EE-AA47-84E2-B60907502C24}" dt="2020-11-09T10:10:54.841" v="330" actId="1076"/>
          <ac:picMkLst>
            <pc:docMk/>
            <pc:sldMk cId="4206760238" sldId="556"/>
            <ac:picMk id="40" creationId="{12771800-0133-D64E-88FE-CD56057F9F2E}"/>
          </ac:picMkLst>
        </pc:picChg>
        <pc:picChg chg="mod">
          <ac:chgData name="Andrew.Law" userId="5599ce85-6996-4919-abb6-92bae7acefd3" providerId="ADAL" clId="{12F2DACD-07EE-AA47-84E2-B60907502C24}" dt="2020-11-09T10:10:54.841" v="330" actId="1076"/>
          <ac:picMkLst>
            <pc:docMk/>
            <pc:sldMk cId="4206760238" sldId="556"/>
            <ac:picMk id="41" creationId="{B9E53C14-8774-FB40-B27E-CC08FC0C0D32}"/>
          </ac:picMkLst>
        </pc:picChg>
        <pc:picChg chg="mod">
          <ac:chgData name="Andrew.Law" userId="5599ce85-6996-4919-abb6-92bae7acefd3" providerId="ADAL" clId="{12F2DACD-07EE-AA47-84E2-B60907502C24}" dt="2020-11-09T10:10:54.841" v="330" actId="1076"/>
          <ac:picMkLst>
            <pc:docMk/>
            <pc:sldMk cId="4206760238" sldId="556"/>
            <ac:picMk id="42" creationId="{C5462C64-51B2-6047-9D69-5C0C5E30DD58}"/>
          </ac:picMkLst>
        </pc:picChg>
        <pc:picChg chg="mod">
          <ac:chgData name="Andrew.Law" userId="5599ce85-6996-4919-abb6-92bae7acefd3" providerId="ADAL" clId="{12F2DACD-07EE-AA47-84E2-B60907502C24}" dt="2020-11-09T10:10:54.841" v="330" actId="1076"/>
          <ac:picMkLst>
            <pc:docMk/>
            <pc:sldMk cId="4206760238" sldId="556"/>
            <ac:picMk id="43" creationId="{4554DDEE-4C3C-B340-9BB3-5A5C21903FFB}"/>
          </ac:picMkLst>
        </pc:picChg>
        <pc:picChg chg="mod">
          <ac:chgData name="Andrew.Law" userId="5599ce85-6996-4919-abb6-92bae7acefd3" providerId="ADAL" clId="{12F2DACD-07EE-AA47-84E2-B60907502C24}" dt="2020-11-09T10:10:54.841" v="330" actId="1076"/>
          <ac:picMkLst>
            <pc:docMk/>
            <pc:sldMk cId="4206760238" sldId="556"/>
            <ac:picMk id="44" creationId="{008F2784-6A6F-DE46-A0F3-EC699E508591}"/>
          </ac:picMkLst>
        </pc:picChg>
        <pc:picChg chg="mod">
          <ac:chgData name="Andrew.Law" userId="5599ce85-6996-4919-abb6-92bae7acefd3" providerId="ADAL" clId="{12F2DACD-07EE-AA47-84E2-B60907502C24}" dt="2020-11-09T10:10:54.841" v="330" actId="1076"/>
          <ac:picMkLst>
            <pc:docMk/>
            <pc:sldMk cId="4206760238" sldId="556"/>
            <ac:picMk id="45" creationId="{2E372F70-8764-D943-8349-4C38B4829162}"/>
          </ac:picMkLst>
        </pc:picChg>
        <pc:picChg chg="mod">
          <ac:chgData name="Andrew.Law" userId="5599ce85-6996-4919-abb6-92bae7acefd3" providerId="ADAL" clId="{12F2DACD-07EE-AA47-84E2-B60907502C24}" dt="2020-11-09T10:10:54.841" v="330" actId="1076"/>
          <ac:picMkLst>
            <pc:docMk/>
            <pc:sldMk cId="4206760238" sldId="556"/>
            <ac:picMk id="46" creationId="{23970CE9-E6E7-1A46-BF1F-0870CBB4B50E}"/>
          </ac:picMkLst>
        </pc:picChg>
        <pc:picChg chg="mod">
          <ac:chgData name="Andrew.Law" userId="5599ce85-6996-4919-abb6-92bae7acefd3" providerId="ADAL" clId="{12F2DACD-07EE-AA47-84E2-B60907502C24}" dt="2020-11-09T10:10:54.841" v="330" actId="1076"/>
          <ac:picMkLst>
            <pc:docMk/>
            <pc:sldMk cId="4206760238" sldId="556"/>
            <ac:picMk id="47" creationId="{C5EB91C7-E660-8F43-A5A3-24DFD3248210}"/>
          </ac:picMkLst>
        </pc:picChg>
        <pc:picChg chg="mod">
          <ac:chgData name="Andrew.Law" userId="5599ce85-6996-4919-abb6-92bae7acefd3" providerId="ADAL" clId="{12F2DACD-07EE-AA47-84E2-B60907502C24}" dt="2020-11-09T10:10:54.841" v="330" actId="1076"/>
          <ac:picMkLst>
            <pc:docMk/>
            <pc:sldMk cId="4206760238" sldId="556"/>
            <ac:picMk id="48" creationId="{FEB650F6-3856-E746-954E-F0399275BB9B}"/>
          </ac:picMkLst>
        </pc:picChg>
        <pc:picChg chg="mod">
          <ac:chgData name="Andrew.Law" userId="5599ce85-6996-4919-abb6-92bae7acefd3" providerId="ADAL" clId="{12F2DACD-07EE-AA47-84E2-B60907502C24}" dt="2020-11-09T10:10:54.841" v="330" actId="1076"/>
          <ac:picMkLst>
            <pc:docMk/>
            <pc:sldMk cId="4206760238" sldId="556"/>
            <ac:picMk id="49" creationId="{66463D36-304D-B446-AFB8-6398B0054F6D}"/>
          </ac:picMkLst>
        </pc:picChg>
        <pc:picChg chg="mod">
          <ac:chgData name="Andrew.Law" userId="5599ce85-6996-4919-abb6-92bae7acefd3" providerId="ADAL" clId="{12F2DACD-07EE-AA47-84E2-B60907502C24}" dt="2020-11-09T10:10:54.841" v="330" actId="1076"/>
          <ac:picMkLst>
            <pc:docMk/>
            <pc:sldMk cId="4206760238" sldId="556"/>
            <ac:picMk id="50" creationId="{4A4BC14E-B902-4A49-AFF0-50F473633031}"/>
          </ac:picMkLst>
        </pc:picChg>
        <pc:picChg chg="mod">
          <ac:chgData name="Andrew.Law" userId="5599ce85-6996-4919-abb6-92bae7acefd3" providerId="ADAL" clId="{12F2DACD-07EE-AA47-84E2-B60907502C24}" dt="2020-11-09T10:10:54.841" v="330" actId="1076"/>
          <ac:picMkLst>
            <pc:docMk/>
            <pc:sldMk cId="4206760238" sldId="556"/>
            <ac:picMk id="51" creationId="{5BA908D8-811C-7E4F-B31A-BE23E416D279}"/>
          </ac:picMkLst>
        </pc:picChg>
        <pc:picChg chg="mod">
          <ac:chgData name="Andrew.Law" userId="5599ce85-6996-4919-abb6-92bae7acefd3" providerId="ADAL" clId="{12F2DACD-07EE-AA47-84E2-B60907502C24}" dt="2020-11-09T10:10:54.841" v="330" actId="1076"/>
          <ac:picMkLst>
            <pc:docMk/>
            <pc:sldMk cId="4206760238" sldId="556"/>
            <ac:picMk id="53" creationId="{5A8E57A6-A517-6E4F-A12A-908CBA6CAF7F}"/>
          </ac:picMkLst>
        </pc:picChg>
        <pc:picChg chg="mod">
          <ac:chgData name="Andrew.Law" userId="5599ce85-6996-4919-abb6-92bae7acefd3" providerId="ADAL" clId="{12F2DACD-07EE-AA47-84E2-B60907502C24}" dt="2020-11-09T10:10:54.841" v="330" actId="1076"/>
          <ac:picMkLst>
            <pc:docMk/>
            <pc:sldMk cId="4206760238" sldId="556"/>
            <ac:picMk id="54" creationId="{23B72B8E-DA14-A046-B733-70E5D68D6256}"/>
          </ac:picMkLst>
        </pc:picChg>
        <pc:picChg chg="mod">
          <ac:chgData name="Andrew.Law" userId="5599ce85-6996-4919-abb6-92bae7acefd3" providerId="ADAL" clId="{12F2DACD-07EE-AA47-84E2-B60907502C24}" dt="2020-11-09T10:10:54.841" v="330" actId="1076"/>
          <ac:picMkLst>
            <pc:docMk/>
            <pc:sldMk cId="4206760238" sldId="556"/>
            <ac:picMk id="55" creationId="{ACA8E587-7C40-5F41-9AE5-5E5DB51F70C0}"/>
          </ac:picMkLst>
        </pc:picChg>
        <pc:picChg chg="mod">
          <ac:chgData name="Andrew.Law" userId="5599ce85-6996-4919-abb6-92bae7acefd3" providerId="ADAL" clId="{12F2DACD-07EE-AA47-84E2-B60907502C24}" dt="2020-11-09T10:10:54.841" v="330" actId="1076"/>
          <ac:picMkLst>
            <pc:docMk/>
            <pc:sldMk cId="4206760238" sldId="556"/>
            <ac:picMk id="56" creationId="{D8E0F09B-D567-464A-8ADD-B02C7761B462}"/>
          </ac:picMkLst>
        </pc:picChg>
        <pc:cxnChg chg="del mod">
          <ac:chgData name="Andrew.Law" userId="5599ce85-6996-4919-abb6-92bae7acefd3" providerId="ADAL" clId="{12F2DACD-07EE-AA47-84E2-B60907502C24}" dt="2020-11-09T10:05:53.207" v="290" actId="478"/>
          <ac:cxnSpMkLst>
            <pc:docMk/>
            <pc:sldMk cId="4206760238" sldId="556"/>
            <ac:cxnSpMk id="85" creationId="{AFE8A968-3FE4-8045-8033-F9905DD9A125}"/>
          </ac:cxnSpMkLst>
        </pc:cxnChg>
        <pc:cxnChg chg="del mod">
          <ac:chgData name="Andrew.Law" userId="5599ce85-6996-4919-abb6-92bae7acefd3" providerId="ADAL" clId="{12F2DACD-07EE-AA47-84E2-B60907502C24}" dt="2020-11-09T10:05:56.192" v="292" actId="478"/>
          <ac:cxnSpMkLst>
            <pc:docMk/>
            <pc:sldMk cId="4206760238" sldId="556"/>
            <ac:cxnSpMk id="86" creationId="{BF51219D-3DAB-0143-A33E-C93C28E01D9D}"/>
          </ac:cxnSpMkLst>
        </pc:cxnChg>
        <pc:cxnChg chg="del mod">
          <ac:chgData name="Andrew.Law" userId="5599ce85-6996-4919-abb6-92bae7acefd3" providerId="ADAL" clId="{12F2DACD-07EE-AA47-84E2-B60907502C24}" dt="2020-11-09T10:05:59.150" v="294" actId="478"/>
          <ac:cxnSpMkLst>
            <pc:docMk/>
            <pc:sldMk cId="4206760238" sldId="556"/>
            <ac:cxnSpMk id="87" creationId="{F9F38969-25FA-F146-AE8C-245D2F2FC354}"/>
          </ac:cxnSpMkLst>
        </pc:cxnChg>
        <pc:cxnChg chg="del mod">
          <ac:chgData name="Andrew.Law" userId="5599ce85-6996-4919-abb6-92bae7acefd3" providerId="ADAL" clId="{12F2DACD-07EE-AA47-84E2-B60907502C24}" dt="2020-11-09T10:05:57.979" v="293" actId="478"/>
          <ac:cxnSpMkLst>
            <pc:docMk/>
            <pc:sldMk cId="4206760238" sldId="556"/>
            <ac:cxnSpMk id="94" creationId="{0BCBE3D9-96CA-7846-B31E-347DAD48F448}"/>
          </ac:cxnSpMkLst>
        </pc:cxnChg>
        <pc:cxnChg chg="del mod">
          <ac:chgData name="Andrew.Law" userId="5599ce85-6996-4919-abb6-92bae7acefd3" providerId="ADAL" clId="{12F2DACD-07EE-AA47-84E2-B60907502C24}" dt="2020-11-09T10:05:54.632" v="291" actId="478"/>
          <ac:cxnSpMkLst>
            <pc:docMk/>
            <pc:sldMk cId="4206760238" sldId="556"/>
            <ac:cxnSpMk id="97" creationId="{74A23308-F363-CA43-9976-045663325310}"/>
          </ac:cxnSpMkLst>
        </pc:cxnChg>
      </pc:sldChg>
      <pc:sldChg chg="modSp mod">
        <pc:chgData name="Andrew.Law" userId="5599ce85-6996-4919-abb6-92bae7acefd3" providerId="ADAL" clId="{12F2DACD-07EE-AA47-84E2-B60907502C24}" dt="2020-11-09T09:49:23.972" v="94" actId="20577"/>
        <pc:sldMkLst>
          <pc:docMk/>
          <pc:sldMk cId="783370566" sldId="561"/>
        </pc:sldMkLst>
        <pc:spChg chg="mod">
          <ac:chgData name="Andrew.Law" userId="5599ce85-6996-4919-abb6-92bae7acefd3" providerId="ADAL" clId="{12F2DACD-07EE-AA47-84E2-B60907502C24}" dt="2020-11-09T09:48:44.001" v="88" actId="20577"/>
          <ac:spMkLst>
            <pc:docMk/>
            <pc:sldMk cId="783370566" sldId="561"/>
            <ac:spMk id="4" creationId="{92905BB7-03D1-934F-8CCF-73C75F9EDA36}"/>
          </ac:spMkLst>
        </pc:spChg>
        <pc:spChg chg="mod">
          <ac:chgData name="Andrew.Law" userId="5599ce85-6996-4919-abb6-92bae7acefd3" providerId="ADAL" clId="{12F2DACD-07EE-AA47-84E2-B60907502C24}" dt="2020-11-09T09:49:23.972" v="94" actId="20577"/>
          <ac:spMkLst>
            <pc:docMk/>
            <pc:sldMk cId="783370566" sldId="561"/>
            <ac:spMk id="10" creationId="{E2B0C7CA-609D-AF42-8C22-5EA40493397D}"/>
          </ac:spMkLst>
        </pc:spChg>
      </pc:sldChg>
      <pc:sldChg chg="modSp mod">
        <pc:chgData name="Andrew.Law" userId="5599ce85-6996-4919-abb6-92bae7acefd3" providerId="ADAL" clId="{12F2DACD-07EE-AA47-84E2-B60907502C24}" dt="2020-11-09T10:07:08.426" v="296" actId="1076"/>
        <pc:sldMkLst>
          <pc:docMk/>
          <pc:sldMk cId="3604895769" sldId="562"/>
        </pc:sldMkLst>
        <pc:spChg chg="mod">
          <ac:chgData name="Andrew.Law" userId="5599ce85-6996-4919-abb6-92bae7acefd3" providerId="ADAL" clId="{12F2DACD-07EE-AA47-84E2-B60907502C24}" dt="2020-11-09T10:07:08.426" v="296" actId="1076"/>
          <ac:spMkLst>
            <pc:docMk/>
            <pc:sldMk cId="3604895769" sldId="562"/>
            <ac:spMk id="2" creationId="{3F7EC4D0-A576-D547-8730-5FD74B7F6F0D}"/>
          </ac:spMkLst>
        </pc:spChg>
      </pc:sldChg>
      <pc:sldChg chg="modSp mod modAnim">
        <pc:chgData name="Andrew.Law" userId="5599ce85-6996-4919-abb6-92bae7acefd3" providerId="ADAL" clId="{12F2DACD-07EE-AA47-84E2-B60907502C24}" dt="2020-11-09T10:03:12.054" v="263"/>
        <pc:sldMkLst>
          <pc:docMk/>
          <pc:sldMk cId="3389992235" sldId="564"/>
        </pc:sldMkLst>
        <pc:spChg chg="mod">
          <ac:chgData name="Andrew.Law" userId="5599ce85-6996-4919-abb6-92bae7acefd3" providerId="ADAL" clId="{12F2DACD-07EE-AA47-84E2-B60907502C24}" dt="2020-11-09T10:01:33.385" v="249" actId="1076"/>
          <ac:spMkLst>
            <pc:docMk/>
            <pc:sldMk cId="3389992235" sldId="564"/>
            <ac:spMk id="3" creationId="{481C112E-1481-684E-8ACE-22B54047A0DB}"/>
          </ac:spMkLst>
        </pc:spChg>
        <pc:picChg chg="mod">
          <ac:chgData name="Andrew.Law" userId="5599ce85-6996-4919-abb6-92bae7acefd3" providerId="ADAL" clId="{12F2DACD-07EE-AA47-84E2-B60907502C24}" dt="2020-11-09T10:01:33.385" v="249" actId="1076"/>
          <ac:picMkLst>
            <pc:docMk/>
            <pc:sldMk cId="3389992235" sldId="564"/>
            <ac:picMk id="5" creationId="{E3C23ED2-0EB8-6449-A2D5-16E0D692088B}"/>
          </ac:picMkLst>
        </pc:picChg>
      </pc:sldChg>
      <pc:sldChg chg="modSp modAnim">
        <pc:chgData name="Andrew.Law" userId="5599ce85-6996-4919-abb6-92bae7acefd3" providerId="ADAL" clId="{12F2DACD-07EE-AA47-84E2-B60907502C24}" dt="2020-11-09T10:08:57.484" v="308" actId="20577"/>
        <pc:sldMkLst>
          <pc:docMk/>
          <pc:sldMk cId="2712698120" sldId="565"/>
        </pc:sldMkLst>
        <pc:spChg chg="mod">
          <ac:chgData name="Andrew.Law" userId="5599ce85-6996-4919-abb6-92bae7acefd3" providerId="ADAL" clId="{12F2DACD-07EE-AA47-84E2-B60907502C24}" dt="2020-11-09T10:08:57.484" v="308" actId="20577"/>
          <ac:spMkLst>
            <pc:docMk/>
            <pc:sldMk cId="2712698120" sldId="565"/>
            <ac:spMk id="6" creationId="{9266B1D9-D0C6-3247-AD9C-84BB00D0A46A}"/>
          </ac:spMkLst>
        </pc:spChg>
      </pc:sldChg>
      <pc:sldChg chg="modSp">
        <pc:chgData name="Andrew.Law" userId="5599ce85-6996-4919-abb6-92bae7acefd3" providerId="ADAL" clId="{12F2DACD-07EE-AA47-84E2-B60907502C24}" dt="2020-11-09T09:48:14.205" v="75" actId="20577"/>
        <pc:sldMkLst>
          <pc:docMk/>
          <pc:sldMk cId="2765861677" sldId="566"/>
        </pc:sldMkLst>
        <pc:spChg chg="mod">
          <ac:chgData name="Andrew.Law" userId="5599ce85-6996-4919-abb6-92bae7acefd3" providerId="ADAL" clId="{12F2DACD-07EE-AA47-84E2-B60907502C24}" dt="2020-11-09T09:48:14.205" v="75" actId="20577"/>
          <ac:spMkLst>
            <pc:docMk/>
            <pc:sldMk cId="2765861677" sldId="566"/>
            <ac:spMk id="3" creationId="{9AB571EE-F585-6845-906D-2894A50B27EC}"/>
          </ac:spMkLst>
        </pc:spChg>
      </pc:sldChg>
      <pc:sldChg chg="modSp modAnim">
        <pc:chgData name="Andrew.Law" userId="5599ce85-6996-4919-abb6-92bae7acefd3" providerId="ADAL" clId="{12F2DACD-07EE-AA47-84E2-B60907502C24}" dt="2020-11-09T10:07:44.329" v="304" actId="20577"/>
        <pc:sldMkLst>
          <pc:docMk/>
          <pc:sldMk cId="2250555125" sldId="567"/>
        </pc:sldMkLst>
        <pc:spChg chg="mod">
          <ac:chgData name="Andrew.Law" userId="5599ce85-6996-4919-abb6-92bae7acefd3" providerId="ADAL" clId="{12F2DACD-07EE-AA47-84E2-B60907502C24}" dt="2020-11-09T10:07:44.329" v="304" actId="20577"/>
          <ac:spMkLst>
            <pc:docMk/>
            <pc:sldMk cId="2250555125" sldId="567"/>
            <ac:spMk id="8" creationId="{23BE09FE-0D29-E244-B207-506E4FCA734D}"/>
          </ac:spMkLst>
        </pc:spChg>
      </pc:sldChg>
      <pc:sldChg chg="addSp delSp modSp new mod">
        <pc:chgData name="Andrew.Law" userId="5599ce85-6996-4919-abb6-92bae7acefd3" providerId="ADAL" clId="{12F2DACD-07EE-AA47-84E2-B60907502C24}" dt="2020-11-09T10:13:25.260" v="341" actId="1076"/>
        <pc:sldMkLst>
          <pc:docMk/>
          <pc:sldMk cId="428617266" sldId="568"/>
        </pc:sldMkLst>
        <pc:spChg chg="add del mod">
          <ac:chgData name="Andrew.Law" userId="5599ce85-6996-4919-abb6-92bae7acefd3" providerId="ADAL" clId="{12F2DACD-07EE-AA47-84E2-B60907502C24}" dt="2020-11-09T09:56:44.587" v="153" actId="478"/>
          <ac:spMkLst>
            <pc:docMk/>
            <pc:sldMk cId="428617266" sldId="568"/>
            <ac:spMk id="3" creationId="{2A7573AE-60B8-C541-B2FB-220CA49A9FF3}"/>
          </ac:spMkLst>
        </pc:spChg>
        <pc:spChg chg="add mod">
          <ac:chgData name="Andrew.Law" userId="5599ce85-6996-4919-abb6-92bae7acefd3" providerId="ADAL" clId="{12F2DACD-07EE-AA47-84E2-B60907502C24}" dt="2020-11-09T10:00:20.382" v="243" actId="20577"/>
          <ac:spMkLst>
            <pc:docMk/>
            <pc:sldMk cId="428617266" sldId="568"/>
            <ac:spMk id="4" creationId="{0E1BCB3E-19B6-B540-9C3C-00A3A8AF0C8A}"/>
          </ac:spMkLst>
        </pc:spChg>
        <pc:graphicFrameChg chg="add mod modGraphic">
          <ac:chgData name="Andrew.Law" userId="5599ce85-6996-4919-abb6-92bae7acefd3" providerId="ADAL" clId="{12F2DACD-07EE-AA47-84E2-B60907502C24}" dt="2020-11-09T10:13:25.260" v="341" actId="1076"/>
          <ac:graphicFrameMkLst>
            <pc:docMk/>
            <pc:sldMk cId="428617266" sldId="568"/>
            <ac:graphicFrameMk id="2" creationId="{6162853E-5A3A-5646-929A-C2923259636D}"/>
          </ac:graphicFrameMkLst>
        </pc:graphicFrameChg>
      </pc:sldChg>
      <pc:sldChg chg="del">
        <pc:chgData name="Andrew.Law" userId="5599ce85-6996-4919-abb6-92bae7acefd3" providerId="ADAL" clId="{12F2DACD-07EE-AA47-84E2-B60907502C24}" dt="2020-11-09T09:49:43.033" v="95" actId="2696"/>
        <pc:sldMkLst>
          <pc:docMk/>
          <pc:sldMk cId="4195943345" sldId="568"/>
        </pc:sldMkLst>
      </pc:sldChg>
      <pc:sldChg chg="new del">
        <pc:chgData name="Andrew.Law" userId="5599ce85-6996-4919-abb6-92bae7acefd3" providerId="ADAL" clId="{12F2DACD-07EE-AA47-84E2-B60907502C24}" dt="2020-11-09T09:44:37.518" v="20" actId="2696"/>
        <pc:sldMkLst>
          <pc:docMk/>
          <pc:sldMk cId="2757127559" sldId="569"/>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D1AD51-61F8-5545-8231-1526A91C0730}" type="doc">
      <dgm:prSet loTypeId="urn:microsoft.com/office/officeart/2005/8/layout/radial5" loCatId="" qsTypeId="urn:microsoft.com/office/officeart/2005/8/quickstyle/simple1" qsCatId="simple" csTypeId="urn:microsoft.com/office/officeart/2005/8/colors/accent1_2" csCatId="accent1" phldr="1"/>
      <dgm:spPr/>
      <dgm:t>
        <a:bodyPr/>
        <a:lstStyle/>
        <a:p>
          <a:endParaRPr lang="en-US"/>
        </a:p>
      </dgm:t>
    </dgm:pt>
    <dgm:pt modelId="{D76CDECF-3772-964C-896A-97CE7BFF3F77}">
      <dgm:prSet phldrT="[Text]" custT="1"/>
      <dgm:spPr/>
      <dgm:t>
        <a:bodyPr/>
        <a:lstStyle/>
        <a:p>
          <a:r>
            <a:rPr lang="en-US" sz="1800" dirty="0"/>
            <a:t>BIH </a:t>
          </a:r>
        </a:p>
      </dgm:t>
    </dgm:pt>
    <dgm:pt modelId="{8F801D46-E2ED-F74E-A058-58A5B7325BCF}" type="parTrans" cxnId="{936C6580-E630-214C-92E7-68AC4F5371A2}">
      <dgm:prSet/>
      <dgm:spPr/>
      <dgm:t>
        <a:bodyPr/>
        <a:lstStyle/>
        <a:p>
          <a:endParaRPr lang="en-US" sz="1800"/>
        </a:p>
      </dgm:t>
    </dgm:pt>
    <dgm:pt modelId="{8A800B6E-6605-6242-8707-118536D7F88A}" type="sibTrans" cxnId="{936C6580-E630-214C-92E7-68AC4F5371A2}">
      <dgm:prSet/>
      <dgm:spPr/>
      <dgm:t>
        <a:bodyPr/>
        <a:lstStyle/>
        <a:p>
          <a:endParaRPr lang="en-US" sz="1800"/>
        </a:p>
      </dgm:t>
    </dgm:pt>
    <dgm:pt modelId="{4C9D3E4B-0748-F14F-914B-8223516CFB7E}">
      <dgm:prSet phldrT="[Text]" custT="1"/>
      <dgm:spPr/>
      <dgm:t>
        <a:bodyPr/>
        <a:lstStyle/>
        <a:p>
          <a:r>
            <a:rPr lang="en-US" sz="1800" dirty="0"/>
            <a:t>Ideas</a:t>
          </a:r>
        </a:p>
      </dgm:t>
    </dgm:pt>
    <dgm:pt modelId="{E0338C8C-0B47-BB4D-A4EE-3E89EF3C6F82}" type="parTrans" cxnId="{EB63F915-77F2-0B4A-BDC5-3133FEB4C2F9}">
      <dgm:prSet custT="1"/>
      <dgm:spPr/>
      <dgm:t>
        <a:bodyPr/>
        <a:lstStyle/>
        <a:p>
          <a:endParaRPr lang="en-US" sz="1800"/>
        </a:p>
      </dgm:t>
    </dgm:pt>
    <dgm:pt modelId="{B9529B40-1F9D-714D-B298-39220E0AB3BA}" type="sibTrans" cxnId="{EB63F915-77F2-0B4A-BDC5-3133FEB4C2F9}">
      <dgm:prSet/>
      <dgm:spPr/>
      <dgm:t>
        <a:bodyPr/>
        <a:lstStyle/>
        <a:p>
          <a:endParaRPr lang="en-US" sz="1800"/>
        </a:p>
      </dgm:t>
    </dgm:pt>
    <dgm:pt modelId="{867E1525-CF03-744A-B2B1-511402783DBA}">
      <dgm:prSet phldrT="[Text]" custT="1"/>
      <dgm:spPr/>
      <dgm:t>
        <a:bodyPr/>
        <a:lstStyle/>
        <a:p>
          <a:r>
            <a:rPr lang="en-US" sz="1800" dirty="0"/>
            <a:t>Enablers</a:t>
          </a:r>
        </a:p>
      </dgm:t>
    </dgm:pt>
    <dgm:pt modelId="{F9961D47-1E53-B940-BD25-E7E0621C408E}" type="parTrans" cxnId="{3A4889B8-8D8B-E042-8F98-58FAAC6E1877}">
      <dgm:prSet custT="1"/>
      <dgm:spPr/>
      <dgm:t>
        <a:bodyPr/>
        <a:lstStyle/>
        <a:p>
          <a:endParaRPr lang="en-US" sz="1800"/>
        </a:p>
      </dgm:t>
    </dgm:pt>
    <dgm:pt modelId="{B01D1FF0-A890-EE4A-ABCA-47FADC53A814}" type="sibTrans" cxnId="{3A4889B8-8D8B-E042-8F98-58FAAC6E1877}">
      <dgm:prSet/>
      <dgm:spPr/>
      <dgm:t>
        <a:bodyPr/>
        <a:lstStyle/>
        <a:p>
          <a:endParaRPr lang="en-US" sz="1800"/>
        </a:p>
      </dgm:t>
    </dgm:pt>
    <dgm:pt modelId="{6F5021F3-E18C-384F-BA80-FA90E846E4BF}">
      <dgm:prSet phldrT="[Text]" custT="1"/>
      <dgm:spPr/>
      <dgm:t>
        <a:bodyPr/>
        <a:lstStyle/>
        <a:p>
          <a:r>
            <a:rPr lang="en-US" sz="1800" dirty="0"/>
            <a:t>Market Test </a:t>
          </a:r>
        </a:p>
      </dgm:t>
    </dgm:pt>
    <dgm:pt modelId="{C97C9FD0-6B6B-124F-94A5-C723880A5A64}" type="parTrans" cxnId="{2F8BECFC-8051-184B-86CB-ED82BEB2D3AF}">
      <dgm:prSet custT="1"/>
      <dgm:spPr/>
      <dgm:t>
        <a:bodyPr/>
        <a:lstStyle/>
        <a:p>
          <a:endParaRPr lang="en-US" sz="1800"/>
        </a:p>
      </dgm:t>
    </dgm:pt>
    <dgm:pt modelId="{2B21DB44-46B3-0148-A418-CC508E29007A}" type="sibTrans" cxnId="{2F8BECFC-8051-184B-86CB-ED82BEB2D3AF}">
      <dgm:prSet/>
      <dgm:spPr/>
      <dgm:t>
        <a:bodyPr/>
        <a:lstStyle/>
        <a:p>
          <a:endParaRPr lang="en-US" sz="1800"/>
        </a:p>
      </dgm:t>
    </dgm:pt>
    <dgm:pt modelId="{627656BF-F67E-9949-BA0F-014835913120}">
      <dgm:prSet phldrT="[Text]" custT="1"/>
      <dgm:spPr/>
      <dgm:t>
        <a:bodyPr/>
        <a:lstStyle/>
        <a:p>
          <a:r>
            <a:rPr lang="en-US" sz="1800" dirty="0"/>
            <a:t>Capability</a:t>
          </a:r>
        </a:p>
      </dgm:t>
    </dgm:pt>
    <dgm:pt modelId="{BE5B5FEE-EFC6-B84B-A595-AD57C82CE66A}" type="parTrans" cxnId="{33FB4694-0122-9D44-BFA1-2A1207400FAE}">
      <dgm:prSet custT="1"/>
      <dgm:spPr/>
      <dgm:t>
        <a:bodyPr/>
        <a:lstStyle/>
        <a:p>
          <a:endParaRPr lang="en-US" sz="1800"/>
        </a:p>
      </dgm:t>
    </dgm:pt>
    <dgm:pt modelId="{D45CFBFB-018C-654E-AFEC-E4E17F4EDA93}" type="sibTrans" cxnId="{33FB4694-0122-9D44-BFA1-2A1207400FAE}">
      <dgm:prSet/>
      <dgm:spPr/>
      <dgm:t>
        <a:bodyPr/>
        <a:lstStyle/>
        <a:p>
          <a:endParaRPr lang="en-US" sz="1800"/>
        </a:p>
      </dgm:t>
    </dgm:pt>
    <dgm:pt modelId="{D31108FD-41C6-E741-9BED-9162DD23020D}" type="pres">
      <dgm:prSet presAssocID="{2ED1AD51-61F8-5545-8231-1526A91C0730}" presName="Name0" presStyleCnt="0">
        <dgm:presLayoutVars>
          <dgm:chMax val="1"/>
          <dgm:dir/>
          <dgm:animLvl val="ctr"/>
          <dgm:resizeHandles val="exact"/>
        </dgm:presLayoutVars>
      </dgm:prSet>
      <dgm:spPr/>
    </dgm:pt>
    <dgm:pt modelId="{80F6F99D-12F1-FC4B-AAAD-52F223D11742}" type="pres">
      <dgm:prSet presAssocID="{D76CDECF-3772-964C-896A-97CE7BFF3F77}" presName="centerShape" presStyleLbl="node0" presStyleIdx="0" presStyleCnt="1"/>
      <dgm:spPr/>
    </dgm:pt>
    <dgm:pt modelId="{EB983753-EFE8-7A47-B136-37109AEF4CDE}" type="pres">
      <dgm:prSet presAssocID="{E0338C8C-0B47-BB4D-A4EE-3E89EF3C6F82}" presName="parTrans" presStyleLbl="sibTrans2D1" presStyleIdx="0" presStyleCnt="4" custAng="10800000"/>
      <dgm:spPr/>
    </dgm:pt>
    <dgm:pt modelId="{08D45490-5B09-F84E-951A-E7F33F2860F4}" type="pres">
      <dgm:prSet presAssocID="{E0338C8C-0B47-BB4D-A4EE-3E89EF3C6F82}" presName="connectorText" presStyleLbl="sibTrans2D1" presStyleIdx="0" presStyleCnt="4"/>
      <dgm:spPr/>
    </dgm:pt>
    <dgm:pt modelId="{94B72E74-CC9A-E640-B097-3561EFF6C595}" type="pres">
      <dgm:prSet presAssocID="{4C9D3E4B-0748-F14F-914B-8223516CFB7E}" presName="node" presStyleLbl="node1" presStyleIdx="0" presStyleCnt="4" custScaleX="95633" custScaleY="91840">
        <dgm:presLayoutVars>
          <dgm:bulletEnabled val="1"/>
        </dgm:presLayoutVars>
      </dgm:prSet>
      <dgm:spPr/>
    </dgm:pt>
    <dgm:pt modelId="{9328594D-1218-3E44-9602-E6F89C35E199}" type="pres">
      <dgm:prSet presAssocID="{F9961D47-1E53-B940-BD25-E7E0621C408E}" presName="parTrans" presStyleLbl="sibTrans2D1" presStyleIdx="1" presStyleCnt="4" custAng="10800000"/>
      <dgm:spPr/>
    </dgm:pt>
    <dgm:pt modelId="{5BC00043-4656-D342-98ED-3716F5C790F9}" type="pres">
      <dgm:prSet presAssocID="{F9961D47-1E53-B940-BD25-E7E0621C408E}" presName="connectorText" presStyleLbl="sibTrans2D1" presStyleIdx="1" presStyleCnt="4"/>
      <dgm:spPr/>
    </dgm:pt>
    <dgm:pt modelId="{9A2B1F58-EEEC-2541-B9F8-1156B4FCF607}" type="pres">
      <dgm:prSet presAssocID="{867E1525-CF03-744A-B2B1-511402783DBA}" presName="node" presStyleLbl="node1" presStyleIdx="1" presStyleCnt="4" custScaleX="95633" custScaleY="91840">
        <dgm:presLayoutVars>
          <dgm:bulletEnabled val="1"/>
        </dgm:presLayoutVars>
      </dgm:prSet>
      <dgm:spPr/>
    </dgm:pt>
    <dgm:pt modelId="{D7991421-39D0-FC49-8A59-40C293F80CA0}" type="pres">
      <dgm:prSet presAssocID="{C97C9FD0-6B6B-124F-94A5-C723880A5A64}" presName="parTrans" presStyleLbl="sibTrans2D1" presStyleIdx="2" presStyleCnt="4" custAng="10800000"/>
      <dgm:spPr/>
    </dgm:pt>
    <dgm:pt modelId="{E152E80B-7732-CB4F-9B52-AC887AD26239}" type="pres">
      <dgm:prSet presAssocID="{C97C9FD0-6B6B-124F-94A5-C723880A5A64}" presName="connectorText" presStyleLbl="sibTrans2D1" presStyleIdx="2" presStyleCnt="4"/>
      <dgm:spPr/>
    </dgm:pt>
    <dgm:pt modelId="{29A3818A-9273-B940-BBE4-E055548E288D}" type="pres">
      <dgm:prSet presAssocID="{6F5021F3-E18C-384F-BA80-FA90E846E4BF}" presName="node" presStyleLbl="node1" presStyleIdx="2" presStyleCnt="4" custScaleX="95633" custScaleY="91840">
        <dgm:presLayoutVars>
          <dgm:bulletEnabled val="1"/>
        </dgm:presLayoutVars>
      </dgm:prSet>
      <dgm:spPr/>
    </dgm:pt>
    <dgm:pt modelId="{047B7122-7E89-4D48-9B77-F3BAC88937A9}" type="pres">
      <dgm:prSet presAssocID="{BE5B5FEE-EFC6-B84B-A595-AD57C82CE66A}" presName="parTrans" presStyleLbl="sibTrans2D1" presStyleIdx="3" presStyleCnt="4" custAng="10800000"/>
      <dgm:spPr/>
    </dgm:pt>
    <dgm:pt modelId="{7C32114C-3AF4-9040-B7BE-0CFE0AEDF507}" type="pres">
      <dgm:prSet presAssocID="{BE5B5FEE-EFC6-B84B-A595-AD57C82CE66A}" presName="connectorText" presStyleLbl="sibTrans2D1" presStyleIdx="3" presStyleCnt="4"/>
      <dgm:spPr/>
    </dgm:pt>
    <dgm:pt modelId="{13E7C4FD-D35E-D040-9E50-45BB253544E1}" type="pres">
      <dgm:prSet presAssocID="{627656BF-F67E-9949-BA0F-014835913120}" presName="node" presStyleLbl="node1" presStyleIdx="3" presStyleCnt="4" custScaleX="95633" custScaleY="91840">
        <dgm:presLayoutVars>
          <dgm:bulletEnabled val="1"/>
        </dgm:presLayoutVars>
      </dgm:prSet>
      <dgm:spPr/>
    </dgm:pt>
  </dgm:ptLst>
  <dgm:cxnLst>
    <dgm:cxn modelId="{EB63F915-77F2-0B4A-BDC5-3133FEB4C2F9}" srcId="{D76CDECF-3772-964C-896A-97CE7BFF3F77}" destId="{4C9D3E4B-0748-F14F-914B-8223516CFB7E}" srcOrd="0" destOrd="0" parTransId="{E0338C8C-0B47-BB4D-A4EE-3E89EF3C6F82}" sibTransId="{B9529B40-1F9D-714D-B298-39220E0AB3BA}"/>
    <dgm:cxn modelId="{8A8E9B22-4289-2949-8B06-5A9B0353CAFC}" type="presOf" srcId="{D76CDECF-3772-964C-896A-97CE7BFF3F77}" destId="{80F6F99D-12F1-FC4B-AAAD-52F223D11742}" srcOrd="0" destOrd="0" presId="urn:microsoft.com/office/officeart/2005/8/layout/radial5"/>
    <dgm:cxn modelId="{0988BA26-C1EB-F943-92EA-13FE5F0478A9}" type="presOf" srcId="{C97C9FD0-6B6B-124F-94A5-C723880A5A64}" destId="{D7991421-39D0-FC49-8A59-40C293F80CA0}" srcOrd="0" destOrd="0" presId="urn:microsoft.com/office/officeart/2005/8/layout/radial5"/>
    <dgm:cxn modelId="{3922E55A-CAFE-124F-916A-C8F4DF20A288}" type="presOf" srcId="{6F5021F3-E18C-384F-BA80-FA90E846E4BF}" destId="{29A3818A-9273-B940-BBE4-E055548E288D}" srcOrd="0" destOrd="0" presId="urn:microsoft.com/office/officeart/2005/8/layout/radial5"/>
    <dgm:cxn modelId="{7566A55B-57C4-A642-80BD-3C43C3B1A797}" type="presOf" srcId="{627656BF-F67E-9949-BA0F-014835913120}" destId="{13E7C4FD-D35E-D040-9E50-45BB253544E1}" srcOrd="0" destOrd="0" presId="urn:microsoft.com/office/officeart/2005/8/layout/radial5"/>
    <dgm:cxn modelId="{D7EA115E-9F46-404A-B69D-46650B771A51}" type="presOf" srcId="{2ED1AD51-61F8-5545-8231-1526A91C0730}" destId="{D31108FD-41C6-E741-9BED-9162DD23020D}" srcOrd="0" destOrd="0" presId="urn:microsoft.com/office/officeart/2005/8/layout/radial5"/>
    <dgm:cxn modelId="{D40E8468-795C-6D4E-89D0-EC0621E7406F}" type="presOf" srcId="{867E1525-CF03-744A-B2B1-511402783DBA}" destId="{9A2B1F58-EEEC-2541-B9F8-1156B4FCF607}" srcOrd="0" destOrd="0" presId="urn:microsoft.com/office/officeart/2005/8/layout/radial5"/>
    <dgm:cxn modelId="{936C6580-E630-214C-92E7-68AC4F5371A2}" srcId="{2ED1AD51-61F8-5545-8231-1526A91C0730}" destId="{D76CDECF-3772-964C-896A-97CE7BFF3F77}" srcOrd="0" destOrd="0" parTransId="{8F801D46-E2ED-F74E-A058-58A5B7325BCF}" sibTransId="{8A800B6E-6605-6242-8707-118536D7F88A}"/>
    <dgm:cxn modelId="{70A23285-7CDC-444E-B5C3-FBC776ADF84B}" type="presOf" srcId="{C97C9FD0-6B6B-124F-94A5-C723880A5A64}" destId="{E152E80B-7732-CB4F-9B52-AC887AD26239}" srcOrd="1" destOrd="0" presId="urn:microsoft.com/office/officeart/2005/8/layout/radial5"/>
    <dgm:cxn modelId="{2B905C90-BF5E-FF40-9830-C721C0BDF6CF}" type="presOf" srcId="{F9961D47-1E53-B940-BD25-E7E0621C408E}" destId="{9328594D-1218-3E44-9602-E6F89C35E199}" srcOrd="0" destOrd="0" presId="urn:microsoft.com/office/officeart/2005/8/layout/radial5"/>
    <dgm:cxn modelId="{33FB4694-0122-9D44-BFA1-2A1207400FAE}" srcId="{D76CDECF-3772-964C-896A-97CE7BFF3F77}" destId="{627656BF-F67E-9949-BA0F-014835913120}" srcOrd="3" destOrd="0" parTransId="{BE5B5FEE-EFC6-B84B-A595-AD57C82CE66A}" sibTransId="{D45CFBFB-018C-654E-AFEC-E4E17F4EDA93}"/>
    <dgm:cxn modelId="{44C561AF-486C-7D42-8B00-79ED9E746938}" type="presOf" srcId="{BE5B5FEE-EFC6-B84B-A595-AD57C82CE66A}" destId="{7C32114C-3AF4-9040-B7BE-0CFE0AEDF507}" srcOrd="1" destOrd="0" presId="urn:microsoft.com/office/officeart/2005/8/layout/radial5"/>
    <dgm:cxn modelId="{E5C0C9B3-5136-EA4D-A81F-6B596D663A4C}" type="presOf" srcId="{4C9D3E4B-0748-F14F-914B-8223516CFB7E}" destId="{94B72E74-CC9A-E640-B097-3561EFF6C595}" srcOrd="0" destOrd="0" presId="urn:microsoft.com/office/officeart/2005/8/layout/radial5"/>
    <dgm:cxn modelId="{3A4889B8-8D8B-E042-8F98-58FAAC6E1877}" srcId="{D76CDECF-3772-964C-896A-97CE7BFF3F77}" destId="{867E1525-CF03-744A-B2B1-511402783DBA}" srcOrd="1" destOrd="0" parTransId="{F9961D47-1E53-B940-BD25-E7E0621C408E}" sibTransId="{B01D1FF0-A890-EE4A-ABCA-47FADC53A814}"/>
    <dgm:cxn modelId="{DC588EC1-AE50-3F4B-9223-31C16AB1E293}" type="presOf" srcId="{BE5B5FEE-EFC6-B84B-A595-AD57C82CE66A}" destId="{047B7122-7E89-4D48-9B77-F3BAC88937A9}" srcOrd="0" destOrd="0" presId="urn:microsoft.com/office/officeart/2005/8/layout/radial5"/>
    <dgm:cxn modelId="{BDA996D4-C4A5-F142-B95A-56EF50D92A81}" type="presOf" srcId="{E0338C8C-0B47-BB4D-A4EE-3E89EF3C6F82}" destId="{EB983753-EFE8-7A47-B136-37109AEF4CDE}" srcOrd="0" destOrd="0" presId="urn:microsoft.com/office/officeart/2005/8/layout/radial5"/>
    <dgm:cxn modelId="{416F89D9-8956-C649-A988-5F6C32B7AE85}" type="presOf" srcId="{F9961D47-1E53-B940-BD25-E7E0621C408E}" destId="{5BC00043-4656-D342-98ED-3716F5C790F9}" srcOrd="1" destOrd="0" presId="urn:microsoft.com/office/officeart/2005/8/layout/radial5"/>
    <dgm:cxn modelId="{12EABDF4-BE38-574E-A9B8-E23C3A641D3B}" type="presOf" srcId="{E0338C8C-0B47-BB4D-A4EE-3E89EF3C6F82}" destId="{08D45490-5B09-F84E-951A-E7F33F2860F4}" srcOrd="1" destOrd="0" presId="urn:microsoft.com/office/officeart/2005/8/layout/radial5"/>
    <dgm:cxn modelId="{2F8BECFC-8051-184B-86CB-ED82BEB2D3AF}" srcId="{D76CDECF-3772-964C-896A-97CE7BFF3F77}" destId="{6F5021F3-E18C-384F-BA80-FA90E846E4BF}" srcOrd="2" destOrd="0" parTransId="{C97C9FD0-6B6B-124F-94A5-C723880A5A64}" sibTransId="{2B21DB44-46B3-0148-A418-CC508E29007A}"/>
    <dgm:cxn modelId="{960FA4D9-FE62-D041-82D9-97EDC06D73D2}" type="presParOf" srcId="{D31108FD-41C6-E741-9BED-9162DD23020D}" destId="{80F6F99D-12F1-FC4B-AAAD-52F223D11742}" srcOrd="0" destOrd="0" presId="urn:microsoft.com/office/officeart/2005/8/layout/radial5"/>
    <dgm:cxn modelId="{A899044B-8F8F-C44E-BA8E-BBC1359C0C19}" type="presParOf" srcId="{D31108FD-41C6-E741-9BED-9162DD23020D}" destId="{EB983753-EFE8-7A47-B136-37109AEF4CDE}" srcOrd="1" destOrd="0" presId="urn:microsoft.com/office/officeart/2005/8/layout/radial5"/>
    <dgm:cxn modelId="{FEC1F7FA-98A9-EB4C-8A1F-E00A80FD5F8A}" type="presParOf" srcId="{EB983753-EFE8-7A47-B136-37109AEF4CDE}" destId="{08D45490-5B09-F84E-951A-E7F33F2860F4}" srcOrd="0" destOrd="0" presId="urn:microsoft.com/office/officeart/2005/8/layout/radial5"/>
    <dgm:cxn modelId="{4650D868-A522-2A49-BE50-D398FDEB24A4}" type="presParOf" srcId="{D31108FD-41C6-E741-9BED-9162DD23020D}" destId="{94B72E74-CC9A-E640-B097-3561EFF6C595}" srcOrd="2" destOrd="0" presId="urn:microsoft.com/office/officeart/2005/8/layout/radial5"/>
    <dgm:cxn modelId="{714BA4EF-0FC9-144D-A113-0FA28DF8A8F2}" type="presParOf" srcId="{D31108FD-41C6-E741-9BED-9162DD23020D}" destId="{9328594D-1218-3E44-9602-E6F89C35E199}" srcOrd="3" destOrd="0" presId="urn:microsoft.com/office/officeart/2005/8/layout/radial5"/>
    <dgm:cxn modelId="{E292B14E-10E5-4145-8AEF-028A21F83CC9}" type="presParOf" srcId="{9328594D-1218-3E44-9602-E6F89C35E199}" destId="{5BC00043-4656-D342-98ED-3716F5C790F9}" srcOrd="0" destOrd="0" presId="urn:microsoft.com/office/officeart/2005/8/layout/radial5"/>
    <dgm:cxn modelId="{D3513D0F-247E-334B-B5F3-4ABDE129DE10}" type="presParOf" srcId="{D31108FD-41C6-E741-9BED-9162DD23020D}" destId="{9A2B1F58-EEEC-2541-B9F8-1156B4FCF607}" srcOrd="4" destOrd="0" presId="urn:microsoft.com/office/officeart/2005/8/layout/radial5"/>
    <dgm:cxn modelId="{F60363D7-7F4E-9E4E-91CC-A42EE37DA899}" type="presParOf" srcId="{D31108FD-41C6-E741-9BED-9162DD23020D}" destId="{D7991421-39D0-FC49-8A59-40C293F80CA0}" srcOrd="5" destOrd="0" presId="urn:microsoft.com/office/officeart/2005/8/layout/radial5"/>
    <dgm:cxn modelId="{8332924D-A564-204E-AF6B-D9811459D25C}" type="presParOf" srcId="{D7991421-39D0-FC49-8A59-40C293F80CA0}" destId="{E152E80B-7732-CB4F-9B52-AC887AD26239}" srcOrd="0" destOrd="0" presId="urn:microsoft.com/office/officeart/2005/8/layout/radial5"/>
    <dgm:cxn modelId="{29C18D3D-C7D3-8B45-8492-8049941531A8}" type="presParOf" srcId="{D31108FD-41C6-E741-9BED-9162DD23020D}" destId="{29A3818A-9273-B940-BBE4-E055548E288D}" srcOrd="6" destOrd="0" presId="urn:microsoft.com/office/officeart/2005/8/layout/radial5"/>
    <dgm:cxn modelId="{A22DCC89-8FCA-1D4C-A0E3-8F95DF569AF1}" type="presParOf" srcId="{D31108FD-41C6-E741-9BED-9162DD23020D}" destId="{047B7122-7E89-4D48-9B77-F3BAC88937A9}" srcOrd="7" destOrd="0" presId="urn:microsoft.com/office/officeart/2005/8/layout/radial5"/>
    <dgm:cxn modelId="{58D2B548-8086-C94D-B80A-B771DE189B8C}" type="presParOf" srcId="{047B7122-7E89-4D48-9B77-F3BAC88937A9}" destId="{7C32114C-3AF4-9040-B7BE-0CFE0AEDF507}" srcOrd="0" destOrd="0" presId="urn:microsoft.com/office/officeart/2005/8/layout/radial5"/>
    <dgm:cxn modelId="{99CC90DD-BDF7-2143-93EA-6E6E26D6821E}" type="presParOf" srcId="{D31108FD-41C6-E741-9BED-9162DD23020D}" destId="{13E7C4FD-D35E-D040-9E50-45BB253544E1}"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F6F99D-12F1-FC4B-AAAD-52F223D11742}">
      <dsp:nvSpPr>
        <dsp:cNvPr id="0" name=""/>
        <dsp:cNvSpPr/>
      </dsp:nvSpPr>
      <dsp:spPr>
        <a:xfrm>
          <a:off x="3815431" y="2182575"/>
          <a:ext cx="1556678" cy="155667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BIH </a:t>
          </a:r>
        </a:p>
      </dsp:txBody>
      <dsp:txXfrm>
        <a:off x="4043401" y="2410545"/>
        <a:ext cx="1100738" cy="1100738"/>
      </dsp:txXfrm>
    </dsp:sp>
    <dsp:sp modelId="{EB983753-EFE8-7A47-B136-37109AEF4CDE}">
      <dsp:nvSpPr>
        <dsp:cNvPr id="0" name=""/>
        <dsp:cNvSpPr/>
      </dsp:nvSpPr>
      <dsp:spPr>
        <a:xfrm rot="5400000">
          <a:off x="4411686" y="1584691"/>
          <a:ext cx="364168" cy="52927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4466311" y="1635920"/>
        <a:ext cx="254918" cy="317562"/>
      </dsp:txXfrm>
    </dsp:sp>
    <dsp:sp modelId="{94B72E74-CC9A-E640-B097-3561EFF6C595}">
      <dsp:nvSpPr>
        <dsp:cNvPr id="0" name=""/>
        <dsp:cNvSpPr/>
      </dsp:nvSpPr>
      <dsp:spPr>
        <a:xfrm>
          <a:off x="3849421" y="65811"/>
          <a:ext cx="1488698" cy="142965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Ideas</a:t>
          </a:r>
        </a:p>
      </dsp:txBody>
      <dsp:txXfrm>
        <a:off x="4067436" y="275179"/>
        <a:ext cx="1052668" cy="1010917"/>
      </dsp:txXfrm>
    </dsp:sp>
    <dsp:sp modelId="{9328594D-1218-3E44-9602-E6F89C35E199}">
      <dsp:nvSpPr>
        <dsp:cNvPr id="0" name=""/>
        <dsp:cNvSpPr/>
      </dsp:nvSpPr>
      <dsp:spPr>
        <a:xfrm rot="10800000">
          <a:off x="5516779" y="2696279"/>
          <a:ext cx="348521" cy="52927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5621335" y="2802133"/>
        <a:ext cx="243965" cy="317562"/>
      </dsp:txXfrm>
    </dsp:sp>
    <dsp:sp modelId="{9A2B1F58-EEEC-2541-B9F8-1156B4FCF607}">
      <dsp:nvSpPr>
        <dsp:cNvPr id="0" name=""/>
        <dsp:cNvSpPr/>
      </dsp:nvSpPr>
      <dsp:spPr>
        <a:xfrm>
          <a:off x="6029698" y="2246087"/>
          <a:ext cx="1488698" cy="142965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Enablers</a:t>
          </a:r>
        </a:p>
      </dsp:txBody>
      <dsp:txXfrm>
        <a:off x="6247713" y="2455455"/>
        <a:ext cx="1052668" cy="1010917"/>
      </dsp:txXfrm>
    </dsp:sp>
    <dsp:sp modelId="{D7991421-39D0-FC49-8A59-40C293F80CA0}">
      <dsp:nvSpPr>
        <dsp:cNvPr id="0" name=""/>
        <dsp:cNvSpPr/>
      </dsp:nvSpPr>
      <dsp:spPr>
        <a:xfrm rot="16200000">
          <a:off x="4411686" y="3807867"/>
          <a:ext cx="364168" cy="52927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4466311" y="3968346"/>
        <a:ext cx="254918" cy="317562"/>
      </dsp:txXfrm>
    </dsp:sp>
    <dsp:sp modelId="{29A3818A-9273-B940-BBE4-E055548E288D}">
      <dsp:nvSpPr>
        <dsp:cNvPr id="0" name=""/>
        <dsp:cNvSpPr/>
      </dsp:nvSpPr>
      <dsp:spPr>
        <a:xfrm>
          <a:off x="3849421" y="4426364"/>
          <a:ext cx="1488698" cy="142965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Market Test </a:t>
          </a:r>
        </a:p>
      </dsp:txBody>
      <dsp:txXfrm>
        <a:off x="4067436" y="4635732"/>
        <a:ext cx="1052668" cy="1010917"/>
      </dsp:txXfrm>
    </dsp:sp>
    <dsp:sp modelId="{047B7122-7E89-4D48-9B77-F3BAC88937A9}">
      <dsp:nvSpPr>
        <dsp:cNvPr id="0" name=""/>
        <dsp:cNvSpPr/>
      </dsp:nvSpPr>
      <dsp:spPr>
        <a:xfrm>
          <a:off x="3322240" y="2696279"/>
          <a:ext cx="348521" cy="52927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rot="10800000">
        <a:off x="3322240" y="2802133"/>
        <a:ext cx="243965" cy="317562"/>
      </dsp:txXfrm>
    </dsp:sp>
    <dsp:sp modelId="{13E7C4FD-D35E-D040-9E50-45BB253544E1}">
      <dsp:nvSpPr>
        <dsp:cNvPr id="0" name=""/>
        <dsp:cNvSpPr/>
      </dsp:nvSpPr>
      <dsp:spPr>
        <a:xfrm>
          <a:off x="1669145" y="2246087"/>
          <a:ext cx="1488698" cy="142965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Capability</a:t>
          </a:r>
        </a:p>
      </dsp:txBody>
      <dsp:txXfrm>
        <a:off x="1887160" y="2455455"/>
        <a:ext cx="1052668" cy="1010917"/>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84DCC80-CA36-F045-A58C-848932FB29C3}" type="datetimeFigureOut">
              <a:rPr lang="en-US" smtClean="0"/>
              <a:t>11/9/20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FD5D1C1-F34B-8540-9015-CDD822028F69}" type="slidenum">
              <a:rPr lang="en-US" smtClean="0"/>
              <a:t>‹#›</a:t>
            </a:fld>
            <a:endParaRPr lang="en-US"/>
          </a:p>
        </p:txBody>
      </p:sp>
    </p:spTree>
    <p:extLst>
      <p:ext uri="{BB962C8B-B14F-4D97-AF65-F5344CB8AC3E}">
        <p14:creationId xmlns:p14="http://schemas.microsoft.com/office/powerpoint/2010/main" val="7825922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95C204-7EB0-F245-AC16-FC44E91A7A65}" type="datetimeFigureOut">
              <a:rPr lang="en-US" smtClean="0"/>
              <a:t>11/9/20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412BEB-C874-A74C-8D0A-39AA16E8DFB9}" type="slidenum">
              <a:rPr lang="en-US" smtClean="0"/>
              <a:t>‹#›</a:t>
            </a:fld>
            <a:endParaRPr lang="en-US"/>
          </a:p>
        </p:txBody>
      </p:sp>
    </p:spTree>
    <p:extLst>
      <p:ext uri="{BB962C8B-B14F-4D97-AF65-F5344CB8AC3E}">
        <p14:creationId xmlns:p14="http://schemas.microsoft.com/office/powerpoint/2010/main" val="238330104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412BEB-C874-A74C-8D0A-39AA16E8DFB9}" type="slidenum">
              <a:rPr lang="en-US" smtClean="0"/>
              <a:t>1</a:t>
            </a:fld>
            <a:endParaRPr lang="en-US"/>
          </a:p>
        </p:txBody>
      </p:sp>
    </p:spTree>
    <p:extLst>
      <p:ext uri="{BB962C8B-B14F-4D97-AF65-F5344CB8AC3E}">
        <p14:creationId xmlns:p14="http://schemas.microsoft.com/office/powerpoint/2010/main" val="1504024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412BEB-C874-A74C-8D0A-39AA16E8DFB9}" type="slidenum">
              <a:rPr lang="en-US" smtClean="0"/>
              <a:t>10</a:t>
            </a:fld>
            <a:endParaRPr lang="en-US"/>
          </a:p>
        </p:txBody>
      </p:sp>
    </p:spTree>
    <p:extLst>
      <p:ext uri="{BB962C8B-B14F-4D97-AF65-F5344CB8AC3E}">
        <p14:creationId xmlns:p14="http://schemas.microsoft.com/office/powerpoint/2010/main" val="1970996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412BEB-C874-A74C-8D0A-39AA16E8DFB9}" type="slidenum">
              <a:rPr lang="en-US" smtClean="0"/>
              <a:t>2</a:t>
            </a:fld>
            <a:endParaRPr lang="en-US"/>
          </a:p>
        </p:txBody>
      </p:sp>
    </p:spTree>
    <p:extLst>
      <p:ext uri="{BB962C8B-B14F-4D97-AF65-F5344CB8AC3E}">
        <p14:creationId xmlns:p14="http://schemas.microsoft.com/office/powerpoint/2010/main" val="5170684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412BEB-C874-A74C-8D0A-39AA16E8DFB9}" type="slidenum">
              <a:rPr lang="en-US" smtClean="0"/>
              <a:t>3</a:t>
            </a:fld>
            <a:endParaRPr lang="en-US"/>
          </a:p>
        </p:txBody>
      </p:sp>
    </p:spTree>
    <p:extLst>
      <p:ext uri="{BB962C8B-B14F-4D97-AF65-F5344CB8AC3E}">
        <p14:creationId xmlns:p14="http://schemas.microsoft.com/office/powerpoint/2010/main" val="3568340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412BEB-C874-A74C-8D0A-39AA16E8DFB9}" type="slidenum">
              <a:rPr lang="en-US" smtClean="0"/>
              <a:t>4</a:t>
            </a:fld>
            <a:endParaRPr lang="en-US"/>
          </a:p>
        </p:txBody>
      </p:sp>
    </p:spTree>
    <p:extLst>
      <p:ext uri="{BB962C8B-B14F-4D97-AF65-F5344CB8AC3E}">
        <p14:creationId xmlns:p14="http://schemas.microsoft.com/office/powerpoint/2010/main" val="1088883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DDB354-33B9-4DBB-AB6C-EE23DF66B3CC}" type="slidenum">
              <a:rPr lang="en-GB" smtClean="0"/>
              <a:t>5</a:t>
            </a:fld>
            <a:endParaRPr lang="en-GB"/>
          </a:p>
        </p:txBody>
      </p:sp>
    </p:spTree>
    <p:extLst>
      <p:ext uri="{BB962C8B-B14F-4D97-AF65-F5344CB8AC3E}">
        <p14:creationId xmlns:p14="http://schemas.microsoft.com/office/powerpoint/2010/main" val="41826257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412BEB-C874-A74C-8D0A-39AA16E8DFB9}" type="slidenum">
              <a:rPr lang="en-US" smtClean="0"/>
              <a:t>6</a:t>
            </a:fld>
            <a:endParaRPr lang="en-US"/>
          </a:p>
        </p:txBody>
      </p:sp>
    </p:spTree>
    <p:extLst>
      <p:ext uri="{BB962C8B-B14F-4D97-AF65-F5344CB8AC3E}">
        <p14:creationId xmlns:p14="http://schemas.microsoft.com/office/powerpoint/2010/main" val="2451373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412BEB-C874-A74C-8D0A-39AA16E8DFB9}" type="slidenum">
              <a:rPr lang="en-US" smtClean="0"/>
              <a:t>7</a:t>
            </a:fld>
            <a:endParaRPr lang="en-US"/>
          </a:p>
        </p:txBody>
      </p:sp>
    </p:spTree>
    <p:extLst>
      <p:ext uri="{BB962C8B-B14F-4D97-AF65-F5344CB8AC3E}">
        <p14:creationId xmlns:p14="http://schemas.microsoft.com/office/powerpoint/2010/main" val="3621709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412BEB-C874-A74C-8D0A-39AA16E8DFB9}" type="slidenum">
              <a:rPr lang="en-US" smtClean="0"/>
              <a:t>8</a:t>
            </a:fld>
            <a:endParaRPr lang="en-US"/>
          </a:p>
        </p:txBody>
      </p:sp>
    </p:spTree>
    <p:extLst>
      <p:ext uri="{BB962C8B-B14F-4D97-AF65-F5344CB8AC3E}">
        <p14:creationId xmlns:p14="http://schemas.microsoft.com/office/powerpoint/2010/main" val="42215821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412BEB-C874-A74C-8D0A-39AA16E8DFB9}" type="slidenum">
              <a:rPr lang="en-US" smtClean="0"/>
              <a:t>9</a:t>
            </a:fld>
            <a:endParaRPr lang="en-US"/>
          </a:p>
        </p:txBody>
      </p:sp>
    </p:spTree>
    <p:extLst>
      <p:ext uri="{BB962C8B-B14F-4D97-AF65-F5344CB8AC3E}">
        <p14:creationId xmlns:p14="http://schemas.microsoft.com/office/powerpoint/2010/main" val="4103682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p:spTree>
      <p:nvGrpSpPr>
        <p:cNvPr id="1" name=""/>
        <p:cNvGrpSpPr/>
        <p:nvPr/>
      </p:nvGrpSpPr>
      <p:grpSpPr>
        <a:xfrm>
          <a:off x="0" y="0"/>
          <a:ext cx="0" cy="0"/>
          <a:chOff x="0" y="0"/>
          <a:chExt cx="0" cy="0"/>
        </a:xfrm>
      </p:grpSpPr>
      <p:sp>
        <p:nvSpPr>
          <p:cNvPr id="8" name="Text Placeholder 9">
            <a:extLst>
              <a:ext uri="{FF2B5EF4-FFF2-40B4-BE49-F238E27FC236}">
                <a16:creationId xmlns:a16="http://schemas.microsoft.com/office/drawing/2014/main" id="{89E6F516-5A93-46CB-BD93-0AA757BC2E46}"/>
              </a:ext>
            </a:extLst>
          </p:cNvPr>
          <p:cNvSpPr>
            <a:spLocks noGrp="1"/>
          </p:cNvSpPr>
          <p:nvPr>
            <p:ph type="body" sz="quarter" idx="17" hasCustomPrompt="1"/>
          </p:nvPr>
        </p:nvSpPr>
        <p:spPr>
          <a:xfrm>
            <a:off x="1955321" y="3520774"/>
            <a:ext cx="7039156" cy="395619"/>
          </a:xfrm>
          <a:prstGeom prst="rect">
            <a:avLst/>
          </a:prstGeom>
        </p:spPr>
        <p:txBody>
          <a:bodyPr anchor="ctr"/>
          <a:lstStyle>
            <a:lvl1pPr marL="0" indent="0">
              <a:buNone/>
              <a:defRPr sz="2000" b="1">
                <a:solidFill>
                  <a:srgbClr val="1E4B9B"/>
                </a:solidFill>
                <a:latin typeface="Arial" panose="020B0604020202020204" pitchFamily="34" charset="0"/>
                <a:cs typeface="Arial" panose="020B0604020202020204" pitchFamily="34" charset="0"/>
              </a:defRPr>
            </a:lvl1pPr>
          </a:lstStyle>
          <a:p>
            <a:pPr marL="342900" marR="0" lvl="0" indent="-342900" algn="l" defTabSz="457200" rtl="0" eaLnBrk="1" fontAlgn="auto" latinLnBrk="0" hangingPunct="1">
              <a:lnSpc>
                <a:spcPct val="100000"/>
              </a:lnSpc>
              <a:spcBef>
                <a:spcPct val="20000"/>
              </a:spcBef>
              <a:spcAft>
                <a:spcPts val="0"/>
              </a:spcAft>
              <a:buClrTx/>
              <a:buSzTx/>
              <a:tabLst/>
              <a:defRPr/>
            </a:pPr>
            <a:r>
              <a:rPr lang="en-US" dirty="0"/>
              <a:t>Subtitle</a:t>
            </a:r>
          </a:p>
        </p:txBody>
      </p:sp>
      <p:sp>
        <p:nvSpPr>
          <p:cNvPr id="9" name="Text Placeholder 9">
            <a:extLst>
              <a:ext uri="{FF2B5EF4-FFF2-40B4-BE49-F238E27FC236}">
                <a16:creationId xmlns:a16="http://schemas.microsoft.com/office/drawing/2014/main" id="{8B4B5340-958A-450C-A8D9-EBE1007D2C86}"/>
              </a:ext>
            </a:extLst>
          </p:cNvPr>
          <p:cNvSpPr>
            <a:spLocks noGrp="1"/>
          </p:cNvSpPr>
          <p:nvPr>
            <p:ph type="body" sz="quarter" idx="18" hasCustomPrompt="1"/>
          </p:nvPr>
        </p:nvSpPr>
        <p:spPr>
          <a:xfrm>
            <a:off x="1955321" y="3916393"/>
            <a:ext cx="7039156" cy="672861"/>
          </a:xfrm>
          <a:prstGeom prst="rect">
            <a:avLst/>
          </a:prstGeom>
        </p:spPr>
        <p:txBody>
          <a:bodyPr anchor="t" anchorCtr="0"/>
          <a:lstStyle>
            <a:lvl1pPr marL="0" indent="0">
              <a:buNone/>
              <a:defRPr sz="1400" b="0">
                <a:solidFill>
                  <a:srgbClr val="1E4B9B"/>
                </a:solidFill>
                <a:latin typeface="Arial" panose="020B0604020202020204" pitchFamily="34" charset="0"/>
                <a:cs typeface="Arial" panose="020B0604020202020204" pitchFamily="34" charset="0"/>
              </a:defRPr>
            </a:lvl1pPr>
          </a:lstStyle>
          <a:p>
            <a:pPr marL="342900" marR="0" lvl="0" indent="-342900" algn="l" defTabSz="457200" rtl="0" eaLnBrk="1" fontAlgn="auto" latinLnBrk="0" hangingPunct="1">
              <a:lnSpc>
                <a:spcPct val="100000"/>
              </a:lnSpc>
              <a:spcBef>
                <a:spcPct val="20000"/>
              </a:spcBef>
              <a:spcAft>
                <a:spcPts val="0"/>
              </a:spcAft>
              <a:buClrTx/>
              <a:buSzTx/>
              <a:tabLst/>
              <a:defRPr/>
            </a:pPr>
            <a:r>
              <a:rPr lang="en-US" dirty="0"/>
              <a:t>01/08/2018</a:t>
            </a:r>
          </a:p>
          <a:p>
            <a:pPr marL="342900" marR="0" lvl="0" indent="-342900" algn="l" defTabSz="457200" rtl="0" eaLnBrk="1" fontAlgn="auto" latinLnBrk="0" hangingPunct="1">
              <a:lnSpc>
                <a:spcPct val="100000"/>
              </a:lnSpc>
              <a:spcBef>
                <a:spcPct val="20000"/>
              </a:spcBef>
              <a:spcAft>
                <a:spcPts val="0"/>
              </a:spcAft>
              <a:buClrTx/>
              <a:buSzTx/>
              <a:tabLst/>
              <a:defRPr/>
            </a:pPr>
            <a:r>
              <a:rPr lang="en-US" dirty="0"/>
              <a:t>V1.2</a:t>
            </a:r>
          </a:p>
        </p:txBody>
      </p:sp>
      <p:sp>
        <p:nvSpPr>
          <p:cNvPr id="10" name="Text Placeholder 9">
            <a:extLst>
              <a:ext uri="{FF2B5EF4-FFF2-40B4-BE49-F238E27FC236}">
                <a16:creationId xmlns:a16="http://schemas.microsoft.com/office/drawing/2014/main" id="{E03EEA31-37FD-4C6A-A5B4-FAEB69A86C18}"/>
              </a:ext>
            </a:extLst>
          </p:cNvPr>
          <p:cNvSpPr>
            <a:spLocks noGrp="1"/>
          </p:cNvSpPr>
          <p:nvPr>
            <p:ph type="body" sz="quarter" idx="19" hasCustomPrompt="1"/>
          </p:nvPr>
        </p:nvSpPr>
        <p:spPr>
          <a:xfrm>
            <a:off x="1955319" y="4741654"/>
            <a:ext cx="7039156" cy="373811"/>
          </a:xfrm>
          <a:prstGeom prst="rect">
            <a:avLst/>
          </a:prstGeom>
        </p:spPr>
        <p:txBody>
          <a:bodyPr anchor="t" anchorCtr="0"/>
          <a:lstStyle>
            <a:lvl1pPr marL="0" indent="0">
              <a:buNone/>
              <a:defRPr sz="1400" b="0">
                <a:solidFill>
                  <a:srgbClr val="1E4B9B"/>
                </a:solidFill>
                <a:latin typeface="Arial" panose="020B0604020202020204" pitchFamily="34" charset="0"/>
                <a:cs typeface="Arial" panose="020B0604020202020204" pitchFamily="34" charset="0"/>
              </a:defRPr>
            </a:lvl1pPr>
          </a:lstStyle>
          <a:p>
            <a:pPr marL="342900" marR="0" lvl="0" indent="-342900" algn="l" defTabSz="457200" rtl="0" eaLnBrk="1" fontAlgn="auto" latinLnBrk="0" hangingPunct="1">
              <a:lnSpc>
                <a:spcPct val="100000"/>
              </a:lnSpc>
              <a:spcBef>
                <a:spcPct val="20000"/>
              </a:spcBef>
              <a:spcAft>
                <a:spcPts val="0"/>
              </a:spcAft>
              <a:buClrTx/>
              <a:buSzTx/>
              <a:tabLst/>
              <a:defRPr/>
            </a:pPr>
            <a:r>
              <a:rPr lang="en-US" dirty="0"/>
              <a:t>1st August 2017</a:t>
            </a:r>
          </a:p>
        </p:txBody>
      </p:sp>
      <p:sp>
        <p:nvSpPr>
          <p:cNvPr id="19" name="Text Placeholder 2">
            <a:extLst>
              <a:ext uri="{FF2B5EF4-FFF2-40B4-BE49-F238E27FC236}">
                <a16:creationId xmlns:a16="http://schemas.microsoft.com/office/drawing/2014/main" id="{1898A98A-E192-4AAF-9C23-E1F9CFFAB16B}"/>
              </a:ext>
            </a:extLst>
          </p:cNvPr>
          <p:cNvSpPr>
            <a:spLocks noGrp="1"/>
          </p:cNvSpPr>
          <p:nvPr>
            <p:ph type="body" sz="quarter" idx="21" hasCustomPrompt="1"/>
          </p:nvPr>
        </p:nvSpPr>
        <p:spPr>
          <a:xfrm>
            <a:off x="2116346" y="1923512"/>
            <a:ext cx="6878127" cy="1127362"/>
          </a:xfrm>
          <a:prstGeom prst="rect">
            <a:avLst/>
          </a:prstGeom>
          <a:noFill/>
        </p:spPr>
        <p:txBody>
          <a:bodyPr lIns="36000" tIns="144000" rIns="18000" bIns="36000" anchor="ctr" anchorCtr="0"/>
          <a:lstStyle>
            <a:lvl1pPr marL="0" indent="0">
              <a:lnSpc>
                <a:spcPct val="85000"/>
              </a:lnSpc>
              <a:buNone/>
              <a:defRPr sz="4400" b="1" baseline="0">
                <a:solidFill>
                  <a:srgbClr val="1E4B9B"/>
                </a:solidFill>
                <a:latin typeface="Arial" panose="020B0604020202020204" pitchFamily="34" charset="0"/>
                <a:cs typeface="Arial" panose="020B0604020202020204" pitchFamily="34" charset="0"/>
              </a:defRPr>
            </a:lvl1pPr>
          </a:lstStyle>
          <a:p>
            <a:pPr lvl="0"/>
            <a:r>
              <a:rPr lang="en-US" dirty="0"/>
              <a:t>PRESENTATION TITLE</a:t>
            </a:r>
          </a:p>
        </p:txBody>
      </p:sp>
    </p:spTree>
    <p:extLst>
      <p:ext uri="{BB962C8B-B14F-4D97-AF65-F5344CB8AC3E}">
        <p14:creationId xmlns:p14="http://schemas.microsoft.com/office/powerpoint/2010/main" val="3615179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yout - 2 col text / image">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11536392" y="6364967"/>
            <a:ext cx="655608"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z="1200" smtClean="0"/>
              <a:pPr/>
              <a:t>‹#›</a:t>
            </a:fld>
            <a:endParaRPr lang="en-US" sz="1200"/>
          </a:p>
        </p:txBody>
      </p:sp>
    </p:spTree>
    <p:extLst>
      <p:ext uri="{BB962C8B-B14F-4D97-AF65-F5344CB8AC3E}">
        <p14:creationId xmlns:p14="http://schemas.microsoft.com/office/powerpoint/2010/main" val="739281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 Image &amp; Text">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F851B943-E6E1-48F6-B811-8D9A7977D85B}"/>
              </a:ext>
            </a:extLst>
          </p:cNvPr>
          <p:cNvSpPr>
            <a:spLocks noGrp="1"/>
          </p:cNvSpPr>
          <p:nvPr>
            <p:ph type="body" sz="quarter" idx="21" hasCustomPrompt="1"/>
          </p:nvPr>
        </p:nvSpPr>
        <p:spPr>
          <a:xfrm>
            <a:off x="770625" y="464267"/>
            <a:ext cx="7947807"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12" name="Text Placeholder 2">
            <a:extLst>
              <a:ext uri="{FF2B5EF4-FFF2-40B4-BE49-F238E27FC236}">
                <a16:creationId xmlns:a16="http://schemas.microsoft.com/office/drawing/2014/main" id="{C1B6DA54-71CA-48A5-B3CD-D2321285AC1A}"/>
              </a:ext>
            </a:extLst>
          </p:cNvPr>
          <p:cNvSpPr>
            <a:spLocks noGrp="1"/>
          </p:cNvSpPr>
          <p:nvPr>
            <p:ph type="body" sz="quarter" idx="22" hasCustomPrompt="1"/>
          </p:nvPr>
        </p:nvSpPr>
        <p:spPr>
          <a:xfrm>
            <a:off x="770625" y="1458820"/>
            <a:ext cx="7947807"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
        <p:nvSpPr>
          <p:cNvPr id="18" name="Picture Placeholder 4">
            <a:extLst>
              <a:ext uri="{FF2B5EF4-FFF2-40B4-BE49-F238E27FC236}">
                <a16:creationId xmlns:a16="http://schemas.microsoft.com/office/drawing/2014/main" id="{4CE899DC-EEB7-4FE9-99EC-B6BA0FB34588}"/>
              </a:ext>
            </a:extLst>
          </p:cNvPr>
          <p:cNvSpPr>
            <a:spLocks noGrp="1"/>
          </p:cNvSpPr>
          <p:nvPr>
            <p:ph type="pic" sz="quarter" idx="23"/>
          </p:nvPr>
        </p:nvSpPr>
        <p:spPr>
          <a:xfrm>
            <a:off x="770468" y="2243139"/>
            <a:ext cx="5221817" cy="4027487"/>
          </a:xfrm>
          <a:prstGeom prst="rect">
            <a:avLst/>
          </a:prstGeom>
        </p:spPr>
        <p:txBody>
          <a:bodyPr/>
          <a:lstStyle>
            <a:lvl1pPr>
              <a:defRPr sz="1400">
                <a:solidFill>
                  <a:srgbClr val="323232"/>
                </a:solidFill>
                <a:latin typeface="Arial" panose="020B0604020202020204" pitchFamily="34" charset="0"/>
                <a:cs typeface="Arial" panose="020B0604020202020204" pitchFamily="34" charset="0"/>
              </a:defRPr>
            </a:lvl1pPr>
          </a:lstStyle>
          <a:p>
            <a:r>
              <a:rPr lang="en-US"/>
              <a:t>Click icon to add picture</a:t>
            </a:r>
            <a:endParaRPr lang="en-GB" dirty="0"/>
          </a:p>
        </p:txBody>
      </p:sp>
      <p:sp>
        <p:nvSpPr>
          <p:cNvPr id="19" name="Text Placeholder 12">
            <a:extLst>
              <a:ext uri="{FF2B5EF4-FFF2-40B4-BE49-F238E27FC236}">
                <a16:creationId xmlns:a16="http://schemas.microsoft.com/office/drawing/2014/main" id="{74507D58-4B62-42B4-946E-AC191B8C8E91}"/>
              </a:ext>
            </a:extLst>
          </p:cNvPr>
          <p:cNvSpPr>
            <a:spLocks noGrp="1"/>
          </p:cNvSpPr>
          <p:nvPr>
            <p:ph type="body" sz="quarter" idx="24" hasCustomPrompt="1"/>
          </p:nvPr>
        </p:nvSpPr>
        <p:spPr>
          <a:xfrm>
            <a:off x="6096001" y="2234783"/>
            <a:ext cx="5185833" cy="4027487"/>
          </a:xfrm>
          <a:prstGeom prst="rect">
            <a:avLst/>
          </a:prstGeom>
        </p:spPr>
        <p:txBody>
          <a:bodyPr/>
          <a:lstStyle>
            <a:lvl1pPr marL="0" indent="0">
              <a:buNone/>
              <a:defRPr sz="1200">
                <a:solidFill>
                  <a:srgbClr val="1E4B9B"/>
                </a:solidFill>
                <a:latin typeface="Arial" panose="020B0604020202020204" pitchFamily="34" charset="0"/>
                <a:cs typeface="Arial" panose="020B0604020202020204" pitchFamily="34" charset="0"/>
              </a:defRPr>
            </a:lvl1pPr>
            <a:lvl2pPr marL="457200" indent="0">
              <a:buNone/>
              <a:defRPr sz="1200">
                <a:latin typeface="Arial" panose="020B0604020202020204" pitchFamily="34" charset="0"/>
                <a:cs typeface="Arial" panose="020B0604020202020204" pitchFamily="34" charset="0"/>
              </a:defRPr>
            </a:lvl2pPr>
            <a:lvl3pPr marL="914400" indent="0">
              <a:buNone/>
              <a:defRPr sz="110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Click to add text</a:t>
            </a:r>
            <a:endParaRPr lang="en-GB" dirty="0"/>
          </a:p>
        </p:txBody>
      </p:sp>
      <p:sp>
        <p:nvSpPr>
          <p:cNvPr id="9" name="TextBox 8">
            <a:extLst>
              <a:ext uri="{FF2B5EF4-FFF2-40B4-BE49-F238E27FC236}">
                <a16:creationId xmlns:a16="http://schemas.microsoft.com/office/drawing/2014/main" id="{FD1548AB-1A41-4C06-B3F6-882FE01A82ED}"/>
              </a:ext>
            </a:extLst>
          </p:cNvPr>
          <p:cNvSpPr txBox="1"/>
          <p:nvPr userDrawn="1"/>
        </p:nvSpPr>
        <p:spPr>
          <a:xfrm>
            <a:off x="10121659" y="6425249"/>
            <a:ext cx="132271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09/11/2020</a:t>
            </a:fld>
            <a:endParaRPr lang="en-GB" sz="1050" dirty="0">
              <a:solidFill>
                <a:srgbClr val="1E4B9B"/>
              </a:solidFill>
              <a:latin typeface="Arial" panose="020B0604020202020204" pitchFamily="34" charset="0"/>
              <a:cs typeface="Arial" panose="020B0604020202020204" pitchFamily="34" charset="0"/>
            </a:endParaRPr>
          </a:p>
        </p:txBody>
      </p:sp>
      <p:sp>
        <p:nvSpPr>
          <p:cNvPr id="13" name="Content Placeholder 2">
            <a:extLst>
              <a:ext uri="{FF2B5EF4-FFF2-40B4-BE49-F238E27FC236}">
                <a16:creationId xmlns:a16="http://schemas.microsoft.com/office/drawing/2014/main" id="{43FD19CB-E5DD-4EB0-A648-B1B63B8A7EDD}"/>
              </a:ext>
            </a:extLst>
          </p:cNvPr>
          <p:cNvSpPr>
            <a:spLocks noGrp="1"/>
          </p:cNvSpPr>
          <p:nvPr>
            <p:ph sz="quarter" idx="27" hasCustomPrompt="1"/>
          </p:nvPr>
        </p:nvSpPr>
        <p:spPr>
          <a:xfrm>
            <a:off x="770468" y="6440578"/>
            <a:ext cx="9662505"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Tree>
    <p:extLst>
      <p:ext uri="{BB962C8B-B14F-4D97-AF65-F5344CB8AC3E}">
        <p14:creationId xmlns:p14="http://schemas.microsoft.com/office/powerpoint/2010/main" val="4546486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 Full Text">
    <p:spTree>
      <p:nvGrpSpPr>
        <p:cNvPr id="1" name=""/>
        <p:cNvGrpSpPr/>
        <p:nvPr/>
      </p:nvGrpSpPr>
      <p:grpSpPr>
        <a:xfrm>
          <a:off x="0" y="0"/>
          <a:ext cx="0" cy="0"/>
          <a:chOff x="0" y="0"/>
          <a:chExt cx="0" cy="0"/>
        </a:xfrm>
      </p:grpSpPr>
      <p:sp>
        <p:nvSpPr>
          <p:cNvPr id="6" name="Text Placeholder 12">
            <a:extLst>
              <a:ext uri="{FF2B5EF4-FFF2-40B4-BE49-F238E27FC236}">
                <a16:creationId xmlns:a16="http://schemas.microsoft.com/office/drawing/2014/main" id="{FE2B1EA2-8522-4C4B-B7A9-BEF931B2B47B}"/>
              </a:ext>
            </a:extLst>
          </p:cNvPr>
          <p:cNvSpPr>
            <a:spLocks noGrp="1"/>
          </p:cNvSpPr>
          <p:nvPr>
            <p:ph type="body" sz="quarter" idx="25" hasCustomPrompt="1"/>
          </p:nvPr>
        </p:nvSpPr>
        <p:spPr>
          <a:xfrm>
            <a:off x="770625" y="2243139"/>
            <a:ext cx="10511209" cy="4019131"/>
          </a:xfrm>
          <a:prstGeom prst="rect">
            <a:avLst/>
          </a:prstGeom>
        </p:spPr>
        <p:txBody>
          <a:bodyPr/>
          <a:lstStyle>
            <a:lvl1pPr marL="0" indent="0">
              <a:buNone/>
              <a:defRPr sz="1400">
                <a:solidFill>
                  <a:srgbClr val="323232"/>
                </a:solidFill>
                <a:latin typeface="Arial" panose="020B0604020202020204" pitchFamily="34" charset="0"/>
                <a:cs typeface="Arial" panose="020B0604020202020204" pitchFamily="34" charset="0"/>
              </a:defRPr>
            </a:lvl1pPr>
            <a:lvl2pPr>
              <a:defRPr sz="1200">
                <a:latin typeface="Arial" panose="020B0604020202020204" pitchFamily="34" charset="0"/>
                <a:cs typeface="Arial" panose="020B0604020202020204" pitchFamily="34" charset="0"/>
              </a:defRPr>
            </a:lvl2pPr>
            <a:lvl3pPr>
              <a:defRPr sz="1100">
                <a:latin typeface="Arial" panose="020B0604020202020204" pitchFamily="34" charset="0"/>
                <a:cs typeface="Arial" panose="020B0604020202020204" pitchFamily="34" charset="0"/>
              </a:defRPr>
            </a:lvl3pPr>
            <a:lvl4pPr>
              <a:defRPr sz="1050">
                <a:latin typeface="Arial" panose="020B0604020202020204" pitchFamily="34" charset="0"/>
                <a:cs typeface="Arial" panose="020B0604020202020204" pitchFamily="34" charset="0"/>
              </a:defRPr>
            </a:lvl4pPr>
            <a:lvl5pPr>
              <a:defRPr sz="1050">
                <a:latin typeface="Arial" panose="020B0604020202020204" pitchFamily="34" charset="0"/>
                <a:cs typeface="Arial" panose="020B0604020202020204" pitchFamily="34" charset="0"/>
              </a:defRPr>
            </a:lvl5pPr>
          </a:lstStyle>
          <a:p>
            <a:pPr lvl="0"/>
            <a:r>
              <a:rPr lang="en-US" dirty="0"/>
              <a:t>Click to add text</a:t>
            </a:r>
          </a:p>
        </p:txBody>
      </p:sp>
      <p:sp>
        <p:nvSpPr>
          <p:cNvPr id="8" name="Text Placeholder 2">
            <a:extLst>
              <a:ext uri="{FF2B5EF4-FFF2-40B4-BE49-F238E27FC236}">
                <a16:creationId xmlns:a16="http://schemas.microsoft.com/office/drawing/2014/main" id="{AB625B03-B9DD-437E-8EFA-5E3698F33BA7}"/>
              </a:ext>
            </a:extLst>
          </p:cNvPr>
          <p:cNvSpPr>
            <a:spLocks noGrp="1"/>
          </p:cNvSpPr>
          <p:nvPr>
            <p:ph type="body" sz="quarter" idx="21" hasCustomPrompt="1"/>
          </p:nvPr>
        </p:nvSpPr>
        <p:spPr>
          <a:xfrm>
            <a:off x="770625" y="464267"/>
            <a:ext cx="7947807"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11" name="TextBox 10">
            <a:extLst>
              <a:ext uri="{FF2B5EF4-FFF2-40B4-BE49-F238E27FC236}">
                <a16:creationId xmlns:a16="http://schemas.microsoft.com/office/drawing/2014/main" id="{98251539-4EDC-4E36-A4D9-AF94C23958A5}"/>
              </a:ext>
            </a:extLst>
          </p:cNvPr>
          <p:cNvSpPr txBox="1"/>
          <p:nvPr userDrawn="1"/>
        </p:nvSpPr>
        <p:spPr>
          <a:xfrm>
            <a:off x="10121659" y="6425249"/>
            <a:ext cx="132271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09/11/2020</a:t>
            </a:fld>
            <a:endParaRPr lang="en-GB" sz="1050" dirty="0">
              <a:solidFill>
                <a:srgbClr val="1E4B9B"/>
              </a:solidFill>
              <a:latin typeface="Arial" panose="020B0604020202020204" pitchFamily="34" charset="0"/>
              <a:cs typeface="Arial" panose="020B0604020202020204" pitchFamily="34" charset="0"/>
            </a:endParaRPr>
          </a:p>
        </p:txBody>
      </p:sp>
      <p:sp>
        <p:nvSpPr>
          <p:cNvPr id="10" name="Content Placeholder 2">
            <a:extLst>
              <a:ext uri="{FF2B5EF4-FFF2-40B4-BE49-F238E27FC236}">
                <a16:creationId xmlns:a16="http://schemas.microsoft.com/office/drawing/2014/main" id="{E40F4C93-6DA7-4D8C-9677-1ABFD64DBB3D}"/>
              </a:ext>
            </a:extLst>
          </p:cNvPr>
          <p:cNvSpPr>
            <a:spLocks noGrp="1"/>
          </p:cNvSpPr>
          <p:nvPr>
            <p:ph sz="quarter" idx="27" hasCustomPrompt="1"/>
          </p:nvPr>
        </p:nvSpPr>
        <p:spPr>
          <a:xfrm>
            <a:off x="770625" y="6440578"/>
            <a:ext cx="9662348"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
        <p:nvSpPr>
          <p:cNvPr id="13" name="Text Placeholder 2">
            <a:extLst>
              <a:ext uri="{FF2B5EF4-FFF2-40B4-BE49-F238E27FC236}">
                <a16:creationId xmlns:a16="http://schemas.microsoft.com/office/drawing/2014/main" id="{54F983CE-7E17-4509-ACDC-24E516927AC6}"/>
              </a:ext>
            </a:extLst>
          </p:cNvPr>
          <p:cNvSpPr>
            <a:spLocks noGrp="1"/>
          </p:cNvSpPr>
          <p:nvPr>
            <p:ph type="body" sz="quarter" idx="22" hasCustomPrompt="1"/>
          </p:nvPr>
        </p:nvSpPr>
        <p:spPr>
          <a:xfrm>
            <a:off x="770625" y="1458820"/>
            <a:ext cx="7947807"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1130302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 Text Bullets">
    <p:spTree>
      <p:nvGrpSpPr>
        <p:cNvPr id="1" name=""/>
        <p:cNvGrpSpPr/>
        <p:nvPr/>
      </p:nvGrpSpPr>
      <p:grpSpPr>
        <a:xfrm>
          <a:off x="0" y="0"/>
          <a:ext cx="0" cy="0"/>
          <a:chOff x="0" y="0"/>
          <a:chExt cx="0" cy="0"/>
        </a:xfrm>
      </p:grpSpPr>
      <p:sp>
        <p:nvSpPr>
          <p:cNvPr id="8" name="Text Placeholder 2">
            <a:extLst>
              <a:ext uri="{FF2B5EF4-FFF2-40B4-BE49-F238E27FC236}">
                <a16:creationId xmlns:a16="http://schemas.microsoft.com/office/drawing/2014/main" id="{AB625B03-B9DD-437E-8EFA-5E3698F33BA7}"/>
              </a:ext>
            </a:extLst>
          </p:cNvPr>
          <p:cNvSpPr>
            <a:spLocks noGrp="1"/>
          </p:cNvSpPr>
          <p:nvPr>
            <p:ph type="body" sz="quarter" idx="21" hasCustomPrompt="1"/>
          </p:nvPr>
        </p:nvSpPr>
        <p:spPr>
          <a:xfrm>
            <a:off x="770625" y="464267"/>
            <a:ext cx="7947807"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10" name="Text Placeholder 4">
            <a:extLst>
              <a:ext uri="{FF2B5EF4-FFF2-40B4-BE49-F238E27FC236}">
                <a16:creationId xmlns:a16="http://schemas.microsoft.com/office/drawing/2014/main" id="{2C896F9C-CC25-4527-9E30-F95E9F7B1D5F}"/>
              </a:ext>
            </a:extLst>
          </p:cNvPr>
          <p:cNvSpPr>
            <a:spLocks noGrp="1"/>
          </p:cNvSpPr>
          <p:nvPr>
            <p:ph type="body" sz="quarter" idx="16" hasCustomPrompt="1"/>
          </p:nvPr>
        </p:nvSpPr>
        <p:spPr>
          <a:xfrm>
            <a:off x="770625" y="2243138"/>
            <a:ext cx="10511209" cy="4019131"/>
          </a:xfrm>
          <a:prstGeom prst="rect">
            <a:avLst/>
          </a:prstGeom>
        </p:spPr>
        <p:txBody>
          <a:bodyPr/>
          <a:lstStyle>
            <a:lvl1pPr marL="342900" indent="-3429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1pPr>
            <a:lvl2pPr marL="742950" indent="-28575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2pPr>
            <a:lvl3pPr marL="11430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3pPr>
            <a:lvl4pPr marL="16002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4pPr>
            <a:lvl5pPr marL="20574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Box 13">
            <a:extLst>
              <a:ext uri="{FF2B5EF4-FFF2-40B4-BE49-F238E27FC236}">
                <a16:creationId xmlns:a16="http://schemas.microsoft.com/office/drawing/2014/main" id="{55207B26-BD01-450F-BCEB-6428971C5C28}"/>
              </a:ext>
            </a:extLst>
          </p:cNvPr>
          <p:cNvSpPr txBox="1"/>
          <p:nvPr userDrawn="1"/>
        </p:nvSpPr>
        <p:spPr>
          <a:xfrm>
            <a:off x="10121659" y="6425249"/>
            <a:ext cx="132271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09/11/2020</a:t>
            </a:fld>
            <a:endParaRPr lang="en-GB" sz="1050" dirty="0">
              <a:solidFill>
                <a:srgbClr val="1E4B9B"/>
              </a:solidFill>
              <a:latin typeface="Arial" panose="020B0604020202020204" pitchFamily="34" charset="0"/>
              <a:cs typeface="Arial" panose="020B0604020202020204" pitchFamily="34" charset="0"/>
            </a:endParaRPr>
          </a:p>
        </p:txBody>
      </p:sp>
      <p:sp>
        <p:nvSpPr>
          <p:cNvPr id="11" name="Content Placeholder 2">
            <a:extLst>
              <a:ext uri="{FF2B5EF4-FFF2-40B4-BE49-F238E27FC236}">
                <a16:creationId xmlns:a16="http://schemas.microsoft.com/office/drawing/2014/main" id="{6CC9049D-4664-4545-860B-8C408BE6F1C1}"/>
              </a:ext>
            </a:extLst>
          </p:cNvPr>
          <p:cNvSpPr>
            <a:spLocks noGrp="1"/>
          </p:cNvSpPr>
          <p:nvPr>
            <p:ph sz="quarter" idx="27" hasCustomPrompt="1"/>
          </p:nvPr>
        </p:nvSpPr>
        <p:spPr>
          <a:xfrm>
            <a:off x="770625" y="6440578"/>
            <a:ext cx="9662348"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
        <p:nvSpPr>
          <p:cNvPr id="13" name="Text Placeholder 2">
            <a:extLst>
              <a:ext uri="{FF2B5EF4-FFF2-40B4-BE49-F238E27FC236}">
                <a16:creationId xmlns:a16="http://schemas.microsoft.com/office/drawing/2014/main" id="{8413C705-D39D-4C04-9CCC-4AFABA7FBC36}"/>
              </a:ext>
            </a:extLst>
          </p:cNvPr>
          <p:cNvSpPr>
            <a:spLocks noGrp="1"/>
          </p:cNvSpPr>
          <p:nvPr>
            <p:ph type="body" sz="quarter" idx="22" hasCustomPrompt="1"/>
          </p:nvPr>
        </p:nvSpPr>
        <p:spPr>
          <a:xfrm>
            <a:off x="770625" y="1458820"/>
            <a:ext cx="7947807"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34096870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 Chart">
    <p:spTree>
      <p:nvGrpSpPr>
        <p:cNvPr id="1" name=""/>
        <p:cNvGrpSpPr/>
        <p:nvPr/>
      </p:nvGrpSpPr>
      <p:grpSpPr>
        <a:xfrm>
          <a:off x="0" y="0"/>
          <a:ext cx="0" cy="0"/>
          <a:chOff x="0" y="0"/>
          <a:chExt cx="0" cy="0"/>
        </a:xfrm>
      </p:grpSpPr>
      <p:sp>
        <p:nvSpPr>
          <p:cNvPr id="7" name="Chart Placeholder 2">
            <a:extLst>
              <a:ext uri="{FF2B5EF4-FFF2-40B4-BE49-F238E27FC236}">
                <a16:creationId xmlns:a16="http://schemas.microsoft.com/office/drawing/2014/main" id="{28E83104-D853-412E-9A06-D4E39CA8791B}"/>
              </a:ext>
            </a:extLst>
          </p:cNvPr>
          <p:cNvSpPr>
            <a:spLocks noGrp="1"/>
          </p:cNvSpPr>
          <p:nvPr>
            <p:ph type="chart" sz="quarter" idx="26"/>
          </p:nvPr>
        </p:nvSpPr>
        <p:spPr>
          <a:xfrm>
            <a:off x="770467" y="2243138"/>
            <a:ext cx="10511367" cy="4019550"/>
          </a:xfrm>
          <a:prstGeom prst="rect">
            <a:avLst/>
          </a:prstGeom>
        </p:spPr>
        <p:txBody>
          <a:bodyPr/>
          <a:lstStyle>
            <a:lvl1pPr>
              <a:defRPr sz="1400">
                <a:solidFill>
                  <a:srgbClr val="323232"/>
                </a:solidFill>
                <a:latin typeface="Arial" panose="020B0604020202020204" pitchFamily="34" charset="0"/>
                <a:cs typeface="Arial" panose="020B0604020202020204" pitchFamily="34" charset="0"/>
              </a:defRPr>
            </a:lvl1pPr>
          </a:lstStyle>
          <a:p>
            <a:r>
              <a:rPr lang="en-US"/>
              <a:t>Click icon to add chart</a:t>
            </a:r>
            <a:endParaRPr lang="en-GB" dirty="0"/>
          </a:p>
        </p:txBody>
      </p:sp>
      <p:sp>
        <p:nvSpPr>
          <p:cNvPr id="9" name="Text Placeholder 2">
            <a:extLst>
              <a:ext uri="{FF2B5EF4-FFF2-40B4-BE49-F238E27FC236}">
                <a16:creationId xmlns:a16="http://schemas.microsoft.com/office/drawing/2014/main" id="{DE277479-0CF8-4C04-B364-40BD0C0051E3}"/>
              </a:ext>
            </a:extLst>
          </p:cNvPr>
          <p:cNvSpPr>
            <a:spLocks noGrp="1"/>
          </p:cNvSpPr>
          <p:nvPr>
            <p:ph type="body" sz="quarter" idx="21" hasCustomPrompt="1"/>
          </p:nvPr>
        </p:nvSpPr>
        <p:spPr>
          <a:xfrm>
            <a:off x="770625" y="464267"/>
            <a:ext cx="7947807"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11" name="TextBox 10">
            <a:extLst>
              <a:ext uri="{FF2B5EF4-FFF2-40B4-BE49-F238E27FC236}">
                <a16:creationId xmlns:a16="http://schemas.microsoft.com/office/drawing/2014/main" id="{DBF8F6D2-1103-4D02-9B03-1CC825E2829E}"/>
              </a:ext>
            </a:extLst>
          </p:cNvPr>
          <p:cNvSpPr txBox="1"/>
          <p:nvPr userDrawn="1"/>
        </p:nvSpPr>
        <p:spPr>
          <a:xfrm>
            <a:off x="10121659" y="6425249"/>
            <a:ext cx="132271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09/11/2020</a:t>
            </a:fld>
            <a:endParaRPr lang="en-GB" sz="1050" dirty="0">
              <a:solidFill>
                <a:srgbClr val="1E4B9B"/>
              </a:solidFill>
              <a:latin typeface="Arial" panose="020B0604020202020204" pitchFamily="34" charset="0"/>
              <a:cs typeface="Arial" panose="020B0604020202020204" pitchFamily="34" charset="0"/>
            </a:endParaRPr>
          </a:p>
        </p:txBody>
      </p:sp>
      <p:sp>
        <p:nvSpPr>
          <p:cNvPr id="10" name="Content Placeholder 2">
            <a:extLst>
              <a:ext uri="{FF2B5EF4-FFF2-40B4-BE49-F238E27FC236}">
                <a16:creationId xmlns:a16="http://schemas.microsoft.com/office/drawing/2014/main" id="{2BD85516-2513-49C5-A0AA-FD9268015009}"/>
              </a:ext>
            </a:extLst>
          </p:cNvPr>
          <p:cNvSpPr>
            <a:spLocks noGrp="1"/>
          </p:cNvSpPr>
          <p:nvPr>
            <p:ph sz="quarter" idx="27" hasCustomPrompt="1"/>
          </p:nvPr>
        </p:nvSpPr>
        <p:spPr>
          <a:xfrm>
            <a:off x="770625" y="6440578"/>
            <a:ext cx="9662348"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
        <p:nvSpPr>
          <p:cNvPr id="13" name="Text Placeholder 2">
            <a:extLst>
              <a:ext uri="{FF2B5EF4-FFF2-40B4-BE49-F238E27FC236}">
                <a16:creationId xmlns:a16="http://schemas.microsoft.com/office/drawing/2014/main" id="{37EFBFEF-F413-46E7-B616-D281BA0FC914}"/>
              </a:ext>
            </a:extLst>
          </p:cNvPr>
          <p:cNvSpPr>
            <a:spLocks noGrp="1"/>
          </p:cNvSpPr>
          <p:nvPr>
            <p:ph type="body" sz="quarter" idx="22" hasCustomPrompt="1"/>
          </p:nvPr>
        </p:nvSpPr>
        <p:spPr>
          <a:xfrm>
            <a:off x="770625" y="1458820"/>
            <a:ext cx="7947807"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11019704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 Image">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A0F71322-76A3-413A-9064-BF459D5F6A59}"/>
              </a:ext>
            </a:extLst>
          </p:cNvPr>
          <p:cNvSpPr>
            <a:spLocks noGrp="1"/>
          </p:cNvSpPr>
          <p:nvPr>
            <p:ph type="pic" sz="quarter" idx="27"/>
          </p:nvPr>
        </p:nvSpPr>
        <p:spPr>
          <a:xfrm>
            <a:off x="770467" y="2243138"/>
            <a:ext cx="10511367" cy="4019550"/>
          </a:xfrm>
          <a:prstGeom prst="rect">
            <a:avLst/>
          </a:prstGeom>
        </p:spPr>
        <p:txBody>
          <a:bodyPr/>
          <a:lstStyle>
            <a:lvl1pPr>
              <a:defRPr sz="1400">
                <a:solidFill>
                  <a:srgbClr val="323232"/>
                </a:solidFill>
                <a:latin typeface="Arial" panose="020B0604020202020204" pitchFamily="34" charset="0"/>
                <a:cs typeface="Arial" panose="020B0604020202020204" pitchFamily="34" charset="0"/>
              </a:defRPr>
            </a:lvl1pPr>
          </a:lstStyle>
          <a:p>
            <a:r>
              <a:rPr lang="en-US"/>
              <a:t>Click icon to add picture</a:t>
            </a:r>
            <a:endParaRPr lang="en-GB" dirty="0"/>
          </a:p>
        </p:txBody>
      </p:sp>
      <p:sp>
        <p:nvSpPr>
          <p:cNvPr id="10" name="Text Placeholder 2">
            <a:extLst>
              <a:ext uri="{FF2B5EF4-FFF2-40B4-BE49-F238E27FC236}">
                <a16:creationId xmlns:a16="http://schemas.microsoft.com/office/drawing/2014/main" id="{FBE17164-D1E9-448D-BC18-AEE6AA4A7D7F}"/>
              </a:ext>
            </a:extLst>
          </p:cNvPr>
          <p:cNvSpPr>
            <a:spLocks noGrp="1"/>
          </p:cNvSpPr>
          <p:nvPr>
            <p:ph type="body" sz="quarter" idx="21" hasCustomPrompt="1"/>
          </p:nvPr>
        </p:nvSpPr>
        <p:spPr>
          <a:xfrm>
            <a:off x="770625" y="464267"/>
            <a:ext cx="7947807"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8" name="TextBox 7">
            <a:extLst>
              <a:ext uri="{FF2B5EF4-FFF2-40B4-BE49-F238E27FC236}">
                <a16:creationId xmlns:a16="http://schemas.microsoft.com/office/drawing/2014/main" id="{5687A685-EBDC-431F-A3A3-25227F3094FE}"/>
              </a:ext>
            </a:extLst>
          </p:cNvPr>
          <p:cNvSpPr txBox="1"/>
          <p:nvPr userDrawn="1"/>
        </p:nvSpPr>
        <p:spPr>
          <a:xfrm>
            <a:off x="10121659" y="6425249"/>
            <a:ext cx="132271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09/11/2020</a:t>
            </a:fld>
            <a:endParaRPr lang="en-GB" sz="1050" dirty="0">
              <a:solidFill>
                <a:srgbClr val="1E4B9B"/>
              </a:solidFill>
              <a:latin typeface="Arial" panose="020B0604020202020204" pitchFamily="34" charset="0"/>
              <a:cs typeface="Arial" panose="020B0604020202020204" pitchFamily="34" charset="0"/>
            </a:endParaRPr>
          </a:p>
        </p:txBody>
      </p:sp>
      <p:sp>
        <p:nvSpPr>
          <p:cNvPr id="13" name="Content Placeholder 2">
            <a:extLst>
              <a:ext uri="{FF2B5EF4-FFF2-40B4-BE49-F238E27FC236}">
                <a16:creationId xmlns:a16="http://schemas.microsoft.com/office/drawing/2014/main" id="{C676D3C7-DEA3-4E23-A018-40E404019302}"/>
              </a:ext>
            </a:extLst>
          </p:cNvPr>
          <p:cNvSpPr>
            <a:spLocks noGrp="1"/>
          </p:cNvSpPr>
          <p:nvPr>
            <p:ph sz="quarter" idx="28" hasCustomPrompt="1"/>
          </p:nvPr>
        </p:nvSpPr>
        <p:spPr>
          <a:xfrm>
            <a:off x="770468" y="6440578"/>
            <a:ext cx="9662505"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
        <p:nvSpPr>
          <p:cNvPr id="14" name="Text Placeholder 2">
            <a:extLst>
              <a:ext uri="{FF2B5EF4-FFF2-40B4-BE49-F238E27FC236}">
                <a16:creationId xmlns:a16="http://schemas.microsoft.com/office/drawing/2014/main" id="{D974519E-60F3-4D94-B4D4-2BC52D3350F6}"/>
              </a:ext>
            </a:extLst>
          </p:cNvPr>
          <p:cNvSpPr>
            <a:spLocks noGrp="1"/>
          </p:cNvSpPr>
          <p:nvPr>
            <p:ph type="body" sz="quarter" idx="22" hasCustomPrompt="1"/>
          </p:nvPr>
        </p:nvSpPr>
        <p:spPr>
          <a:xfrm>
            <a:off x="770625" y="1458820"/>
            <a:ext cx="7947807"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9595953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genda - Bullets">
    <p:spTree>
      <p:nvGrpSpPr>
        <p:cNvPr id="1" name=""/>
        <p:cNvGrpSpPr/>
        <p:nvPr/>
      </p:nvGrpSpPr>
      <p:grpSpPr>
        <a:xfrm>
          <a:off x="0" y="0"/>
          <a:ext cx="0" cy="0"/>
          <a:chOff x="0" y="0"/>
          <a:chExt cx="0" cy="0"/>
        </a:xfrm>
      </p:grpSpPr>
      <p:sp>
        <p:nvSpPr>
          <p:cNvPr id="8" name="Text Placeholder 2">
            <a:extLst>
              <a:ext uri="{FF2B5EF4-FFF2-40B4-BE49-F238E27FC236}">
                <a16:creationId xmlns:a16="http://schemas.microsoft.com/office/drawing/2014/main" id="{AB625B03-B9DD-437E-8EFA-5E3698F33BA7}"/>
              </a:ext>
            </a:extLst>
          </p:cNvPr>
          <p:cNvSpPr>
            <a:spLocks noGrp="1"/>
          </p:cNvSpPr>
          <p:nvPr>
            <p:ph type="body" sz="quarter" idx="21" hasCustomPrompt="1"/>
          </p:nvPr>
        </p:nvSpPr>
        <p:spPr>
          <a:xfrm>
            <a:off x="770625" y="464267"/>
            <a:ext cx="7947807"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AGENDA</a:t>
            </a:r>
          </a:p>
        </p:txBody>
      </p:sp>
      <p:sp>
        <p:nvSpPr>
          <p:cNvPr id="10" name="Text Placeholder 4">
            <a:extLst>
              <a:ext uri="{FF2B5EF4-FFF2-40B4-BE49-F238E27FC236}">
                <a16:creationId xmlns:a16="http://schemas.microsoft.com/office/drawing/2014/main" id="{2C896F9C-CC25-4527-9E30-F95E9F7B1D5F}"/>
              </a:ext>
            </a:extLst>
          </p:cNvPr>
          <p:cNvSpPr>
            <a:spLocks noGrp="1"/>
          </p:cNvSpPr>
          <p:nvPr>
            <p:ph type="body" sz="quarter" idx="16" hasCustomPrompt="1"/>
          </p:nvPr>
        </p:nvSpPr>
        <p:spPr>
          <a:xfrm>
            <a:off x="770625" y="2243138"/>
            <a:ext cx="10511209" cy="4019131"/>
          </a:xfrm>
          <a:prstGeom prst="rect">
            <a:avLst/>
          </a:prstGeom>
        </p:spPr>
        <p:txBody>
          <a:bodyPr/>
          <a:lstStyle>
            <a:lvl1pPr marL="342900" indent="-3429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1pPr>
            <a:lvl2pPr marL="742950" indent="-28575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2pPr>
            <a:lvl3pPr marL="11430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3pPr>
            <a:lvl4pPr marL="16002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4pPr>
            <a:lvl5pPr marL="20574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6AFAC1F-8668-4411-BA45-03AE7F65EDF8}"/>
              </a:ext>
            </a:extLst>
          </p:cNvPr>
          <p:cNvSpPr txBox="1"/>
          <p:nvPr userDrawn="1"/>
        </p:nvSpPr>
        <p:spPr>
          <a:xfrm>
            <a:off x="10121659" y="6425249"/>
            <a:ext cx="132271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09/11/2020</a:t>
            </a:fld>
            <a:endParaRPr lang="en-GB" sz="1050" dirty="0">
              <a:solidFill>
                <a:srgbClr val="1E4B9B"/>
              </a:solidFill>
              <a:latin typeface="Arial" panose="020B0604020202020204" pitchFamily="34" charset="0"/>
              <a:cs typeface="Arial" panose="020B0604020202020204" pitchFamily="34" charset="0"/>
            </a:endParaRPr>
          </a:p>
        </p:txBody>
      </p:sp>
      <p:sp>
        <p:nvSpPr>
          <p:cNvPr id="9" name="Content Placeholder 2">
            <a:extLst>
              <a:ext uri="{FF2B5EF4-FFF2-40B4-BE49-F238E27FC236}">
                <a16:creationId xmlns:a16="http://schemas.microsoft.com/office/drawing/2014/main" id="{23FACDC6-C223-4AE1-82EF-479CD3486E2D}"/>
              </a:ext>
            </a:extLst>
          </p:cNvPr>
          <p:cNvSpPr>
            <a:spLocks noGrp="1"/>
          </p:cNvSpPr>
          <p:nvPr>
            <p:ph sz="quarter" idx="27" hasCustomPrompt="1"/>
          </p:nvPr>
        </p:nvSpPr>
        <p:spPr>
          <a:xfrm>
            <a:off x="770625" y="6440578"/>
            <a:ext cx="9662348"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Tree>
    <p:extLst>
      <p:ext uri="{BB962C8B-B14F-4D97-AF65-F5344CB8AC3E}">
        <p14:creationId xmlns:p14="http://schemas.microsoft.com/office/powerpoint/2010/main" val="17413700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40756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F7CCD-0A38-47F9-B9C1-7D99F8BC45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DD39108-5A6B-46F0-BA62-4061211063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6E15A91-0141-41EE-BFF8-62863D022D3B}"/>
              </a:ext>
            </a:extLst>
          </p:cNvPr>
          <p:cNvSpPr>
            <a:spLocks noGrp="1"/>
          </p:cNvSpPr>
          <p:nvPr>
            <p:ph type="dt" sz="half" idx="10"/>
          </p:nvPr>
        </p:nvSpPr>
        <p:spPr/>
        <p:txBody>
          <a:bodyPr/>
          <a:lstStyle/>
          <a:p>
            <a:fld id="{4117AC71-B0DD-4B23-9D32-70F3E98CB3D8}" type="datetimeFigureOut">
              <a:rPr lang="en-GB" smtClean="0"/>
              <a:t>09/11/2020</a:t>
            </a:fld>
            <a:endParaRPr lang="en-GB"/>
          </a:p>
        </p:txBody>
      </p:sp>
      <p:sp>
        <p:nvSpPr>
          <p:cNvPr id="5" name="Footer Placeholder 4">
            <a:extLst>
              <a:ext uri="{FF2B5EF4-FFF2-40B4-BE49-F238E27FC236}">
                <a16:creationId xmlns:a16="http://schemas.microsoft.com/office/drawing/2014/main" id="{072976E3-7C07-4249-9C7A-F31375CD42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970B35-5600-4FED-BF0D-8F29338FF698}"/>
              </a:ext>
            </a:extLst>
          </p:cNvPr>
          <p:cNvSpPr>
            <a:spLocks noGrp="1"/>
          </p:cNvSpPr>
          <p:nvPr>
            <p:ph type="sldNum" sz="quarter" idx="12"/>
          </p:nvPr>
        </p:nvSpPr>
        <p:spPr/>
        <p:txBody>
          <a:bodyPr/>
          <a:lstStyle/>
          <a:p>
            <a:fld id="{F74079DA-B234-45BE-9B10-5F3E25A836B3}" type="slidenum">
              <a:rPr lang="en-GB" smtClean="0"/>
              <a:t>‹#›</a:t>
            </a:fld>
            <a:endParaRPr lang="en-GB"/>
          </a:p>
        </p:txBody>
      </p:sp>
    </p:spTree>
    <p:extLst>
      <p:ext uri="{BB962C8B-B14F-4D97-AF65-F5344CB8AC3E}">
        <p14:creationId xmlns:p14="http://schemas.microsoft.com/office/powerpoint/2010/main" val="1503571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Title (Pink)">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A312B389-CC0B-4C80-8270-362F3B8CCC98}"/>
              </a:ext>
            </a:extLst>
          </p:cNvPr>
          <p:cNvSpPr>
            <a:spLocks noGrp="1"/>
          </p:cNvSpPr>
          <p:nvPr>
            <p:ph type="body" sz="quarter" idx="16" hasCustomPrompt="1"/>
          </p:nvPr>
        </p:nvSpPr>
        <p:spPr>
          <a:xfrm>
            <a:off x="2116348" y="2876313"/>
            <a:ext cx="3197525" cy="565628"/>
          </a:xfrm>
          <a:prstGeom prst="rect">
            <a:avLst/>
          </a:prstGeom>
          <a:solidFill>
            <a:srgbClr val="ED2891"/>
          </a:solidFill>
          <a:ln>
            <a:solidFill>
              <a:srgbClr val="ED2891"/>
            </a:solidFill>
          </a:ln>
        </p:spPr>
        <p:txBody>
          <a:bodyPr lIns="36000" tIns="144000" rIns="18000" bIns="36000" anchor="ctr" anchorCtr="0"/>
          <a:lstStyle>
            <a:lvl1pPr marL="0" indent="0">
              <a:lnSpc>
                <a:spcPct val="85000"/>
              </a:lnSpc>
              <a:buNone/>
              <a:defRPr sz="4400" b="1" baseline="0">
                <a:solidFill>
                  <a:schemeClr val="bg1"/>
                </a:solidFill>
                <a:latin typeface="Arial" panose="020B0604020202020204" pitchFamily="34" charset="0"/>
                <a:cs typeface="Arial" panose="020B0604020202020204" pitchFamily="34" charset="0"/>
              </a:defRPr>
            </a:lvl1pPr>
          </a:lstStyle>
          <a:p>
            <a:pPr lvl="0"/>
            <a:r>
              <a:rPr lang="en-US" dirty="0"/>
              <a:t>DIVIDER</a:t>
            </a:r>
          </a:p>
        </p:txBody>
      </p:sp>
      <p:sp>
        <p:nvSpPr>
          <p:cNvPr id="17" name="Text Placeholder 2">
            <a:extLst>
              <a:ext uri="{FF2B5EF4-FFF2-40B4-BE49-F238E27FC236}">
                <a16:creationId xmlns:a16="http://schemas.microsoft.com/office/drawing/2014/main" id="{510941FA-0963-43C8-8988-95D835B0C719}"/>
              </a:ext>
            </a:extLst>
          </p:cNvPr>
          <p:cNvSpPr>
            <a:spLocks noGrp="1"/>
          </p:cNvSpPr>
          <p:nvPr>
            <p:ph type="body" sz="quarter" idx="20" hasCustomPrompt="1"/>
          </p:nvPr>
        </p:nvSpPr>
        <p:spPr>
          <a:xfrm>
            <a:off x="2116348" y="3434154"/>
            <a:ext cx="2196861" cy="565628"/>
          </a:xfrm>
          <a:prstGeom prst="rect">
            <a:avLst/>
          </a:prstGeom>
          <a:solidFill>
            <a:srgbClr val="ED2891"/>
          </a:solidFill>
          <a:ln>
            <a:solidFill>
              <a:srgbClr val="ED2891"/>
            </a:solidFill>
          </a:ln>
        </p:spPr>
        <p:txBody>
          <a:bodyPr lIns="36000" tIns="144000" rIns="18000" bIns="36000" anchor="ctr" anchorCtr="0"/>
          <a:lstStyle>
            <a:lvl1pPr marL="0" indent="0">
              <a:lnSpc>
                <a:spcPct val="85000"/>
              </a:lnSpc>
              <a:buNone/>
              <a:defRPr sz="4400" b="1" baseline="0">
                <a:solidFill>
                  <a:schemeClr val="bg1"/>
                </a:solidFill>
                <a:latin typeface="Arial" panose="020B0604020202020204" pitchFamily="34" charset="0"/>
                <a:cs typeface="Arial" panose="020B0604020202020204" pitchFamily="34" charset="0"/>
              </a:defRPr>
            </a:lvl1pPr>
          </a:lstStyle>
          <a:p>
            <a:pPr lvl="0"/>
            <a:r>
              <a:rPr lang="en-US" dirty="0"/>
              <a:t>TITLE</a:t>
            </a:r>
          </a:p>
        </p:txBody>
      </p:sp>
    </p:spTree>
    <p:extLst>
      <p:ext uri="{BB962C8B-B14F-4D97-AF65-F5344CB8AC3E}">
        <p14:creationId xmlns:p14="http://schemas.microsoft.com/office/powerpoint/2010/main" val="406414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Title (Blue)">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A312B389-CC0B-4C80-8270-362F3B8CCC98}"/>
              </a:ext>
            </a:extLst>
          </p:cNvPr>
          <p:cNvSpPr>
            <a:spLocks noGrp="1"/>
          </p:cNvSpPr>
          <p:nvPr>
            <p:ph type="body" sz="quarter" idx="16" hasCustomPrompt="1"/>
          </p:nvPr>
        </p:nvSpPr>
        <p:spPr>
          <a:xfrm>
            <a:off x="2116348" y="2876313"/>
            <a:ext cx="3197525" cy="565628"/>
          </a:xfrm>
          <a:prstGeom prst="rect">
            <a:avLst/>
          </a:prstGeom>
          <a:solidFill>
            <a:srgbClr val="1E4B9B"/>
          </a:solidFill>
        </p:spPr>
        <p:txBody>
          <a:bodyPr lIns="36000" tIns="144000" rIns="18000" bIns="36000" anchor="ctr" anchorCtr="0"/>
          <a:lstStyle>
            <a:lvl1pPr marL="0" indent="0">
              <a:lnSpc>
                <a:spcPct val="85000"/>
              </a:lnSpc>
              <a:buNone/>
              <a:defRPr sz="4400" b="1" baseline="0">
                <a:solidFill>
                  <a:schemeClr val="bg1"/>
                </a:solidFill>
                <a:latin typeface="Arial" panose="020B0604020202020204" pitchFamily="34" charset="0"/>
                <a:cs typeface="Arial" panose="020B0604020202020204" pitchFamily="34" charset="0"/>
              </a:defRPr>
            </a:lvl1pPr>
          </a:lstStyle>
          <a:p>
            <a:pPr lvl="0"/>
            <a:r>
              <a:rPr lang="en-US" dirty="0"/>
              <a:t>DIVIDER</a:t>
            </a:r>
          </a:p>
        </p:txBody>
      </p:sp>
      <p:sp>
        <p:nvSpPr>
          <p:cNvPr id="17" name="Text Placeholder 2">
            <a:extLst>
              <a:ext uri="{FF2B5EF4-FFF2-40B4-BE49-F238E27FC236}">
                <a16:creationId xmlns:a16="http://schemas.microsoft.com/office/drawing/2014/main" id="{510941FA-0963-43C8-8988-95D835B0C719}"/>
              </a:ext>
            </a:extLst>
          </p:cNvPr>
          <p:cNvSpPr>
            <a:spLocks noGrp="1"/>
          </p:cNvSpPr>
          <p:nvPr>
            <p:ph type="body" sz="quarter" idx="20" hasCustomPrompt="1"/>
          </p:nvPr>
        </p:nvSpPr>
        <p:spPr>
          <a:xfrm>
            <a:off x="2116348" y="3434154"/>
            <a:ext cx="2196861" cy="565628"/>
          </a:xfrm>
          <a:prstGeom prst="rect">
            <a:avLst/>
          </a:prstGeom>
          <a:solidFill>
            <a:srgbClr val="1E4B9B"/>
          </a:solidFill>
        </p:spPr>
        <p:txBody>
          <a:bodyPr lIns="36000" tIns="144000" rIns="18000" bIns="36000" anchor="ctr" anchorCtr="0"/>
          <a:lstStyle>
            <a:lvl1pPr marL="0" indent="0">
              <a:lnSpc>
                <a:spcPct val="85000"/>
              </a:lnSpc>
              <a:buNone/>
              <a:defRPr sz="4400" b="1" baseline="0">
                <a:solidFill>
                  <a:schemeClr val="bg1"/>
                </a:solidFill>
                <a:latin typeface="Arial" panose="020B0604020202020204" pitchFamily="34" charset="0"/>
                <a:cs typeface="Arial" panose="020B0604020202020204" pitchFamily="34" charset="0"/>
              </a:defRPr>
            </a:lvl1pPr>
          </a:lstStyle>
          <a:p>
            <a:pPr lvl="0"/>
            <a:r>
              <a:rPr lang="en-US" dirty="0"/>
              <a:t>TITLE</a:t>
            </a:r>
          </a:p>
        </p:txBody>
      </p:sp>
    </p:spTree>
    <p:extLst>
      <p:ext uri="{BB962C8B-B14F-4D97-AF65-F5344CB8AC3E}">
        <p14:creationId xmlns:p14="http://schemas.microsoft.com/office/powerpoint/2010/main" val="3860979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589014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layout - just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dirty="0"/>
              <a:t>INSERT TITLE</a:t>
            </a:r>
          </a:p>
        </p:txBody>
      </p:sp>
      <p:sp>
        <p:nvSpPr>
          <p:cNvPr id="8" name="Content Placeholder 2"/>
          <p:cNvSpPr>
            <a:spLocks noGrp="1"/>
          </p:cNvSpPr>
          <p:nvPr>
            <p:ph idx="1" hasCustomPrompt="1"/>
          </p:nvPr>
        </p:nvSpPr>
        <p:spPr>
          <a:xfrm>
            <a:off x="576000" y="1440000"/>
            <a:ext cx="11136000" cy="4938000"/>
          </a:xfrm>
          <a:prstGeom prst="rect">
            <a:avLst/>
          </a:prstGeom>
        </p:spPr>
        <p:txBody>
          <a:bodyPr lIns="0" tIns="0" rIns="0" bIns="0"/>
          <a:lstStyle>
            <a:lvl1pPr marL="0" indent="0">
              <a:buNone/>
              <a:defRPr sz="1600"/>
            </a:lvl1pPr>
            <a:lvl2pPr marL="609570" indent="0">
              <a:buNone/>
              <a:defRPr sz="1600"/>
            </a:lvl2pPr>
            <a:lvl3pPr marL="1219139" indent="0">
              <a:buNone/>
              <a:defRPr sz="1600"/>
            </a:lvl3pPr>
            <a:lvl4pPr marL="1828709" indent="0">
              <a:buNone/>
              <a:defRPr sz="1600"/>
            </a:lvl4pPr>
            <a:lvl5pPr marL="2438278" indent="0">
              <a:buNone/>
              <a:defRPr sz="1600"/>
            </a:lvl5pPr>
          </a:lstStyle>
          <a:p>
            <a:pPr lvl="0"/>
            <a:r>
              <a:rPr lang="en-US" dirty="0"/>
              <a:t>Body text</a:t>
            </a:r>
          </a:p>
        </p:txBody>
      </p:sp>
      <p:sp>
        <p:nvSpPr>
          <p:cNvPr id="12" name="Slide Number Placeholder 8"/>
          <p:cNvSpPr>
            <a:spLocks noGrp="1"/>
          </p:cNvSpPr>
          <p:nvPr>
            <p:ph type="sldNum" sz="quarter" idx="4"/>
          </p:nvPr>
        </p:nvSpPr>
        <p:spPr>
          <a:xfrm>
            <a:off x="11712000" y="6378000"/>
            <a:ext cx="480000" cy="480000"/>
          </a:xfrm>
          <a:prstGeom prst="rect">
            <a:avLst/>
          </a:prstGeom>
          <a:solidFill>
            <a:schemeClr val="accent1"/>
          </a:solidFill>
        </p:spPr>
        <p:txBody>
          <a:bodyPr vert="horz" lIns="0" tIns="0" rIns="0" bIns="0" rtlCol="0" anchor="ctr"/>
          <a:lstStyle>
            <a:lvl1pPr algn="ctr">
              <a:defRPr sz="1600">
                <a:solidFill>
                  <a:schemeClr val="bg1"/>
                </a:solidFill>
              </a:defRPr>
            </a:lvl1pPr>
          </a:lstStyle>
          <a:p>
            <a:fld id="{0406593E-52CF-5B45-8CFF-7309163A4729}" type="slidenum">
              <a:rPr lang="en-US" smtClean="0"/>
              <a:pPr/>
              <a:t>‹#›</a:t>
            </a:fld>
            <a:endParaRPr lang="en-US"/>
          </a:p>
        </p:txBody>
      </p:sp>
      <p:sp>
        <p:nvSpPr>
          <p:cNvPr id="4" name="Text Placeholder 3"/>
          <p:cNvSpPr>
            <a:spLocks noGrp="1"/>
          </p:cNvSpPr>
          <p:nvPr>
            <p:ph type="body" sz="quarter" idx="10"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dirty="0"/>
              <a:t>TEXT IN HERE</a:t>
            </a:r>
          </a:p>
        </p:txBody>
      </p:sp>
    </p:spTree>
    <p:extLst>
      <p:ext uri="{BB962C8B-B14F-4D97-AF65-F5344CB8AC3E}">
        <p14:creationId xmlns:p14="http://schemas.microsoft.com/office/powerpoint/2010/main" val="1801983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Click to edit Master title style</a:t>
            </a:r>
          </a:p>
        </p:txBody>
      </p:sp>
      <p:sp>
        <p:nvSpPr>
          <p:cNvPr id="3" name="Content Placeholder 2"/>
          <p:cNvSpPr>
            <a:spLocks noGrp="1"/>
          </p:cNvSpPr>
          <p:nvPr>
            <p:ph idx="1"/>
          </p:nvPr>
        </p:nvSpPr>
        <p:spPr/>
        <p:txBody>
          <a:bodyPr/>
          <a:lstStyle/>
          <a:p>
            <a:pPr lvl="0"/>
            <a:r>
              <a:t>Click to edit Master text style</a:t>
            </a:r>
          </a:p>
          <a:p>
            <a:pPr lvl="1"/>
            <a:r>
              <a:t>Second Level</a:t>
            </a:r>
          </a:p>
          <a:p>
            <a:pPr lvl="2"/>
            <a:r>
              <a:t>Third Level</a:t>
            </a:r>
          </a:p>
          <a:p>
            <a:pPr lvl="3"/>
            <a:r>
              <a:t>Fourth Level</a:t>
            </a:r>
          </a:p>
          <a:p>
            <a:pPr lvl="4"/>
            <a:r>
              <a:t>Fifth Level</a:t>
            </a:r>
          </a:p>
        </p:txBody>
      </p:sp>
      <p:sp>
        <p:nvSpPr>
          <p:cNvPr id="4" name="Date Placeholder 3"/>
          <p:cNvSpPr>
            <a:spLocks noGrp="1"/>
          </p:cNvSpPr>
          <p:nvPr>
            <p:ph type="dt" sz="half" idx="10"/>
          </p:nvPr>
        </p:nvSpPr>
        <p:spPr/>
        <p:txBody>
          <a:bodyPr/>
          <a:lstStyle/>
          <a:p>
            <a:fld id="{11E63EC2-2586-6559-2AEA-CCB507999B55}" type="datetimeFigureOut">
              <a:t>11/9/20</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55A24AC4-90D5-534C-9065-B90B84647AC3}" type="slidenum">
              <a:t>‹#›</a:t>
            </a:fld>
            <a:endParaRPr dirty="0"/>
          </a:p>
        </p:txBody>
      </p:sp>
    </p:spTree>
    <p:extLst>
      <p:ext uri="{BB962C8B-B14F-4D97-AF65-F5344CB8AC3E}">
        <p14:creationId xmlns:p14="http://schemas.microsoft.com/office/powerpoint/2010/main" val="106839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resentation Title">
    <p:spTree>
      <p:nvGrpSpPr>
        <p:cNvPr id="1" name=""/>
        <p:cNvGrpSpPr/>
        <p:nvPr/>
      </p:nvGrpSpPr>
      <p:grpSpPr>
        <a:xfrm>
          <a:off x="0" y="0"/>
          <a:ext cx="0" cy="0"/>
          <a:chOff x="0" y="0"/>
          <a:chExt cx="0" cy="0"/>
        </a:xfrm>
      </p:grpSpPr>
      <p:sp>
        <p:nvSpPr>
          <p:cNvPr id="8" name="Text Placeholder 9">
            <a:extLst>
              <a:ext uri="{FF2B5EF4-FFF2-40B4-BE49-F238E27FC236}">
                <a16:creationId xmlns:a16="http://schemas.microsoft.com/office/drawing/2014/main" id="{89E6F516-5A93-46CB-BD93-0AA757BC2E46}"/>
              </a:ext>
            </a:extLst>
          </p:cNvPr>
          <p:cNvSpPr>
            <a:spLocks noGrp="1"/>
          </p:cNvSpPr>
          <p:nvPr>
            <p:ph type="body" sz="quarter" idx="17" hasCustomPrompt="1"/>
          </p:nvPr>
        </p:nvSpPr>
        <p:spPr>
          <a:xfrm>
            <a:off x="1955321" y="3520774"/>
            <a:ext cx="7039156" cy="395619"/>
          </a:xfrm>
          <a:prstGeom prst="rect">
            <a:avLst/>
          </a:prstGeom>
        </p:spPr>
        <p:txBody>
          <a:bodyPr anchor="ctr"/>
          <a:lstStyle>
            <a:lvl1pPr marL="0" indent="0">
              <a:buNone/>
              <a:defRPr sz="2000" b="1">
                <a:solidFill>
                  <a:srgbClr val="1E4B9B"/>
                </a:solidFill>
                <a:latin typeface="Arial" panose="020B0604020202020204" pitchFamily="34" charset="0"/>
                <a:cs typeface="Arial" panose="020B0604020202020204" pitchFamily="34" charset="0"/>
              </a:defRPr>
            </a:lvl1pPr>
          </a:lstStyle>
          <a:p>
            <a:pPr marL="342900" marR="0" lvl="0" indent="-342900" algn="l" defTabSz="457200" rtl="0" eaLnBrk="1" fontAlgn="auto" latinLnBrk="0" hangingPunct="1">
              <a:lnSpc>
                <a:spcPct val="100000"/>
              </a:lnSpc>
              <a:spcBef>
                <a:spcPct val="20000"/>
              </a:spcBef>
              <a:spcAft>
                <a:spcPts val="0"/>
              </a:spcAft>
              <a:buClrTx/>
              <a:buSzTx/>
              <a:tabLst/>
              <a:defRPr/>
            </a:pPr>
            <a:r>
              <a:rPr lang="en-US" dirty="0"/>
              <a:t>Subtitle</a:t>
            </a:r>
          </a:p>
        </p:txBody>
      </p:sp>
      <p:sp>
        <p:nvSpPr>
          <p:cNvPr id="9" name="Text Placeholder 9">
            <a:extLst>
              <a:ext uri="{FF2B5EF4-FFF2-40B4-BE49-F238E27FC236}">
                <a16:creationId xmlns:a16="http://schemas.microsoft.com/office/drawing/2014/main" id="{8B4B5340-958A-450C-A8D9-EBE1007D2C86}"/>
              </a:ext>
            </a:extLst>
          </p:cNvPr>
          <p:cNvSpPr>
            <a:spLocks noGrp="1"/>
          </p:cNvSpPr>
          <p:nvPr>
            <p:ph type="body" sz="quarter" idx="18" hasCustomPrompt="1"/>
          </p:nvPr>
        </p:nvSpPr>
        <p:spPr>
          <a:xfrm>
            <a:off x="1955321" y="3916393"/>
            <a:ext cx="7039156" cy="672861"/>
          </a:xfrm>
          <a:prstGeom prst="rect">
            <a:avLst/>
          </a:prstGeom>
        </p:spPr>
        <p:txBody>
          <a:bodyPr anchor="t" anchorCtr="0"/>
          <a:lstStyle>
            <a:lvl1pPr marL="0" indent="0">
              <a:buNone/>
              <a:defRPr sz="1400" b="0">
                <a:solidFill>
                  <a:srgbClr val="1E4B9B"/>
                </a:solidFill>
                <a:latin typeface="Arial" panose="020B0604020202020204" pitchFamily="34" charset="0"/>
                <a:cs typeface="Arial" panose="020B0604020202020204" pitchFamily="34" charset="0"/>
              </a:defRPr>
            </a:lvl1pPr>
          </a:lstStyle>
          <a:p>
            <a:pPr marL="342900" marR="0" lvl="0" indent="-342900" algn="l" defTabSz="457200" rtl="0" eaLnBrk="1" fontAlgn="auto" latinLnBrk="0" hangingPunct="1">
              <a:lnSpc>
                <a:spcPct val="100000"/>
              </a:lnSpc>
              <a:spcBef>
                <a:spcPct val="20000"/>
              </a:spcBef>
              <a:spcAft>
                <a:spcPts val="0"/>
              </a:spcAft>
              <a:buClrTx/>
              <a:buSzTx/>
              <a:tabLst/>
              <a:defRPr/>
            </a:pPr>
            <a:r>
              <a:rPr lang="en-US" dirty="0"/>
              <a:t>01/08/2018</a:t>
            </a:r>
          </a:p>
          <a:p>
            <a:pPr marL="342900" marR="0" lvl="0" indent="-342900" algn="l" defTabSz="457200" rtl="0" eaLnBrk="1" fontAlgn="auto" latinLnBrk="0" hangingPunct="1">
              <a:lnSpc>
                <a:spcPct val="100000"/>
              </a:lnSpc>
              <a:spcBef>
                <a:spcPct val="20000"/>
              </a:spcBef>
              <a:spcAft>
                <a:spcPts val="0"/>
              </a:spcAft>
              <a:buClrTx/>
              <a:buSzTx/>
              <a:tabLst/>
              <a:defRPr/>
            </a:pPr>
            <a:r>
              <a:rPr lang="en-US" dirty="0"/>
              <a:t>V1.2</a:t>
            </a:r>
          </a:p>
        </p:txBody>
      </p:sp>
      <p:sp>
        <p:nvSpPr>
          <p:cNvPr id="10" name="Text Placeholder 9">
            <a:extLst>
              <a:ext uri="{FF2B5EF4-FFF2-40B4-BE49-F238E27FC236}">
                <a16:creationId xmlns:a16="http://schemas.microsoft.com/office/drawing/2014/main" id="{E03EEA31-37FD-4C6A-A5B4-FAEB69A86C18}"/>
              </a:ext>
            </a:extLst>
          </p:cNvPr>
          <p:cNvSpPr>
            <a:spLocks noGrp="1"/>
          </p:cNvSpPr>
          <p:nvPr>
            <p:ph type="body" sz="quarter" idx="19" hasCustomPrompt="1"/>
          </p:nvPr>
        </p:nvSpPr>
        <p:spPr>
          <a:xfrm>
            <a:off x="1955319" y="4741654"/>
            <a:ext cx="7039156" cy="373811"/>
          </a:xfrm>
          <a:prstGeom prst="rect">
            <a:avLst/>
          </a:prstGeom>
        </p:spPr>
        <p:txBody>
          <a:bodyPr anchor="t" anchorCtr="0"/>
          <a:lstStyle>
            <a:lvl1pPr marL="0" indent="0">
              <a:buNone/>
              <a:defRPr sz="1400" b="0">
                <a:solidFill>
                  <a:srgbClr val="1E4B9B"/>
                </a:solidFill>
                <a:latin typeface="Arial" panose="020B0604020202020204" pitchFamily="34" charset="0"/>
                <a:cs typeface="Arial" panose="020B0604020202020204" pitchFamily="34" charset="0"/>
              </a:defRPr>
            </a:lvl1pPr>
          </a:lstStyle>
          <a:p>
            <a:pPr marL="342900" marR="0" lvl="0" indent="-342900" algn="l" defTabSz="457200" rtl="0" eaLnBrk="1" fontAlgn="auto" latinLnBrk="0" hangingPunct="1">
              <a:lnSpc>
                <a:spcPct val="100000"/>
              </a:lnSpc>
              <a:spcBef>
                <a:spcPct val="20000"/>
              </a:spcBef>
              <a:spcAft>
                <a:spcPts val="0"/>
              </a:spcAft>
              <a:buClrTx/>
              <a:buSzTx/>
              <a:tabLst/>
              <a:defRPr/>
            </a:pPr>
            <a:r>
              <a:rPr lang="en-US" dirty="0"/>
              <a:t>1st August 2017</a:t>
            </a:r>
          </a:p>
        </p:txBody>
      </p:sp>
      <p:sp>
        <p:nvSpPr>
          <p:cNvPr id="19" name="Text Placeholder 2">
            <a:extLst>
              <a:ext uri="{FF2B5EF4-FFF2-40B4-BE49-F238E27FC236}">
                <a16:creationId xmlns:a16="http://schemas.microsoft.com/office/drawing/2014/main" id="{1898A98A-E192-4AAF-9C23-E1F9CFFAB16B}"/>
              </a:ext>
            </a:extLst>
          </p:cNvPr>
          <p:cNvSpPr>
            <a:spLocks noGrp="1"/>
          </p:cNvSpPr>
          <p:nvPr>
            <p:ph type="body" sz="quarter" idx="21" hasCustomPrompt="1"/>
          </p:nvPr>
        </p:nvSpPr>
        <p:spPr>
          <a:xfrm>
            <a:off x="2116346" y="1923512"/>
            <a:ext cx="6878127" cy="1127362"/>
          </a:xfrm>
          <a:prstGeom prst="rect">
            <a:avLst/>
          </a:prstGeom>
          <a:noFill/>
        </p:spPr>
        <p:txBody>
          <a:bodyPr lIns="36000" tIns="144000" rIns="18000" bIns="36000" anchor="ctr" anchorCtr="0"/>
          <a:lstStyle>
            <a:lvl1pPr marL="0" indent="0">
              <a:lnSpc>
                <a:spcPct val="85000"/>
              </a:lnSpc>
              <a:buNone/>
              <a:defRPr sz="4400" b="1" baseline="0">
                <a:solidFill>
                  <a:srgbClr val="1E4B9B"/>
                </a:solidFill>
                <a:latin typeface="Arial" panose="020B0604020202020204" pitchFamily="34" charset="0"/>
                <a:cs typeface="Arial" panose="020B0604020202020204" pitchFamily="34" charset="0"/>
              </a:defRPr>
            </a:lvl1pPr>
          </a:lstStyle>
          <a:p>
            <a:pPr lvl="0"/>
            <a:r>
              <a:rPr lang="en-US" dirty="0"/>
              <a:t>PRESENTATION TITLE</a:t>
            </a:r>
          </a:p>
        </p:txBody>
      </p:sp>
    </p:spTree>
    <p:extLst>
      <p:ext uri="{BB962C8B-B14F-4D97-AF65-F5344CB8AC3E}">
        <p14:creationId xmlns:p14="http://schemas.microsoft.com/office/powerpoint/2010/main" val="1428361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Title (Pink)">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A312B389-CC0B-4C80-8270-362F3B8CCC98}"/>
              </a:ext>
            </a:extLst>
          </p:cNvPr>
          <p:cNvSpPr>
            <a:spLocks noGrp="1"/>
          </p:cNvSpPr>
          <p:nvPr>
            <p:ph type="body" sz="quarter" idx="16" hasCustomPrompt="1"/>
          </p:nvPr>
        </p:nvSpPr>
        <p:spPr>
          <a:xfrm>
            <a:off x="2116348" y="2876313"/>
            <a:ext cx="3197525" cy="565628"/>
          </a:xfrm>
          <a:prstGeom prst="rect">
            <a:avLst/>
          </a:prstGeom>
          <a:solidFill>
            <a:srgbClr val="ED2891"/>
          </a:solidFill>
          <a:ln>
            <a:solidFill>
              <a:srgbClr val="ED2891"/>
            </a:solidFill>
          </a:ln>
        </p:spPr>
        <p:txBody>
          <a:bodyPr lIns="36000" tIns="144000" rIns="18000" bIns="36000" anchor="ctr" anchorCtr="0"/>
          <a:lstStyle>
            <a:lvl1pPr marL="0" indent="0">
              <a:lnSpc>
                <a:spcPct val="85000"/>
              </a:lnSpc>
              <a:buNone/>
              <a:defRPr sz="4400" b="1" baseline="0">
                <a:solidFill>
                  <a:schemeClr val="bg1"/>
                </a:solidFill>
                <a:latin typeface="Arial" panose="020B0604020202020204" pitchFamily="34" charset="0"/>
                <a:cs typeface="Arial" panose="020B0604020202020204" pitchFamily="34" charset="0"/>
              </a:defRPr>
            </a:lvl1pPr>
          </a:lstStyle>
          <a:p>
            <a:pPr lvl="0"/>
            <a:r>
              <a:rPr lang="en-US" dirty="0"/>
              <a:t>DIVIDER</a:t>
            </a:r>
          </a:p>
        </p:txBody>
      </p:sp>
      <p:sp>
        <p:nvSpPr>
          <p:cNvPr id="17" name="Text Placeholder 2">
            <a:extLst>
              <a:ext uri="{FF2B5EF4-FFF2-40B4-BE49-F238E27FC236}">
                <a16:creationId xmlns:a16="http://schemas.microsoft.com/office/drawing/2014/main" id="{510941FA-0963-43C8-8988-95D835B0C719}"/>
              </a:ext>
            </a:extLst>
          </p:cNvPr>
          <p:cNvSpPr>
            <a:spLocks noGrp="1"/>
          </p:cNvSpPr>
          <p:nvPr>
            <p:ph type="body" sz="quarter" idx="20" hasCustomPrompt="1"/>
          </p:nvPr>
        </p:nvSpPr>
        <p:spPr>
          <a:xfrm>
            <a:off x="2116348" y="3434154"/>
            <a:ext cx="2196861" cy="565628"/>
          </a:xfrm>
          <a:prstGeom prst="rect">
            <a:avLst/>
          </a:prstGeom>
          <a:solidFill>
            <a:srgbClr val="ED2891"/>
          </a:solidFill>
          <a:ln>
            <a:solidFill>
              <a:srgbClr val="ED2891"/>
            </a:solidFill>
          </a:ln>
        </p:spPr>
        <p:txBody>
          <a:bodyPr lIns="36000" tIns="144000" rIns="18000" bIns="36000" anchor="ctr" anchorCtr="0"/>
          <a:lstStyle>
            <a:lvl1pPr marL="0" indent="0">
              <a:lnSpc>
                <a:spcPct val="85000"/>
              </a:lnSpc>
              <a:buNone/>
              <a:defRPr sz="4400" b="1" baseline="0">
                <a:solidFill>
                  <a:schemeClr val="bg1"/>
                </a:solidFill>
                <a:latin typeface="Arial" panose="020B0604020202020204" pitchFamily="34" charset="0"/>
                <a:cs typeface="Arial" panose="020B0604020202020204" pitchFamily="34" charset="0"/>
              </a:defRPr>
            </a:lvl1pPr>
          </a:lstStyle>
          <a:p>
            <a:pPr lvl="0"/>
            <a:r>
              <a:rPr lang="en-US" dirty="0"/>
              <a:t>TITLE</a:t>
            </a:r>
          </a:p>
        </p:txBody>
      </p:sp>
    </p:spTree>
    <p:extLst>
      <p:ext uri="{BB962C8B-B14F-4D97-AF65-F5344CB8AC3E}">
        <p14:creationId xmlns:p14="http://schemas.microsoft.com/office/powerpoint/2010/main" val="1871694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Title (Blue)">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A312B389-CC0B-4C80-8270-362F3B8CCC98}"/>
              </a:ext>
            </a:extLst>
          </p:cNvPr>
          <p:cNvSpPr>
            <a:spLocks noGrp="1"/>
          </p:cNvSpPr>
          <p:nvPr>
            <p:ph type="body" sz="quarter" idx="16" hasCustomPrompt="1"/>
          </p:nvPr>
        </p:nvSpPr>
        <p:spPr>
          <a:xfrm>
            <a:off x="2116348" y="2876313"/>
            <a:ext cx="3197525" cy="565628"/>
          </a:xfrm>
          <a:prstGeom prst="rect">
            <a:avLst/>
          </a:prstGeom>
          <a:solidFill>
            <a:srgbClr val="1E4B9B"/>
          </a:solidFill>
        </p:spPr>
        <p:txBody>
          <a:bodyPr lIns="36000" tIns="144000" rIns="18000" bIns="36000" anchor="ctr" anchorCtr="0"/>
          <a:lstStyle>
            <a:lvl1pPr marL="0" indent="0">
              <a:lnSpc>
                <a:spcPct val="85000"/>
              </a:lnSpc>
              <a:buNone/>
              <a:defRPr sz="4400" b="1" baseline="0">
                <a:solidFill>
                  <a:schemeClr val="bg1"/>
                </a:solidFill>
                <a:latin typeface="Arial" panose="020B0604020202020204" pitchFamily="34" charset="0"/>
                <a:cs typeface="Arial" panose="020B0604020202020204" pitchFamily="34" charset="0"/>
              </a:defRPr>
            </a:lvl1pPr>
          </a:lstStyle>
          <a:p>
            <a:pPr lvl="0"/>
            <a:r>
              <a:rPr lang="en-US" dirty="0"/>
              <a:t>DIVIDER</a:t>
            </a:r>
          </a:p>
        </p:txBody>
      </p:sp>
      <p:sp>
        <p:nvSpPr>
          <p:cNvPr id="17" name="Text Placeholder 2">
            <a:extLst>
              <a:ext uri="{FF2B5EF4-FFF2-40B4-BE49-F238E27FC236}">
                <a16:creationId xmlns:a16="http://schemas.microsoft.com/office/drawing/2014/main" id="{510941FA-0963-43C8-8988-95D835B0C719}"/>
              </a:ext>
            </a:extLst>
          </p:cNvPr>
          <p:cNvSpPr>
            <a:spLocks noGrp="1"/>
          </p:cNvSpPr>
          <p:nvPr>
            <p:ph type="body" sz="quarter" idx="20" hasCustomPrompt="1"/>
          </p:nvPr>
        </p:nvSpPr>
        <p:spPr>
          <a:xfrm>
            <a:off x="2116348" y="3434154"/>
            <a:ext cx="2196861" cy="565628"/>
          </a:xfrm>
          <a:prstGeom prst="rect">
            <a:avLst/>
          </a:prstGeom>
          <a:solidFill>
            <a:srgbClr val="1E4B9B"/>
          </a:solidFill>
        </p:spPr>
        <p:txBody>
          <a:bodyPr lIns="36000" tIns="144000" rIns="18000" bIns="36000" anchor="ctr" anchorCtr="0"/>
          <a:lstStyle>
            <a:lvl1pPr marL="0" indent="0">
              <a:lnSpc>
                <a:spcPct val="85000"/>
              </a:lnSpc>
              <a:buNone/>
              <a:defRPr sz="4400" b="1" baseline="0">
                <a:solidFill>
                  <a:schemeClr val="bg1"/>
                </a:solidFill>
                <a:latin typeface="Arial" panose="020B0604020202020204" pitchFamily="34" charset="0"/>
                <a:cs typeface="Arial" panose="020B0604020202020204" pitchFamily="34" charset="0"/>
              </a:defRPr>
            </a:lvl1pPr>
          </a:lstStyle>
          <a:p>
            <a:pPr lvl="0"/>
            <a:r>
              <a:rPr lang="en-US" dirty="0"/>
              <a:t>TITLE</a:t>
            </a:r>
          </a:p>
        </p:txBody>
      </p:sp>
    </p:spTree>
    <p:extLst>
      <p:ext uri="{BB962C8B-B14F-4D97-AF65-F5344CB8AC3E}">
        <p14:creationId xmlns:p14="http://schemas.microsoft.com/office/powerpoint/2010/main" val="3209539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DD306B9-254E-8945-A9D0-50115FC22891}"/>
              </a:ext>
            </a:extLst>
          </p:cNvPr>
          <p:cNvPicPr>
            <a:picLocks noChangeAspect="1"/>
          </p:cNvPicPr>
          <p:nvPr userDrawn="1"/>
        </p:nvPicPr>
        <p:blipFill>
          <a:blip r:embed="rId8"/>
          <a:stretch>
            <a:fillRect/>
          </a:stretch>
        </p:blipFill>
        <p:spPr>
          <a:xfrm>
            <a:off x="10563404" y="284402"/>
            <a:ext cx="1315048" cy="905773"/>
          </a:xfrm>
          <a:prstGeom prst="rect">
            <a:avLst/>
          </a:prstGeom>
        </p:spPr>
      </p:pic>
    </p:spTree>
    <p:extLst>
      <p:ext uri="{BB962C8B-B14F-4D97-AF65-F5344CB8AC3E}">
        <p14:creationId xmlns:p14="http://schemas.microsoft.com/office/powerpoint/2010/main" val="4216593944"/>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42" r:id="rId4"/>
    <p:sldLayoutId id="2147483755" r:id="rId5"/>
    <p:sldLayoutId id="2147483756" r:id="rId6"/>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DD306B9-254E-8945-A9D0-50115FC22891}"/>
              </a:ext>
            </a:extLst>
          </p:cNvPr>
          <p:cNvPicPr>
            <a:picLocks noChangeAspect="1"/>
          </p:cNvPicPr>
          <p:nvPr userDrawn="1"/>
        </p:nvPicPr>
        <p:blipFill>
          <a:blip r:embed="rId14"/>
          <a:stretch>
            <a:fillRect/>
          </a:stretch>
        </p:blipFill>
        <p:spPr>
          <a:xfrm>
            <a:off x="10563404" y="284402"/>
            <a:ext cx="1315048" cy="905773"/>
          </a:xfrm>
          <a:prstGeom prst="rect">
            <a:avLst/>
          </a:prstGeom>
        </p:spPr>
      </p:pic>
    </p:spTree>
    <p:extLst>
      <p:ext uri="{BB962C8B-B14F-4D97-AF65-F5344CB8AC3E}">
        <p14:creationId xmlns:p14="http://schemas.microsoft.com/office/powerpoint/2010/main" val="322361322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53" r:id="rId4"/>
    <p:sldLayoutId id="2147483747" r:id="rId5"/>
    <p:sldLayoutId id="2147483748" r:id="rId6"/>
    <p:sldLayoutId id="2147483749" r:id="rId7"/>
    <p:sldLayoutId id="2147483750" r:id="rId8"/>
    <p:sldLayoutId id="2147483751" r:id="rId9"/>
    <p:sldLayoutId id="2147483752" r:id="rId10"/>
    <p:sldLayoutId id="2147483754" r:id="rId11"/>
    <p:sldLayoutId id="2147483757"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6.png"/><Relationship Id="rId7" Type="http://schemas.microsoft.com/office/2007/relationships/hdphoto" Target="../media/hdphoto5.wdp"/><Relationship Id="rId2" Type="http://schemas.openxmlformats.org/officeDocument/2006/relationships/notesSlide" Target="../notesSlides/notesSlide10.xml"/><Relationship Id="rId1" Type="http://schemas.openxmlformats.org/officeDocument/2006/relationships/slideLayout" Target="../slideLayouts/slideLayout10.xml"/><Relationship Id="rId6" Type="http://schemas.openxmlformats.org/officeDocument/2006/relationships/image" Target="../media/image8.png"/><Relationship Id="rId5" Type="http://schemas.openxmlformats.org/officeDocument/2006/relationships/image" Target="../media/image7.png"/><Relationship Id="rId4" Type="http://schemas.microsoft.com/office/2007/relationships/hdphoto" Target="../media/hdphoto4.wdp"/></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0.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6.png"/><Relationship Id="rId7" Type="http://schemas.microsoft.com/office/2007/relationships/hdphoto" Target="../media/hdphoto2.wdp"/><Relationship Id="rId2" Type="http://schemas.openxmlformats.org/officeDocument/2006/relationships/notesSlide" Target="../notesSlides/notesSlide3.xml"/><Relationship Id="rId1" Type="http://schemas.openxmlformats.org/officeDocument/2006/relationships/slideLayout" Target="../slideLayouts/slideLayout10.xml"/><Relationship Id="rId6" Type="http://schemas.openxmlformats.org/officeDocument/2006/relationships/image" Target="../media/image8.png"/><Relationship Id="rId5" Type="http://schemas.openxmlformats.org/officeDocument/2006/relationships/image" Target="../media/image7.pn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0.xml"/><Relationship Id="rId5" Type="http://schemas.openxmlformats.org/officeDocument/2006/relationships/image" Target="../media/image11.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18.xml"/><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8" Type="http://schemas.openxmlformats.org/officeDocument/2006/relationships/hyperlink" Target="https://www.open.edu/openlearn/for-life" TargetMode="External"/><Relationship Id="rId3" Type="http://schemas.openxmlformats.org/officeDocument/2006/relationships/image" Target="../media/image14.png"/><Relationship Id="rId7" Type="http://schemas.openxmlformats.org/officeDocument/2006/relationships/hyperlink" Target="https://www.open.edu/openlearn/education-development/department-work-pensions" TargetMode="External"/><Relationship Id="rId2" Type="http://schemas.openxmlformats.org/officeDocument/2006/relationships/notesSlide" Target="../notesSlides/notesSlide6.xml"/><Relationship Id="rId1" Type="http://schemas.openxmlformats.org/officeDocument/2006/relationships/slideLayout" Target="../slideLayouts/slideLayout10.xml"/><Relationship Id="rId6" Type="http://schemas.openxmlformats.org/officeDocument/2006/relationships/hyperlink" Target="https://www.open.edu/openlearn/skills-for-work" TargetMode="External"/><Relationship Id="rId5" Type="http://schemas.openxmlformats.org/officeDocument/2006/relationships/image" Target="../media/image15.tiff"/><Relationship Id="rId4" Type="http://schemas.microsoft.com/office/2007/relationships/hdphoto" Target="../media/hdphoto3.wdp"/></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10.xml"/><Relationship Id="rId5" Type="http://schemas.openxmlformats.org/officeDocument/2006/relationships/image" Target="../media/image15.tiff"/><Relationship Id="rId4" Type="http://schemas.microsoft.com/office/2007/relationships/hdphoto" Target="../media/hdphoto3.wdp"/></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10.xml"/><Relationship Id="rId4" Type="http://schemas.microsoft.com/office/2007/relationships/hdphoto" Target="../media/hdphoto3.wdp"/></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10.xml"/><Relationship Id="rId5" Type="http://schemas.openxmlformats.org/officeDocument/2006/relationships/image" Target="../media/image15.tiff"/><Relationship Id="rId4" Type="http://schemas.microsoft.com/office/2007/relationships/hdphoto" Target="../media/hdphoto3.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F7EC4D0-A576-D547-8730-5FD74B7F6F0D}"/>
              </a:ext>
            </a:extLst>
          </p:cNvPr>
          <p:cNvSpPr/>
          <p:nvPr/>
        </p:nvSpPr>
        <p:spPr>
          <a:xfrm>
            <a:off x="1446810" y="1656359"/>
            <a:ext cx="9298379" cy="2839239"/>
          </a:xfrm>
          <a:prstGeom prst="rect">
            <a:avLst/>
          </a:prstGeom>
        </p:spPr>
        <p:txBody>
          <a:bodyPr wrap="square" lIns="91440" tIns="45720" rIns="91440" bIns="45720" anchor="t">
            <a:spAutoFit/>
          </a:bodyPr>
          <a:lstStyle/>
          <a:p>
            <a:pPr algn="ctr"/>
            <a:r>
              <a:rPr lang="en-US" sz="6000" dirty="0"/>
              <a:t>Business Innovation</a:t>
            </a:r>
          </a:p>
          <a:p>
            <a:pPr algn="ctr"/>
            <a:endParaRPr lang="en-US" sz="6000" dirty="0"/>
          </a:p>
          <a:p>
            <a:pPr algn="ctr"/>
            <a:endParaRPr lang="en-US" sz="1050" dirty="0"/>
          </a:p>
          <a:p>
            <a:pPr algn="ctr"/>
            <a:r>
              <a:rPr lang="en-US" sz="2400" dirty="0"/>
              <a:t>Andrew Law</a:t>
            </a:r>
          </a:p>
          <a:p>
            <a:pPr algn="ctr"/>
            <a:r>
              <a:rPr lang="en-US" sz="2400" dirty="0"/>
              <a:t>Nov  2020</a:t>
            </a:r>
          </a:p>
        </p:txBody>
      </p:sp>
    </p:spTree>
    <p:extLst>
      <p:ext uri="{BB962C8B-B14F-4D97-AF65-F5344CB8AC3E}">
        <p14:creationId xmlns:p14="http://schemas.microsoft.com/office/powerpoint/2010/main" val="3604895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A91E351-E0FA-9E48-89C5-E03140551504}"/>
              </a:ext>
            </a:extLst>
          </p:cNvPr>
          <p:cNvSpPr txBox="1"/>
          <p:nvPr/>
        </p:nvSpPr>
        <p:spPr>
          <a:xfrm>
            <a:off x="734518" y="419725"/>
            <a:ext cx="1422184" cy="400110"/>
          </a:xfrm>
          <a:prstGeom prst="rect">
            <a:avLst/>
          </a:prstGeom>
          <a:noFill/>
        </p:spPr>
        <p:txBody>
          <a:bodyPr wrap="none" rtlCol="0">
            <a:spAutoFit/>
          </a:bodyPr>
          <a:lstStyle/>
          <a:p>
            <a:r>
              <a:rPr lang="en-US" sz="2000" dirty="0">
                <a:solidFill>
                  <a:schemeClr val="accent1"/>
                </a:solidFill>
              </a:rPr>
              <a:t>Outcomes </a:t>
            </a:r>
          </a:p>
        </p:txBody>
      </p:sp>
      <p:sp>
        <p:nvSpPr>
          <p:cNvPr id="4" name="Rectangle 3">
            <a:extLst>
              <a:ext uri="{FF2B5EF4-FFF2-40B4-BE49-F238E27FC236}">
                <a16:creationId xmlns:a16="http://schemas.microsoft.com/office/drawing/2014/main" id="{92905BB7-03D1-934F-8CCF-73C75F9EDA36}"/>
              </a:ext>
            </a:extLst>
          </p:cNvPr>
          <p:cNvSpPr/>
          <p:nvPr/>
        </p:nvSpPr>
        <p:spPr>
          <a:xfrm>
            <a:off x="734518" y="577039"/>
            <a:ext cx="9861635" cy="2462213"/>
          </a:xfrm>
          <a:prstGeom prst="rect">
            <a:avLst/>
          </a:prstGeom>
        </p:spPr>
        <p:txBody>
          <a:bodyPr wrap="square">
            <a:spAutoFit/>
          </a:bodyPr>
          <a:lstStyle/>
          <a:p>
            <a:endParaRPr lang="en-GB" sz="2800" dirty="0">
              <a:latin typeface="Calibri" panose="020F0502020204030204" pitchFamily="34" charset="0"/>
              <a:ea typeface="Times New Roman" panose="02020603050405020304" pitchFamily="18" charset="0"/>
              <a:cs typeface="Calibri" panose="020F0502020204030204" pitchFamily="34" charset="0"/>
            </a:endParaRPr>
          </a:p>
          <a:p>
            <a:r>
              <a:rPr lang="en-GB" b="1" dirty="0">
                <a:latin typeface="Calibri" panose="020F0502020204030204" pitchFamily="34" charset="0"/>
                <a:ea typeface="Times New Roman" panose="02020603050405020304" pitchFamily="18" charset="0"/>
                <a:cs typeface="Calibri" panose="020F0502020204030204" pitchFamily="34" charset="0"/>
              </a:rPr>
              <a:t>Benefits</a:t>
            </a:r>
            <a:endParaRPr lang="en-GB" sz="2800" dirty="0">
              <a:latin typeface="Calibri" panose="020F0502020204030204" pitchFamily="34" charset="0"/>
              <a:ea typeface="Times New Roman" panose="02020603050405020304" pitchFamily="18" charset="0"/>
              <a:cs typeface="Calibri" panose="020F0502020204030204" pitchFamily="34" charset="0"/>
            </a:endParaRPr>
          </a:p>
          <a:p>
            <a:r>
              <a:rPr lang="en-GB" dirty="0">
                <a:latin typeface="Calibri" panose="020F0502020204030204" pitchFamily="34" charset="0"/>
                <a:ea typeface="Times New Roman" panose="02020603050405020304" pitchFamily="18" charset="0"/>
                <a:cs typeface="Calibri" panose="020F0502020204030204" pitchFamily="34" charset="0"/>
              </a:rPr>
              <a:t> </a:t>
            </a:r>
            <a:endParaRPr lang="en-GB" sz="2800" dirty="0">
              <a:latin typeface="Calibri" panose="020F0502020204030204" pitchFamily="34" charset="0"/>
              <a:ea typeface="Times New Roman" panose="02020603050405020304" pitchFamily="18" charset="0"/>
              <a:cs typeface="Calibri" panose="020F0502020204030204" pitchFamily="34" charset="0"/>
            </a:endParaRPr>
          </a:p>
          <a:p>
            <a:pPr marL="285750" lvl="0" indent="-285750">
              <a:buFont typeface="Arial" panose="020B0604020202020204" pitchFamily="34" charset="0"/>
              <a:buChar char="•"/>
            </a:pPr>
            <a:r>
              <a:rPr lang="en-GB" b="1" dirty="0">
                <a:latin typeface="Calibri" panose="020F0502020204030204" pitchFamily="34" charset="0"/>
                <a:ea typeface="Calibri" panose="020F0502020204030204" pitchFamily="34" charset="0"/>
                <a:cs typeface="Calibri" panose="020F0502020204030204" pitchFamily="34" charset="0"/>
              </a:rPr>
              <a:t>Income</a:t>
            </a:r>
            <a:r>
              <a:rPr lang="en-GB" dirty="0">
                <a:latin typeface="Calibri" panose="020F0502020204030204" pitchFamily="34" charset="0"/>
                <a:ea typeface="Calibri" panose="020F0502020204030204" pitchFamily="34" charset="0"/>
                <a:cs typeface="Calibri" panose="020F0502020204030204" pitchFamily="34" charset="0"/>
              </a:rPr>
              <a:t> – prime focus (monetary) </a:t>
            </a:r>
          </a:p>
          <a:p>
            <a:pPr marL="285750" lvl="0" indent="-285750">
              <a:buFont typeface="Arial" panose="020B0604020202020204" pitchFamily="34" charset="0"/>
              <a:buChar char="•"/>
            </a:pPr>
            <a:r>
              <a:rPr lang="en-GB" b="1" dirty="0">
                <a:latin typeface="Calibri" panose="020F0502020204030204" pitchFamily="34" charset="0"/>
                <a:ea typeface="Calibri" panose="020F0502020204030204" pitchFamily="34" charset="0"/>
                <a:cs typeface="Calibri" panose="020F0502020204030204" pitchFamily="34" charset="0"/>
              </a:rPr>
              <a:t>Diversity</a:t>
            </a:r>
            <a:r>
              <a:rPr lang="en-GB" dirty="0">
                <a:latin typeface="Calibri" panose="020F0502020204030204" pitchFamily="34" charset="0"/>
                <a:ea typeface="Calibri" panose="020F0502020204030204" pitchFamily="34" charset="0"/>
                <a:cs typeface="Calibri" panose="020F0502020204030204" pitchFamily="34" charset="0"/>
              </a:rPr>
              <a:t> of income (more resilient, more opportunity)</a:t>
            </a:r>
            <a:endParaRPr lang="en-GB" sz="2800" dirty="0">
              <a:latin typeface="Calibri" panose="020F0502020204030204" pitchFamily="34" charset="0"/>
              <a:ea typeface="Calibri" panose="020F0502020204030204" pitchFamily="34" charset="0"/>
              <a:cs typeface="Calibri" panose="020F0502020204030204" pitchFamily="34" charset="0"/>
            </a:endParaRPr>
          </a:p>
          <a:p>
            <a:pPr marL="285750" lvl="0" indent="-285750">
              <a:buFont typeface="Arial" panose="020B0604020202020204" pitchFamily="34" charset="0"/>
              <a:buChar char="•"/>
            </a:pPr>
            <a:r>
              <a:rPr lang="en-GB" b="1" dirty="0">
                <a:latin typeface="Calibri" panose="020F0502020204030204" pitchFamily="34" charset="0"/>
                <a:ea typeface="Calibri" panose="020F0502020204030204" pitchFamily="34" charset="0"/>
                <a:cs typeface="Calibri" panose="020F0502020204030204" pitchFamily="34" charset="0"/>
              </a:rPr>
              <a:t>Users</a:t>
            </a:r>
            <a:r>
              <a:rPr lang="en-GB" dirty="0">
                <a:latin typeface="Calibri" panose="020F0502020204030204" pitchFamily="34" charset="0"/>
                <a:ea typeface="Calibri" panose="020F0502020204030204" pitchFamily="34" charset="0"/>
                <a:cs typeface="Calibri" panose="020F0502020204030204" pitchFamily="34" charset="0"/>
              </a:rPr>
              <a:t> – serving more users in need (mission support, brand reinforcement)</a:t>
            </a:r>
            <a:endParaRPr lang="en-GB" sz="2800" dirty="0">
              <a:latin typeface="Calibri" panose="020F0502020204030204" pitchFamily="34" charset="0"/>
              <a:ea typeface="Calibri" panose="020F0502020204030204" pitchFamily="34" charset="0"/>
              <a:cs typeface="Calibri" panose="020F0502020204030204" pitchFamily="34" charset="0"/>
            </a:endParaRPr>
          </a:p>
          <a:p>
            <a:pPr marL="285750" lvl="0" indent="-285750">
              <a:buFont typeface="Arial" panose="020B0604020202020204" pitchFamily="34" charset="0"/>
              <a:buChar char="•"/>
            </a:pPr>
            <a:r>
              <a:rPr lang="en-GB" b="1" dirty="0">
                <a:latin typeface="Calibri" panose="020F0502020204030204" pitchFamily="34" charset="0"/>
                <a:ea typeface="Calibri" panose="020F0502020204030204" pitchFamily="34" charset="0"/>
                <a:cs typeface="Calibri" panose="020F0502020204030204" pitchFamily="34" charset="0"/>
              </a:rPr>
              <a:t>Partners</a:t>
            </a:r>
            <a:r>
              <a:rPr lang="en-GB" dirty="0">
                <a:latin typeface="Calibri" panose="020F0502020204030204" pitchFamily="34" charset="0"/>
                <a:ea typeface="Calibri" panose="020F0502020204030204" pitchFamily="34" charset="0"/>
                <a:cs typeface="Calibri" panose="020F0502020204030204" pitchFamily="34" charset="0"/>
              </a:rPr>
              <a:t> - developing new relations with organisations and sectors (brand enhancement)</a:t>
            </a:r>
            <a:endParaRPr lang="en-GB" sz="2800" dirty="0">
              <a:latin typeface="Calibri" panose="020F0502020204030204" pitchFamily="34" charset="0"/>
              <a:ea typeface="Calibri" panose="020F0502020204030204" pitchFamily="34" charset="0"/>
              <a:cs typeface="Calibri" panose="020F0502020204030204" pitchFamily="34" charset="0"/>
            </a:endParaRPr>
          </a:p>
          <a:p>
            <a:pPr marL="285750" lvl="0" indent="-285750">
              <a:buFont typeface="Arial" panose="020B0604020202020204" pitchFamily="34" charset="0"/>
              <a:buChar char="•"/>
            </a:pPr>
            <a:r>
              <a:rPr lang="en-GB" b="1" dirty="0">
                <a:latin typeface="Calibri" panose="020F0502020204030204" pitchFamily="34" charset="0"/>
                <a:ea typeface="Calibri" panose="020F0502020204030204" pitchFamily="34" charset="0"/>
                <a:cs typeface="Calibri" panose="020F0502020204030204" pitchFamily="34" charset="0"/>
              </a:rPr>
              <a:t>Innovation</a:t>
            </a:r>
            <a:r>
              <a:rPr lang="en-GB" dirty="0">
                <a:latin typeface="Calibri" panose="020F0502020204030204" pitchFamily="34" charset="0"/>
                <a:ea typeface="Calibri" panose="020F0502020204030204" pitchFamily="34" charset="0"/>
                <a:cs typeface="Calibri" panose="020F0502020204030204" pitchFamily="34" charset="0"/>
              </a:rPr>
              <a:t> - of product line (more resilient, more opportunity)</a:t>
            </a:r>
            <a:endParaRPr lang="en-US" dirty="0">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E2B0C7CA-609D-AF42-8C22-5EA40493397D}"/>
              </a:ext>
            </a:extLst>
          </p:cNvPr>
          <p:cNvSpPr txBox="1"/>
          <p:nvPr/>
        </p:nvSpPr>
        <p:spPr>
          <a:xfrm>
            <a:off x="734518" y="3429000"/>
            <a:ext cx="10258426" cy="3139321"/>
          </a:xfrm>
          <a:prstGeom prst="rect">
            <a:avLst/>
          </a:prstGeom>
          <a:noFill/>
        </p:spPr>
        <p:txBody>
          <a:bodyPr wrap="square" rtlCol="0">
            <a:spAutoFit/>
          </a:bodyPr>
          <a:lstStyle/>
          <a:p>
            <a:pPr lvl="0"/>
            <a:r>
              <a:rPr lang="en-GB" b="1" dirty="0">
                <a:latin typeface="Calibri" panose="020F0502020204030204" pitchFamily="34" charset="0"/>
                <a:cs typeface="Calibri" panose="020F0502020204030204" pitchFamily="34" charset="0"/>
              </a:rPr>
              <a:t>Minimal Disruption </a:t>
            </a:r>
          </a:p>
          <a:p>
            <a:pPr lvl="0"/>
            <a:endParaRPr lang="en-GB" b="1" dirty="0">
              <a:latin typeface="Calibri" panose="020F0502020204030204" pitchFamily="34" charset="0"/>
              <a:cs typeface="Calibri" panose="020F0502020204030204" pitchFamily="34" charset="0"/>
            </a:endParaRPr>
          </a:p>
          <a:p>
            <a:pPr lvl="0"/>
            <a:endParaRPr lang="en-GB" b="1" dirty="0">
              <a:latin typeface="Calibri" panose="020F0502020204030204" pitchFamily="34" charset="0"/>
              <a:cs typeface="Calibri" panose="020F0502020204030204" pitchFamily="34" charset="0"/>
            </a:endParaRPr>
          </a:p>
          <a:p>
            <a:pPr lvl="0"/>
            <a:endParaRPr lang="en-GB" b="1" dirty="0">
              <a:latin typeface="Calibri" panose="020F0502020204030204" pitchFamily="34" charset="0"/>
              <a:cs typeface="Calibri" panose="020F0502020204030204" pitchFamily="34" charset="0"/>
            </a:endParaRPr>
          </a:p>
          <a:p>
            <a:pPr lvl="0"/>
            <a:endParaRPr lang="en-GB" b="1" dirty="0">
              <a:latin typeface="Calibri" panose="020F0502020204030204" pitchFamily="34" charset="0"/>
              <a:cs typeface="Calibri" panose="020F0502020204030204" pitchFamily="34" charset="0"/>
            </a:endParaRPr>
          </a:p>
          <a:p>
            <a:pPr marL="285750" lvl="0" indent="-285750">
              <a:buFont typeface="Arial" panose="020B0604020202020204" pitchFamily="34" charset="0"/>
              <a:buChar char="•"/>
            </a:pPr>
            <a:r>
              <a:rPr lang="en-GB" b="1" dirty="0">
                <a:latin typeface="Calibri" panose="020F0502020204030204" pitchFamily="34" charset="0"/>
                <a:cs typeface="Calibri" panose="020F0502020204030204" pitchFamily="34" charset="0"/>
              </a:rPr>
              <a:t>Academic capacity: </a:t>
            </a:r>
            <a:r>
              <a:rPr lang="en-GB" dirty="0">
                <a:latin typeface="Calibri" panose="020F0502020204030204" pitchFamily="34" charset="0"/>
                <a:cs typeface="Calibri" panose="020F0502020204030204" pitchFamily="34" charset="0"/>
              </a:rPr>
              <a:t>Content will mainly be adapted from existing modules </a:t>
            </a:r>
          </a:p>
          <a:p>
            <a:pPr marL="285750" lvl="0" indent="-285750">
              <a:buFont typeface="Arial" panose="020B0604020202020204" pitchFamily="34" charset="0"/>
              <a:buChar char="•"/>
            </a:pPr>
            <a:r>
              <a:rPr lang="en-GB" b="1" dirty="0">
                <a:latin typeface="Calibri" panose="020F0502020204030204" pitchFamily="34" charset="0"/>
                <a:cs typeface="Calibri" panose="020F0502020204030204" pitchFamily="34" charset="0"/>
              </a:rPr>
              <a:t>IT: </a:t>
            </a:r>
            <a:r>
              <a:rPr lang="en-GB" dirty="0">
                <a:latin typeface="Calibri" panose="020F0502020204030204" pitchFamily="34" charset="0"/>
                <a:cs typeface="Calibri" panose="020F0502020204030204" pitchFamily="34" charset="0"/>
              </a:rPr>
              <a:t>The paywall for OL+ has already been designed and built. The £VLE is a low investment bi-product of the already necessary work to move of our existing VLE to the cloud</a:t>
            </a:r>
          </a:p>
          <a:p>
            <a:pPr marL="285750" lvl="0" indent="-285750">
              <a:buFont typeface="Arial" panose="020B0604020202020204" pitchFamily="34" charset="0"/>
              <a:buChar char="•"/>
            </a:pPr>
            <a:r>
              <a:rPr lang="en-GB" b="1" dirty="0">
                <a:latin typeface="Calibri" panose="020F0502020204030204" pitchFamily="34" charset="0"/>
                <a:cs typeface="Calibri" panose="020F0502020204030204" pitchFamily="34" charset="0"/>
              </a:rPr>
              <a:t>Investment: </a:t>
            </a:r>
            <a:r>
              <a:rPr lang="en-GB" dirty="0">
                <a:latin typeface="Calibri" panose="020F0502020204030204" pitchFamily="34" charset="0"/>
                <a:cs typeface="Calibri" panose="020F0502020204030204" pitchFamily="34" charset="0"/>
              </a:rPr>
              <a:t>No new systems need to be built and content is being adapted not designed and developed</a:t>
            </a:r>
          </a:p>
          <a:p>
            <a:pPr marL="285750" lvl="0" indent="-285750">
              <a:buFont typeface="Arial" panose="020B0604020202020204" pitchFamily="34" charset="0"/>
              <a:buChar char="•"/>
            </a:pPr>
            <a:r>
              <a:rPr lang="en-GB" b="1" dirty="0">
                <a:latin typeface="Calibri" panose="020F0502020204030204" pitchFamily="34" charset="0"/>
                <a:cs typeface="Calibri" panose="020F0502020204030204" pitchFamily="34" charset="0"/>
              </a:rPr>
              <a:t>BAU disruption: </a:t>
            </a:r>
            <a:r>
              <a:rPr lang="en-GB" dirty="0">
                <a:latin typeface="Calibri" panose="020F0502020204030204" pitchFamily="34" charset="0"/>
                <a:cs typeface="Calibri" panose="020F0502020204030204" pitchFamily="34" charset="0"/>
              </a:rPr>
              <a:t>The impacts on BAU (and other business developments) should be low.</a:t>
            </a:r>
          </a:p>
          <a:p>
            <a:endParaRPr lang="en-US" dirty="0">
              <a:latin typeface="Calibri" panose="020F0502020204030204" pitchFamily="34" charset="0"/>
              <a:cs typeface="Calibri" panose="020F0502020204030204" pitchFamily="34" charset="0"/>
            </a:endParaRPr>
          </a:p>
        </p:txBody>
      </p:sp>
      <p:pic>
        <p:nvPicPr>
          <p:cNvPr id="11" name="Picture 10">
            <a:extLst>
              <a:ext uri="{FF2B5EF4-FFF2-40B4-BE49-F238E27FC236}">
                <a16:creationId xmlns:a16="http://schemas.microsoft.com/office/drawing/2014/main" id="{BECB3650-F149-A541-82CD-A8CE065BCFA2}"/>
              </a:ext>
            </a:extLst>
          </p:cNvPr>
          <p:cNvPicPr>
            <a:picLocks noChangeAspect="1"/>
          </p:cNvPicPr>
          <p:nvPr/>
        </p:nvPicPr>
        <p:blipFill>
          <a:blip r:embed="rId3">
            <a:alphaModFix/>
            <a:duotone>
              <a:schemeClr val="accent2">
                <a:shade val="45000"/>
                <a:satMod val="135000"/>
              </a:schemeClr>
              <a:prstClr val="white"/>
            </a:duotone>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a:ext>
            </a:extLst>
          </a:blip>
          <a:stretch>
            <a:fillRect/>
          </a:stretch>
        </p:blipFill>
        <p:spPr>
          <a:xfrm>
            <a:off x="2867407" y="3949540"/>
            <a:ext cx="755776" cy="755776"/>
          </a:xfrm>
          <a:prstGeom prst="rect">
            <a:avLst/>
          </a:prstGeom>
        </p:spPr>
      </p:pic>
      <p:pic>
        <p:nvPicPr>
          <p:cNvPr id="12" name="Picture 11">
            <a:extLst>
              <a:ext uri="{FF2B5EF4-FFF2-40B4-BE49-F238E27FC236}">
                <a16:creationId xmlns:a16="http://schemas.microsoft.com/office/drawing/2014/main" id="{75762415-7A61-2F43-A5C4-A1FDBE466D25}"/>
              </a:ext>
            </a:extLst>
          </p:cNvPr>
          <p:cNvPicPr>
            <a:picLocks noChangeAspect="1"/>
          </p:cNvPicPr>
          <p:nvPr/>
        </p:nvPicPr>
        <p:blipFill>
          <a:blip r:embed="rId5" cstate="print">
            <a:duotone>
              <a:schemeClr val="accent2">
                <a:shade val="45000"/>
                <a:satMod val="135000"/>
              </a:schemeClr>
              <a:prstClr val="white"/>
            </a:duotone>
            <a:extLst>
              <a:ext uri="{28A0092B-C50C-407E-A947-70E740481C1C}">
                <a14:useLocalDpi xmlns:a14="http://schemas.microsoft.com/office/drawing/2010/main"/>
              </a:ext>
            </a:extLst>
          </a:blip>
          <a:stretch>
            <a:fillRect/>
          </a:stretch>
        </p:blipFill>
        <p:spPr>
          <a:xfrm>
            <a:off x="6801490" y="4094191"/>
            <a:ext cx="437448" cy="407417"/>
          </a:xfrm>
          <a:prstGeom prst="rect">
            <a:avLst/>
          </a:prstGeom>
        </p:spPr>
      </p:pic>
      <p:pic>
        <p:nvPicPr>
          <p:cNvPr id="13" name="Picture 12">
            <a:extLst>
              <a:ext uri="{FF2B5EF4-FFF2-40B4-BE49-F238E27FC236}">
                <a16:creationId xmlns:a16="http://schemas.microsoft.com/office/drawing/2014/main" id="{5473BAFA-40E0-1140-8AF6-9019BC7A42FA}"/>
              </a:ext>
            </a:extLst>
          </p:cNvPr>
          <p:cNvPicPr>
            <a:picLocks noChangeAspect="1"/>
          </p:cNvPicPr>
          <p:nvPr/>
        </p:nvPicPr>
        <p:blipFill>
          <a:blip r:embed="rId6">
            <a:duotone>
              <a:schemeClr val="accent2">
                <a:shade val="45000"/>
                <a:satMod val="135000"/>
              </a:schemeClr>
              <a:prstClr val="white"/>
            </a:duotone>
            <a:extLst>
              <a:ext uri="{BEBA8EAE-BF5A-486C-A8C5-ECC9F3942E4B}">
                <a14:imgProps xmlns:a14="http://schemas.microsoft.com/office/drawing/2010/main">
                  <a14:imgLayer r:embed="rId7">
                    <a14:imgEffect>
                      <a14:colorTemperature colorTemp="11200"/>
                    </a14:imgEffect>
                    <a14:imgEffect>
                      <a14:saturation sat="400000"/>
                    </a14:imgEffect>
                  </a14:imgLayer>
                </a14:imgProps>
              </a:ext>
            </a:extLst>
          </a:blip>
          <a:stretch>
            <a:fillRect/>
          </a:stretch>
        </p:blipFill>
        <p:spPr>
          <a:xfrm>
            <a:off x="4813097" y="3902659"/>
            <a:ext cx="802657" cy="802657"/>
          </a:xfrm>
          <a:prstGeom prst="rect">
            <a:avLst/>
          </a:prstGeom>
        </p:spPr>
      </p:pic>
      <p:pic>
        <p:nvPicPr>
          <p:cNvPr id="14" name="Picture 13">
            <a:extLst>
              <a:ext uri="{FF2B5EF4-FFF2-40B4-BE49-F238E27FC236}">
                <a16:creationId xmlns:a16="http://schemas.microsoft.com/office/drawing/2014/main" id="{4F4328B8-789C-F341-B01F-E404D7E62FE8}"/>
              </a:ext>
            </a:extLst>
          </p:cNvPr>
          <p:cNvPicPr>
            <a:picLocks noChangeAspect="1"/>
          </p:cNvPicPr>
          <p:nvPr/>
        </p:nvPicPr>
        <p:blipFill>
          <a:blip r:embed="rId8">
            <a:duotone>
              <a:schemeClr val="accent2">
                <a:shade val="45000"/>
                <a:satMod val="135000"/>
              </a:schemeClr>
              <a:prstClr val="white"/>
            </a:duotone>
            <a:extLst>
              <a:ext uri="{BEBA8EAE-BF5A-486C-A8C5-ECC9F3942E4B}">
                <a14:imgProps xmlns:a14="http://schemas.microsoft.com/office/drawing/2010/main">
                  <a14:imgLayer>
                    <a14:imgEffect>
                      <a14:saturation sat="400000"/>
                    </a14:imgEffect>
                  </a14:imgLayer>
                </a14:imgProps>
              </a:ext>
              <a:ext uri="{28A0092B-C50C-407E-A947-70E740481C1C}">
                <a14:useLocalDpi xmlns:a14="http://schemas.microsoft.com/office/drawing/2010/main"/>
              </a:ext>
            </a:extLst>
          </a:blip>
          <a:stretch>
            <a:fillRect/>
          </a:stretch>
        </p:blipFill>
        <p:spPr>
          <a:xfrm>
            <a:off x="8424674" y="4058931"/>
            <a:ext cx="544532" cy="477935"/>
          </a:xfrm>
          <a:prstGeom prst="rect">
            <a:avLst/>
          </a:prstGeom>
        </p:spPr>
      </p:pic>
    </p:spTree>
    <p:extLst>
      <p:ext uri="{BB962C8B-B14F-4D97-AF65-F5344CB8AC3E}">
        <p14:creationId xmlns:p14="http://schemas.microsoft.com/office/powerpoint/2010/main" val="783370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6162853E-5A3A-5646-929A-C2923259636D}"/>
              </a:ext>
            </a:extLst>
          </p:cNvPr>
          <p:cNvGraphicFramePr/>
          <p:nvPr>
            <p:extLst>
              <p:ext uri="{D42A27DB-BD31-4B8C-83A1-F6EECF244321}">
                <p14:modId xmlns:p14="http://schemas.microsoft.com/office/powerpoint/2010/main" val="2025036804"/>
              </p:ext>
            </p:extLst>
          </p:nvPr>
        </p:nvGraphicFramePr>
        <p:xfrm>
          <a:off x="1843315" y="775103"/>
          <a:ext cx="9187542" cy="59218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0E1BCB3E-19B6-B540-9C3C-00A3A8AF0C8A}"/>
              </a:ext>
            </a:extLst>
          </p:cNvPr>
          <p:cNvSpPr txBox="1"/>
          <p:nvPr/>
        </p:nvSpPr>
        <p:spPr>
          <a:xfrm>
            <a:off x="734518" y="419725"/>
            <a:ext cx="3760966" cy="400110"/>
          </a:xfrm>
          <a:prstGeom prst="rect">
            <a:avLst/>
          </a:prstGeom>
          <a:noFill/>
        </p:spPr>
        <p:txBody>
          <a:bodyPr wrap="none" rtlCol="0">
            <a:spAutoFit/>
          </a:bodyPr>
          <a:lstStyle/>
          <a:p>
            <a:r>
              <a:rPr lang="en-US" sz="2000" dirty="0">
                <a:solidFill>
                  <a:schemeClr val="accent1"/>
                </a:solidFill>
              </a:rPr>
              <a:t>Business Innovation Hub (BIH) </a:t>
            </a:r>
          </a:p>
        </p:txBody>
      </p:sp>
    </p:spTree>
    <p:extLst>
      <p:ext uri="{BB962C8B-B14F-4D97-AF65-F5344CB8AC3E}">
        <p14:creationId xmlns:p14="http://schemas.microsoft.com/office/powerpoint/2010/main" val="428617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A91E351-E0FA-9E48-89C5-E03140551504}"/>
              </a:ext>
            </a:extLst>
          </p:cNvPr>
          <p:cNvSpPr txBox="1"/>
          <p:nvPr/>
        </p:nvSpPr>
        <p:spPr>
          <a:xfrm>
            <a:off x="734518" y="419725"/>
            <a:ext cx="1138453" cy="400110"/>
          </a:xfrm>
          <a:prstGeom prst="rect">
            <a:avLst/>
          </a:prstGeom>
          <a:noFill/>
        </p:spPr>
        <p:txBody>
          <a:bodyPr wrap="none" rtlCol="0">
            <a:spAutoFit/>
          </a:bodyPr>
          <a:lstStyle/>
          <a:p>
            <a:r>
              <a:rPr lang="en-US" sz="2000" dirty="0">
                <a:solidFill>
                  <a:schemeClr val="accent1"/>
                </a:solidFill>
              </a:rPr>
              <a:t>Context </a:t>
            </a:r>
          </a:p>
        </p:txBody>
      </p:sp>
      <p:sp>
        <p:nvSpPr>
          <p:cNvPr id="3" name="Rectangle 2">
            <a:extLst>
              <a:ext uri="{FF2B5EF4-FFF2-40B4-BE49-F238E27FC236}">
                <a16:creationId xmlns:a16="http://schemas.microsoft.com/office/drawing/2014/main" id="{481C112E-1481-684E-8ACE-22B54047A0DB}"/>
              </a:ext>
            </a:extLst>
          </p:cNvPr>
          <p:cNvSpPr/>
          <p:nvPr/>
        </p:nvSpPr>
        <p:spPr>
          <a:xfrm>
            <a:off x="1489482" y="1433895"/>
            <a:ext cx="10011956" cy="6463308"/>
          </a:xfrm>
          <a:prstGeom prst="rect">
            <a:avLst/>
          </a:prstGeom>
        </p:spPr>
        <p:txBody>
          <a:bodyPr wrap="square">
            <a:spAutoFit/>
          </a:bodyPr>
          <a:lstStyle/>
          <a:p>
            <a:pPr>
              <a:spcAft>
                <a:spcPts val="0"/>
              </a:spcAft>
            </a:pPr>
            <a:r>
              <a:rPr lang="en-GB" b="1" dirty="0">
                <a:latin typeface="Calibri" panose="020F0502020204030204" pitchFamily="34" charset="0"/>
                <a:ea typeface="Times New Roman" panose="02020603050405020304" pitchFamily="18" charset="0"/>
                <a:cs typeface="Calibri" panose="020F0502020204030204" pitchFamily="34" charset="0"/>
              </a:rPr>
              <a:t>We need to retain and build on OU brand and values:</a:t>
            </a:r>
          </a:p>
          <a:p>
            <a:pPr lvl="2"/>
            <a:endParaRPr lang="en-GB" sz="2800" dirty="0">
              <a:latin typeface="Calibri" panose="020F0502020204030204" pitchFamily="34" charset="0"/>
              <a:ea typeface="Times New Roman" panose="02020603050405020304" pitchFamily="18" charset="0"/>
              <a:cs typeface="Calibri" panose="020F0502020204030204" pitchFamily="34" charset="0"/>
            </a:endParaRPr>
          </a:p>
          <a:p>
            <a:pPr>
              <a:spcAft>
                <a:spcPts val="0"/>
              </a:spcAft>
            </a:pPr>
            <a:endParaRPr lang="en-GB" sz="2800" dirty="0">
              <a:latin typeface="Calibri" panose="020F0502020204030204" pitchFamily="34" charset="0"/>
              <a:ea typeface="Times New Roman" panose="02020603050405020304" pitchFamily="18" charset="0"/>
              <a:cs typeface="Calibri" panose="020F0502020204030204" pitchFamily="34" charset="0"/>
            </a:endParaRPr>
          </a:p>
          <a:p>
            <a:pPr lvl="3"/>
            <a:r>
              <a:rPr lang="en-GB" dirty="0">
                <a:latin typeface="Calibri" panose="020F0502020204030204" pitchFamily="34" charset="0"/>
                <a:ea typeface="Calibri" panose="020F0502020204030204" pitchFamily="34" charset="0"/>
                <a:cs typeface="Calibri" panose="020F0502020204030204" pitchFamily="34" charset="0"/>
              </a:rPr>
              <a:t>Adult, engaging learning - with research informed pedagogy and content</a:t>
            </a:r>
          </a:p>
          <a:p>
            <a:pPr lvl="2"/>
            <a:endParaRPr lang="en-GB" dirty="0">
              <a:latin typeface="Calibri" panose="020F0502020204030204" pitchFamily="34" charset="0"/>
              <a:ea typeface="Calibri" panose="020F0502020204030204" pitchFamily="34" charset="0"/>
              <a:cs typeface="Calibri" panose="020F0502020204030204" pitchFamily="34" charset="0"/>
            </a:endParaRPr>
          </a:p>
          <a:p>
            <a:pPr lvl="2"/>
            <a:endParaRPr lang="en-GB" sz="2800" dirty="0">
              <a:latin typeface="Calibri" panose="020F0502020204030204" pitchFamily="34" charset="0"/>
              <a:ea typeface="Calibri" panose="020F0502020204030204" pitchFamily="34" charset="0"/>
              <a:cs typeface="Calibri" panose="020F0502020204030204" pitchFamily="34" charset="0"/>
            </a:endParaRPr>
          </a:p>
          <a:p>
            <a:pPr lvl="3"/>
            <a:r>
              <a:rPr lang="en-GB" dirty="0">
                <a:latin typeface="Calibri" panose="020F0502020204030204" pitchFamily="34" charset="0"/>
                <a:ea typeface="Calibri" panose="020F0502020204030204" pitchFamily="34" charset="0"/>
                <a:cs typeface="Calibri" panose="020F0502020204030204" pitchFamily="34" charset="0"/>
              </a:rPr>
              <a:t>Flexible, part-time learning, open and on massive scale</a:t>
            </a:r>
          </a:p>
          <a:p>
            <a:pPr lvl="2"/>
            <a:endParaRPr lang="en-GB" dirty="0">
              <a:latin typeface="Calibri" panose="020F0502020204030204" pitchFamily="34" charset="0"/>
              <a:ea typeface="Calibri" panose="020F0502020204030204" pitchFamily="34" charset="0"/>
              <a:cs typeface="Calibri" panose="020F0502020204030204" pitchFamily="34" charset="0"/>
            </a:endParaRPr>
          </a:p>
          <a:p>
            <a:pPr lvl="2"/>
            <a:endParaRPr lang="en-GB" sz="2800" dirty="0">
              <a:latin typeface="Calibri" panose="020F0502020204030204" pitchFamily="34" charset="0"/>
              <a:ea typeface="Calibri" panose="020F0502020204030204" pitchFamily="34" charset="0"/>
              <a:cs typeface="Calibri" panose="020F0502020204030204" pitchFamily="34" charset="0"/>
            </a:endParaRPr>
          </a:p>
          <a:p>
            <a:pPr lvl="3"/>
            <a:r>
              <a:rPr lang="en-GB" dirty="0">
                <a:latin typeface="Calibri" panose="020F0502020204030204" pitchFamily="34" charset="0"/>
                <a:ea typeface="Calibri" panose="020F0502020204030204" pitchFamily="34" charset="0"/>
                <a:cs typeface="Calibri" panose="020F0502020204030204" pitchFamily="34" charset="0"/>
              </a:rPr>
              <a:t>Support for life-long learners, wanting a more fulfilling life and work</a:t>
            </a:r>
            <a:endParaRPr lang="en-GB" sz="2800" dirty="0">
              <a:latin typeface="Calibri" panose="020F0502020204030204" pitchFamily="34" charset="0"/>
              <a:ea typeface="Calibri" panose="020F0502020204030204" pitchFamily="34" charset="0"/>
              <a:cs typeface="Calibri" panose="020F0502020204030204" pitchFamily="34" charset="0"/>
            </a:endParaRPr>
          </a:p>
          <a:p>
            <a:pPr lvl="2"/>
            <a:endParaRPr lang="en-GB" dirty="0">
              <a:latin typeface="Calibri" panose="020F0502020204030204" pitchFamily="34" charset="0"/>
              <a:ea typeface="Calibri" panose="020F0502020204030204" pitchFamily="34" charset="0"/>
              <a:cs typeface="Calibri" panose="020F0502020204030204" pitchFamily="34" charset="0"/>
            </a:endParaRPr>
          </a:p>
          <a:p>
            <a:pPr lvl="2"/>
            <a:endParaRPr lang="en-GB" sz="2800" dirty="0">
              <a:latin typeface="Calibri" panose="020F0502020204030204" pitchFamily="34" charset="0"/>
              <a:ea typeface="Calibri" panose="020F0502020204030204" pitchFamily="34" charset="0"/>
              <a:cs typeface="Calibri" panose="020F0502020204030204" pitchFamily="34" charset="0"/>
            </a:endParaRPr>
          </a:p>
          <a:p>
            <a:pPr lvl="3"/>
            <a:r>
              <a:rPr lang="en-GB" dirty="0">
                <a:latin typeface="Calibri" panose="020F0502020204030204" pitchFamily="34" charset="0"/>
                <a:ea typeface="Calibri" panose="020F0502020204030204" pitchFamily="34" charset="0"/>
                <a:cs typeface="Calibri" panose="020F0502020204030204" pitchFamily="34" charset="0"/>
              </a:rPr>
              <a:t>Build on reputation for supporting low-skills, low-confidence and excluded  </a:t>
            </a:r>
            <a:endParaRPr lang="en-GB" sz="2800" dirty="0">
              <a:latin typeface="Calibri" panose="020F0502020204030204" pitchFamily="34" charset="0"/>
              <a:ea typeface="Calibri" panose="020F0502020204030204" pitchFamily="34" charset="0"/>
              <a:cs typeface="Calibri" panose="020F0502020204030204" pitchFamily="34" charset="0"/>
            </a:endParaRPr>
          </a:p>
          <a:p>
            <a:pPr>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 </a:t>
            </a:r>
          </a:p>
          <a:p>
            <a:pPr>
              <a:spcAft>
                <a:spcPts val="0"/>
              </a:spcAft>
            </a:pPr>
            <a:endParaRPr lang="en-GB" sz="2800" dirty="0">
              <a:latin typeface="Calibri" panose="020F0502020204030204" pitchFamily="34" charset="0"/>
              <a:ea typeface="Times New Roman" panose="02020603050405020304" pitchFamily="18" charset="0"/>
              <a:cs typeface="Calibri" panose="020F0502020204030204" pitchFamily="34" charset="0"/>
            </a:endParaRPr>
          </a:p>
          <a:p>
            <a:pPr>
              <a:spcAft>
                <a:spcPts val="0"/>
              </a:spcAft>
            </a:pPr>
            <a:endParaRPr lang="en-GB" sz="2800" dirty="0">
              <a:latin typeface="Calibri" panose="020F0502020204030204" pitchFamily="34" charset="0"/>
              <a:ea typeface="Times New Roman" panose="02020603050405020304" pitchFamily="18" charset="0"/>
              <a:cs typeface="Calibri" panose="020F0502020204030204" pitchFamily="34" charset="0"/>
            </a:endParaRPr>
          </a:p>
          <a:p>
            <a:pPr>
              <a:spcAft>
                <a:spcPts val="0"/>
              </a:spcAft>
            </a:pPr>
            <a:endParaRPr lang="en-GB" sz="2800" dirty="0">
              <a:latin typeface="Calibri" panose="020F0502020204030204" pitchFamily="34" charset="0"/>
              <a:ea typeface="Times New Roman" panose="02020603050405020304" pitchFamily="18" charset="0"/>
              <a:cs typeface="Calibri" panose="020F0502020204030204" pitchFamily="34" charset="0"/>
            </a:endParaRPr>
          </a:p>
          <a:p>
            <a:pPr>
              <a:spcAft>
                <a:spcPts val="0"/>
              </a:spcAft>
            </a:pPr>
            <a:endParaRPr lang="en-GB" sz="2800" dirty="0">
              <a:latin typeface="Calibri" panose="020F0502020204030204" pitchFamily="34" charset="0"/>
              <a:ea typeface="Times New Roman" panose="02020603050405020304" pitchFamily="18" charset="0"/>
              <a:cs typeface="Calibri" panose="020F0502020204030204" pitchFamily="34" charset="0"/>
            </a:endParaRPr>
          </a:p>
        </p:txBody>
      </p:sp>
      <p:pic>
        <p:nvPicPr>
          <p:cNvPr id="4" name="Picture 3">
            <a:extLst>
              <a:ext uri="{FF2B5EF4-FFF2-40B4-BE49-F238E27FC236}">
                <a16:creationId xmlns:a16="http://schemas.microsoft.com/office/drawing/2014/main" id="{D910715F-D25E-1E4C-9409-FEAC970A785F}"/>
              </a:ext>
            </a:extLst>
          </p:cNvPr>
          <p:cNvPicPr>
            <a:picLocks noChangeAspect="1"/>
          </p:cNvPicPr>
          <p:nvPr/>
        </p:nvPicPr>
        <p:blipFill>
          <a:blip r:embed="rId3">
            <a:duotone>
              <a:schemeClr val="accent2">
                <a:shade val="45000"/>
                <a:satMod val="135000"/>
              </a:schemeClr>
              <a:prstClr val="white"/>
            </a:duotone>
            <a:extLst>
              <a:ext uri="{BEBA8EAE-BF5A-486C-A8C5-ECC9F3942E4B}">
                <a14:imgProps xmlns:a14="http://schemas.microsoft.com/office/drawing/2010/main">
                  <a14:imgLayer>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728563" y="3479316"/>
            <a:ext cx="558348" cy="552576"/>
          </a:xfrm>
          <a:prstGeom prst="rect">
            <a:avLst/>
          </a:prstGeom>
          <a:solidFill>
            <a:schemeClr val="accent2"/>
          </a:solidFill>
        </p:spPr>
      </p:pic>
      <p:pic>
        <p:nvPicPr>
          <p:cNvPr id="5" name="Picture 4">
            <a:extLst>
              <a:ext uri="{FF2B5EF4-FFF2-40B4-BE49-F238E27FC236}">
                <a16:creationId xmlns:a16="http://schemas.microsoft.com/office/drawing/2014/main" id="{E3C23ED2-0EB8-6449-A2D5-16E0D692088B}"/>
              </a:ext>
            </a:extLst>
          </p:cNvPr>
          <p:cNvPicPr>
            <a:picLocks noChangeAspect="1"/>
          </p:cNvPicPr>
          <p:nvPr/>
        </p:nvPicPr>
        <p:blipFill>
          <a:blip r:embed="rId4">
            <a:duotone>
              <a:schemeClr val="accent2">
                <a:shade val="45000"/>
                <a:satMod val="135000"/>
              </a:schemeClr>
              <a:prstClr val="white"/>
            </a:duotone>
            <a:extLst>
              <a:ext uri="{BEBA8EAE-BF5A-486C-A8C5-ECC9F3942E4B}">
                <a14:imgProps xmlns:a14="http://schemas.microsoft.com/office/drawing/2010/main">
                  <a14:imgLayer>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69774" y="2481917"/>
            <a:ext cx="675926" cy="668938"/>
          </a:xfrm>
          <a:prstGeom prst="rect">
            <a:avLst/>
          </a:prstGeom>
          <a:solidFill>
            <a:schemeClr val="accent2"/>
          </a:solidFill>
        </p:spPr>
      </p:pic>
      <p:pic>
        <p:nvPicPr>
          <p:cNvPr id="7" name="Picture 6">
            <a:extLst>
              <a:ext uri="{FF2B5EF4-FFF2-40B4-BE49-F238E27FC236}">
                <a16:creationId xmlns:a16="http://schemas.microsoft.com/office/drawing/2014/main" id="{C415DE15-70B3-0249-A4AB-6DF6140220AD}"/>
              </a:ext>
            </a:extLst>
          </p:cNvPr>
          <p:cNvPicPr>
            <a:picLocks noChangeAspect="1"/>
          </p:cNvPicPr>
          <p:nvPr/>
        </p:nvPicPr>
        <p:blipFill>
          <a:blip r:embed="rId5">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728563" y="5454756"/>
            <a:ext cx="564179" cy="558348"/>
          </a:xfrm>
          <a:prstGeom prst="rect">
            <a:avLst/>
          </a:prstGeom>
          <a:solidFill>
            <a:schemeClr val="accent2"/>
          </a:solidFill>
        </p:spPr>
      </p:pic>
      <p:pic>
        <p:nvPicPr>
          <p:cNvPr id="16" name="Picture 15">
            <a:extLst>
              <a:ext uri="{FF2B5EF4-FFF2-40B4-BE49-F238E27FC236}">
                <a16:creationId xmlns:a16="http://schemas.microsoft.com/office/drawing/2014/main" id="{F6795B9A-B6E1-414F-8014-56D45CC54A5E}"/>
              </a:ext>
            </a:extLst>
          </p:cNvPr>
          <p:cNvPicPr>
            <a:picLocks noChangeAspect="1"/>
          </p:cNvPicPr>
          <p:nvPr/>
        </p:nvPicPr>
        <p:blipFill>
          <a:blip r:embed="rId6">
            <a:duotone>
              <a:prstClr val="black"/>
              <a:schemeClr val="accent2">
                <a:tint val="45000"/>
                <a:satMod val="400000"/>
              </a:schemeClr>
            </a:duotone>
          </a:blip>
          <a:stretch>
            <a:fillRect/>
          </a:stretch>
        </p:blipFill>
        <p:spPr>
          <a:xfrm>
            <a:off x="1728563" y="4488154"/>
            <a:ext cx="558348" cy="558348"/>
          </a:xfrm>
          <a:prstGeom prst="rect">
            <a:avLst/>
          </a:prstGeom>
        </p:spPr>
      </p:pic>
    </p:spTree>
    <p:extLst>
      <p:ext uri="{BB962C8B-B14F-4D97-AF65-F5344CB8AC3E}">
        <p14:creationId xmlns:p14="http://schemas.microsoft.com/office/powerpoint/2010/main" val="3389992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A91E351-E0FA-9E48-89C5-E03140551504}"/>
              </a:ext>
            </a:extLst>
          </p:cNvPr>
          <p:cNvSpPr txBox="1"/>
          <p:nvPr/>
        </p:nvSpPr>
        <p:spPr>
          <a:xfrm>
            <a:off x="734518" y="419725"/>
            <a:ext cx="1138453" cy="400110"/>
          </a:xfrm>
          <a:prstGeom prst="rect">
            <a:avLst/>
          </a:prstGeom>
          <a:noFill/>
        </p:spPr>
        <p:txBody>
          <a:bodyPr wrap="none" rtlCol="0">
            <a:spAutoFit/>
          </a:bodyPr>
          <a:lstStyle/>
          <a:p>
            <a:r>
              <a:rPr lang="en-US" sz="2000" dirty="0">
                <a:solidFill>
                  <a:schemeClr val="accent1"/>
                </a:solidFill>
              </a:rPr>
              <a:t>Context </a:t>
            </a:r>
          </a:p>
        </p:txBody>
      </p:sp>
      <p:sp>
        <p:nvSpPr>
          <p:cNvPr id="8" name="Rectangle 7">
            <a:extLst>
              <a:ext uri="{FF2B5EF4-FFF2-40B4-BE49-F238E27FC236}">
                <a16:creationId xmlns:a16="http://schemas.microsoft.com/office/drawing/2014/main" id="{23BE09FE-0D29-E244-B207-506E4FCA734D}"/>
              </a:ext>
            </a:extLst>
          </p:cNvPr>
          <p:cNvSpPr/>
          <p:nvPr/>
        </p:nvSpPr>
        <p:spPr>
          <a:xfrm>
            <a:off x="1397203" y="1211898"/>
            <a:ext cx="9397594" cy="4862870"/>
          </a:xfrm>
          <a:prstGeom prst="rect">
            <a:avLst/>
          </a:prstGeom>
        </p:spPr>
        <p:txBody>
          <a:bodyPr wrap="square">
            <a:spAutoFit/>
          </a:bodyPr>
          <a:lstStyle/>
          <a:p>
            <a:pPr>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 </a:t>
            </a:r>
            <a:endParaRPr lang="en-GB" sz="2800" dirty="0">
              <a:latin typeface="Calibri" panose="020F0502020204030204" pitchFamily="34" charset="0"/>
              <a:ea typeface="Times New Roman" panose="02020603050405020304" pitchFamily="18" charset="0"/>
              <a:cs typeface="Calibri" panose="020F0502020204030204" pitchFamily="34" charset="0"/>
            </a:endParaRPr>
          </a:p>
          <a:p>
            <a:pPr>
              <a:spcAft>
                <a:spcPts val="0"/>
              </a:spcAft>
            </a:pPr>
            <a:r>
              <a:rPr lang="en-GB" b="1" dirty="0">
                <a:latin typeface="Calibri" panose="020F0502020204030204" pitchFamily="34" charset="0"/>
                <a:ea typeface="Times New Roman" panose="02020603050405020304" pitchFamily="18" charset="0"/>
                <a:cs typeface="Calibri" panose="020F0502020204030204" pitchFamily="34" charset="0"/>
              </a:rPr>
              <a:t>We need diversification, but at present it needs to be delivered with (relatively) low:</a:t>
            </a:r>
          </a:p>
          <a:p>
            <a:pPr>
              <a:spcAft>
                <a:spcPts val="0"/>
              </a:spcAft>
            </a:pPr>
            <a:r>
              <a:rPr lang="en-GB" b="1" dirty="0">
                <a:latin typeface="Calibri" panose="020F0502020204030204" pitchFamily="34" charset="0"/>
                <a:ea typeface="Times New Roman" panose="02020603050405020304" pitchFamily="18" charset="0"/>
                <a:cs typeface="Calibri" panose="020F0502020204030204" pitchFamily="34" charset="0"/>
              </a:rPr>
              <a:t> </a:t>
            </a:r>
          </a:p>
          <a:p>
            <a:pPr lvl="2"/>
            <a:endParaRPr lang="en-GB" sz="2800" dirty="0">
              <a:latin typeface="Calibri" panose="020F0502020204030204" pitchFamily="34" charset="0"/>
              <a:ea typeface="Times New Roman" panose="02020603050405020304" pitchFamily="18" charset="0"/>
              <a:cs typeface="Calibri" panose="020F0502020204030204" pitchFamily="34" charset="0"/>
            </a:endParaRPr>
          </a:p>
          <a:p>
            <a:pPr lvl="2"/>
            <a:r>
              <a:rPr lang="en-GB" dirty="0">
                <a:latin typeface="Calibri" panose="020F0502020204030204" pitchFamily="34" charset="0"/>
                <a:ea typeface="Calibri" panose="020F0502020204030204" pitchFamily="34" charset="0"/>
                <a:cs typeface="Calibri" panose="020F0502020204030204" pitchFamily="34" charset="0"/>
              </a:rPr>
              <a:t>Demands on CAU capacity </a:t>
            </a:r>
          </a:p>
          <a:p>
            <a:pPr lvl="2"/>
            <a:endParaRPr lang="en-GB" dirty="0">
              <a:latin typeface="Calibri" panose="020F0502020204030204" pitchFamily="34" charset="0"/>
              <a:ea typeface="Calibri" panose="020F0502020204030204" pitchFamily="34" charset="0"/>
              <a:cs typeface="Calibri" panose="020F0502020204030204" pitchFamily="34" charset="0"/>
            </a:endParaRPr>
          </a:p>
          <a:p>
            <a:pPr lvl="2"/>
            <a:endParaRPr lang="en-GB" sz="2800" dirty="0">
              <a:latin typeface="Calibri" panose="020F0502020204030204" pitchFamily="34" charset="0"/>
              <a:ea typeface="Calibri" panose="020F0502020204030204" pitchFamily="34" charset="0"/>
              <a:cs typeface="Calibri" panose="020F0502020204030204" pitchFamily="34" charset="0"/>
            </a:endParaRPr>
          </a:p>
          <a:p>
            <a:pPr lvl="2"/>
            <a:r>
              <a:rPr lang="en-GB" dirty="0">
                <a:latin typeface="Calibri" panose="020F0502020204030204" pitchFamily="34" charset="0"/>
                <a:ea typeface="Calibri" panose="020F0502020204030204" pitchFamily="34" charset="0"/>
                <a:cs typeface="Calibri" panose="020F0502020204030204" pitchFamily="34" charset="0"/>
              </a:rPr>
              <a:t>Demands on IT capacity</a:t>
            </a:r>
          </a:p>
          <a:p>
            <a:pPr lvl="2"/>
            <a:endParaRPr lang="en-GB" dirty="0">
              <a:latin typeface="Calibri" panose="020F0502020204030204" pitchFamily="34" charset="0"/>
              <a:ea typeface="Calibri" panose="020F0502020204030204" pitchFamily="34" charset="0"/>
              <a:cs typeface="Calibri" panose="020F0502020204030204" pitchFamily="34" charset="0"/>
            </a:endParaRPr>
          </a:p>
          <a:p>
            <a:pPr lvl="2"/>
            <a:endParaRPr lang="en-GB" sz="2800" dirty="0">
              <a:latin typeface="Calibri" panose="020F0502020204030204" pitchFamily="34" charset="0"/>
              <a:ea typeface="Calibri" panose="020F0502020204030204" pitchFamily="34" charset="0"/>
              <a:cs typeface="Calibri" panose="020F0502020204030204" pitchFamily="34" charset="0"/>
            </a:endParaRPr>
          </a:p>
          <a:p>
            <a:pPr lvl="2"/>
            <a:r>
              <a:rPr lang="en-GB" dirty="0">
                <a:latin typeface="Calibri" panose="020F0502020204030204" pitchFamily="34" charset="0"/>
                <a:ea typeface="Calibri" panose="020F0502020204030204" pitchFamily="34" charset="0"/>
                <a:cs typeface="Calibri" panose="020F0502020204030204" pitchFamily="34" charset="0"/>
              </a:rPr>
              <a:t>Investment demand</a:t>
            </a:r>
          </a:p>
          <a:p>
            <a:pPr lvl="2"/>
            <a:endParaRPr lang="en-GB" dirty="0">
              <a:latin typeface="Calibri" panose="020F0502020204030204" pitchFamily="34" charset="0"/>
              <a:ea typeface="Calibri" panose="020F0502020204030204" pitchFamily="34" charset="0"/>
              <a:cs typeface="Calibri" panose="020F0502020204030204" pitchFamily="34" charset="0"/>
            </a:endParaRPr>
          </a:p>
          <a:p>
            <a:pPr lvl="2"/>
            <a:endParaRPr lang="en-GB" sz="2800" dirty="0">
              <a:latin typeface="Calibri" panose="020F0502020204030204" pitchFamily="34" charset="0"/>
              <a:ea typeface="Calibri" panose="020F0502020204030204" pitchFamily="34" charset="0"/>
              <a:cs typeface="Calibri" panose="020F0502020204030204" pitchFamily="34" charset="0"/>
            </a:endParaRPr>
          </a:p>
          <a:p>
            <a:pPr lvl="2"/>
            <a:r>
              <a:rPr lang="en-GB" dirty="0">
                <a:latin typeface="Calibri" panose="020F0502020204030204" pitchFamily="34" charset="0"/>
                <a:ea typeface="Calibri" panose="020F0502020204030204" pitchFamily="34" charset="0"/>
                <a:cs typeface="Calibri" panose="020F0502020204030204" pitchFamily="34" charset="0"/>
              </a:rPr>
              <a:t>Disruption to BAU</a:t>
            </a:r>
            <a:endParaRPr lang="en-GB" sz="2800" dirty="0">
              <a:latin typeface="Calibri" panose="020F0502020204030204" pitchFamily="34" charset="0"/>
              <a:ea typeface="Calibri" panose="020F0502020204030204" pitchFamily="34" charset="0"/>
              <a:cs typeface="Calibri" panose="020F0502020204030204" pitchFamily="34" charset="0"/>
            </a:endParaRPr>
          </a:p>
          <a:p>
            <a:pPr>
              <a:spcAft>
                <a:spcPts val="0"/>
              </a:spcAft>
            </a:pPr>
            <a:r>
              <a:rPr lang="en-GB" b="1" dirty="0">
                <a:latin typeface="Arial" panose="020B0604020202020204" pitchFamily="34" charset="0"/>
                <a:ea typeface="Times New Roman" panose="02020603050405020304" pitchFamily="18" charset="0"/>
              </a:rPr>
              <a:t> </a:t>
            </a:r>
            <a:endParaRPr lang="en-GB" sz="2800" dirty="0">
              <a:effectLst/>
              <a:latin typeface="Times New Roman" panose="02020603050405020304" pitchFamily="18" charset="0"/>
              <a:ea typeface="Times New Roman" panose="02020603050405020304" pitchFamily="18" charset="0"/>
            </a:endParaRPr>
          </a:p>
        </p:txBody>
      </p:sp>
      <p:pic>
        <p:nvPicPr>
          <p:cNvPr id="9" name="Picture 8">
            <a:extLst>
              <a:ext uri="{FF2B5EF4-FFF2-40B4-BE49-F238E27FC236}">
                <a16:creationId xmlns:a16="http://schemas.microsoft.com/office/drawing/2014/main" id="{0877568E-E912-F64A-AEEF-F0EC74DF62E8}"/>
              </a:ext>
            </a:extLst>
          </p:cNvPr>
          <p:cNvPicPr>
            <a:picLocks noChangeAspect="1"/>
          </p:cNvPicPr>
          <p:nvPr/>
        </p:nvPicPr>
        <p:blipFill>
          <a:blip r:embed="rId3">
            <a:alphaModFix/>
            <a:duotone>
              <a:schemeClr val="accent2">
                <a:shade val="45000"/>
                <a:satMod val="135000"/>
              </a:schemeClr>
              <a:prstClr val="white"/>
            </a:duotone>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a:ext>
            </a:extLst>
          </a:blip>
          <a:stretch>
            <a:fillRect/>
          </a:stretch>
        </p:blipFill>
        <p:spPr>
          <a:xfrm>
            <a:off x="6654813" y="2343836"/>
            <a:ext cx="755776" cy="755776"/>
          </a:xfrm>
          <a:prstGeom prst="rect">
            <a:avLst/>
          </a:prstGeom>
        </p:spPr>
      </p:pic>
      <p:pic>
        <p:nvPicPr>
          <p:cNvPr id="12" name="Picture 11">
            <a:extLst>
              <a:ext uri="{FF2B5EF4-FFF2-40B4-BE49-F238E27FC236}">
                <a16:creationId xmlns:a16="http://schemas.microsoft.com/office/drawing/2014/main" id="{5CB3FF16-38B1-9F46-9108-F380E23992E5}"/>
              </a:ext>
            </a:extLst>
          </p:cNvPr>
          <p:cNvPicPr>
            <a:picLocks noChangeAspect="1"/>
          </p:cNvPicPr>
          <p:nvPr/>
        </p:nvPicPr>
        <p:blipFill>
          <a:blip r:embed="rId5" cstate="print">
            <a:duotone>
              <a:schemeClr val="accent2">
                <a:shade val="45000"/>
                <a:satMod val="135000"/>
              </a:schemeClr>
              <a:prstClr val="white"/>
            </a:duotone>
            <a:extLst>
              <a:ext uri="{28A0092B-C50C-407E-A947-70E740481C1C}">
                <a14:useLocalDpi xmlns:a14="http://schemas.microsoft.com/office/drawing/2010/main"/>
              </a:ext>
            </a:extLst>
          </a:blip>
          <a:stretch>
            <a:fillRect/>
          </a:stretch>
        </p:blipFill>
        <p:spPr>
          <a:xfrm>
            <a:off x="6824854" y="4408820"/>
            <a:ext cx="437448" cy="407417"/>
          </a:xfrm>
          <a:prstGeom prst="rect">
            <a:avLst/>
          </a:prstGeom>
        </p:spPr>
      </p:pic>
      <p:pic>
        <p:nvPicPr>
          <p:cNvPr id="15" name="Picture 14">
            <a:extLst>
              <a:ext uri="{FF2B5EF4-FFF2-40B4-BE49-F238E27FC236}">
                <a16:creationId xmlns:a16="http://schemas.microsoft.com/office/drawing/2014/main" id="{9592CB07-68F5-7845-B1F9-BC98AF2C3F79}"/>
              </a:ext>
            </a:extLst>
          </p:cNvPr>
          <p:cNvPicPr>
            <a:picLocks noChangeAspect="1"/>
          </p:cNvPicPr>
          <p:nvPr/>
        </p:nvPicPr>
        <p:blipFill>
          <a:blip r:embed="rId6">
            <a:duotone>
              <a:schemeClr val="accent2">
                <a:shade val="45000"/>
                <a:satMod val="135000"/>
              </a:schemeClr>
              <a:prstClr val="white"/>
            </a:duotone>
            <a:extLst>
              <a:ext uri="{BEBA8EAE-BF5A-486C-A8C5-ECC9F3942E4B}">
                <a14:imgProps xmlns:a14="http://schemas.microsoft.com/office/drawing/2010/main">
                  <a14:imgLayer r:embed="rId7">
                    <a14:imgEffect>
                      <a14:colorTemperature colorTemp="11200"/>
                    </a14:imgEffect>
                    <a14:imgEffect>
                      <a14:saturation sat="400000"/>
                    </a14:imgEffect>
                  </a14:imgLayer>
                </a14:imgProps>
              </a:ext>
            </a:extLst>
          </a:blip>
          <a:stretch>
            <a:fillRect/>
          </a:stretch>
        </p:blipFill>
        <p:spPr>
          <a:xfrm>
            <a:off x="6654813" y="3242005"/>
            <a:ext cx="802657" cy="802657"/>
          </a:xfrm>
          <a:prstGeom prst="rect">
            <a:avLst/>
          </a:prstGeom>
        </p:spPr>
      </p:pic>
      <p:pic>
        <p:nvPicPr>
          <p:cNvPr id="14" name="Picture 13">
            <a:extLst>
              <a:ext uri="{FF2B5EF4-FFF2-40B4-BE49-F238E27FC236}">
                <a16:creationId xmlns:a16="http://schemas.microsoft.com/office/drawing/2014/main" id="{6BB6F42D-0FEF-F84D-8957-109A0E2B9250}"/>
              </a:ext>
            </a:extLst>
          </p:cNvPr>
          <p:cNvPicPr>
            <a:picLocks noChangeAspect="1"/>
          </p:cNvPicPr>
          <p:nvPr/>
        </p:nvPicPr>
        <p:blipFill>
          <a:blip r:embed="rId8">
            <a:duotone>
              <a:schemeClr val="accent2">
                <a:shade val="45000"/>
                <a:satMod val="135000"/>
              </a:schemeClr>
              <a:prstClr val="white"/>
            </a:duotone>
            <a:extLst>
              <a:ext uri="{BEBA8EAE-BF5A-486C-A8C5-ECC9F3942E4B}">
                <a14:imgProps xmlns:a14="http://schemas.microsoft.com/office/drawing/2010/main">
                  <a14:imgLayer>
                    <a14:imgEffect>
                      <a14:saturation sat="400000"/>
                    </a14:imgEffect>
                  </a14:imgLayer>
                </a14:imgProps>
              </a:ext>
              <a:ext uri="{28A0092B-C50C-407E-A947-70E740481C1C}">
                <a14:useLocalDpi xmlns:a14="http://schemas.microsoft.com/office/drawing/2010/main"/>
              </a:ext>
            </a:extLst>
          </a:blip>
          <a:stretch>
            <a:fillRect/>
          </a:stretch>
        </p:blipFill>
        <p:spPr>
          <a:xfrm>
            <a:off x="6783876" y="5306437"/>
            <a:ext cx="544532" cy="477935"/>
          </a:xfrm>
          <a:prstGeom prst="rect">
            <a:avLst/>
          </a:prstGeom>
        </p:spPr>
      </p:pic>
    </p:spTree>
    <p:extLst>
      <p:ext uri="{BB962C8B-B14F-4D97-AF65-F5344CB8AC3E}">
        <p14:creationId xmlns:p14="http://schemas.microsoft.com/office/powerpoint/2010/main" val="2250555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xEl>
                                              <p:pRg st="13" end="1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A91E351-E0FA-9E48-89C5-E03140551504}"/>
              </a:ext>
            </a:extLst>
          </p:cNvPr>
          <p:cNvSpPr txBox="1"/>
          <p:nvPr/>
        </p:nvSpPr>
        <p:spPr>
          <a:xfrm>
            <a:off x="734518" y="419725"/>
            <a:ext cx="1268296" cy="400110"/>
          </a:xfrm>
          <a:prstGeom prst="rect">
            <a:avLst/>
          </a:prstGeom>
          <a:noFill/>
        </p:spPr>
        <p:txBody>
          <a:bodyPr wrap="none" rtlCol="0">
            <a:spAutoFit/>
          </a:bodyPr>
          <a:lstStyle/>
          <a:p>
            <a:r>
              <a:rPr lang="en-US" sz="2000" dirty="0">
                <a:solidFill>
                  <a:schemeClr val="accent1"/>
                </a:solidFill>
              </a:rPr>
              <a:t>Enablers </a:t>
            </a:r>
          </a:p>
        </p:txBody>
      </p:sp>
      <p:pic>
        <p:nvPicPr>
          <p:cNvPr id="3" name="Picture 2">
            <a:extLst>
              <a:ext uri="{FF2B5EF4-FFF2-40B4-BE49-F238E27FC236}">
                <a16:creationId xmlns:a16="http://schemas.microsoft.com/office/drawing/2014/main" id="{673E8913-FA01-E447-9DD3-91FD8350A826}"/>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a14:imgEffect>
                      <a14:saturation sat="400000"/>
                    </a14:imgEffect>
                  </a14:imgLayer>
                </a14:imgProps>
              </a:ext>
              <a:ext uri="{28A0092B-C50C-407E-A947-70E740481C1C}">
                <a14:useLocalDpi xmlns:a14="http://schemas.microsoft.com/office/drawing/2010/main"/>
              </a:ext>
            </a:extLst>
          </a:blip>
          <a:stretch>
            <a:fillRect/>
          </a:stretch>
        </p:blipFill>
        <p:spPr>
          <a:xfrm>
            <a:off x="1558861" y="4915208"/>
            <a:ext cx="1030779" cy="878875"/>
          </a:xfrm>
          <a:prstGeom prst="rect">
            <a:avLst/>
          </a:prstGeom>
        </p:spPr>
      </p:pic>
      <p:pic>
        <p:nvPicPr>
          <p:cNvPr id="4" name="Picture 3">
            <a:extLst>
              <a:ext uri="{FF2B5EF4-FFF2-40B4-BE49-F238E27FC236}">
                <a16:creationId xmlns:a16="http://schemas.microsoft.com/office/drawing/2014/main" id="{B7BE8374-09EB-C542-AAAF-79FE7EC5143D}"/>
              </a:ext>
            </a:extLst>
          </p:cNvPr>
          <p:cNvPicPr>
            <a:picLocks noChangeAspect="1"/>
          </p:cNvPicPr>
          <p:nvPr/>
        </p:nvPicPr>
        <p:blipFill>
          <a:blip r:embed="rId4">
            <a:duotone>
              <a:schemeClr val="accent2">
                <a:shade val="45000"/>
                <a:satMod val="135000"/>
              </a:schemeClr>
              <a:prstClr val="white"/>
            </a:duotone>
            <a:extLst>
              <a:ext uri="{BEBA8EAE-BF5A-486C-A8C5-ECC9F3942E4B}">
                <a14:imgProps xmlns:a14="http://schemas.microsoft.com/office/drawing/2010/main">
                  <a14:imgLayer>
                    <a14:imgEffect>
                      <a14:saturation sat="400000"/>
                    </a14:imgEffect>
                  </a14:imgLayer>
                </a14:imgProps>
              </a:ext>
              <a:ext uri="{28A0092B-C50C-407E-A947-70E740481C1C}">
                <a14:useLocalDpi xmlns:a14="http://schemas.microsoft.com/office/drawing/2010/main"/>
              </a:ext>
            </a:extLst>
          </a:blip>
          <a:stretch>
            <a:fillRect/>
          </a:stretch>
        </p:blipFill>
        <p:spPr>
          <a:xfrm>
            <a:off x="1558861" y="3039344"/>
            <a:ext cx="887904" cy="779311"/>
          </a:xfrm>
          <a:prstGeom prst="rect">
            <a:avLst/>
          </a:prstGeom>
        </p:spPr>
      </p:pic>
      <p:sp>
        <p:nvSpPr>
          <p:cNvPr id="6" name="Rectangle 5">
            <a:extLst>
              <a:ext uri="{FF2B5EF4-FFF2-40B4-BE49-F238E27FC236}">
                <a16:creationId xmlns:a16="http://schemas.microsoft.com/office/drawing/2014/main" id="{9266B1D9-D0C6-3247-AD9C-84BB00D0A46A}"/>
              </a:ext>
            </a:extLst>
          </p:cNvPr>
          <p:cNvSpPr/>
          <p:nvPr/>
        </p:nvSpPr>
        <p:spPr>
          <a:xfrm>
            <a:off x="3097450" y="1063917"/>
            <a:ext cx="8915401" cy="5816977"/>
          </a:xfrm>
          <a:prstGeom prst="rect">
            <a:avLst/>
          </a:prstGeom>
        </p:spPr>
        <p:txBody>
          <a:bodyPr wrap="square">
            <a:spAutoFit/>
          </a:bodyPr>
          <a:lstStyle/>
          <a:p>
            <a:pPr marL="228600">
              <a:spcAft>
                <a:spcPts val="0"/>
              </a:spcAft>
            </a:pPr>
            <a:r>
              <a:rPr lang="en-GB" b="1" dirty="0">
                <a:latin typeface="Calibri" panose="020F0502020204030204" pitchFamily="34" charset="0"/>
                <a:ea typeface="Times New Roman" panose="02020603050405020304" pitchFamily="18" charset="0"/>
                <a:cs typeface="Calibri" panose="020F0502020204030204" pitchFamily="34" charset="0"/>
              </a:rPr>
              <a:t>We have content</a:t>
            </a:r>
          </a:p>
          <a:p>
            <a:pPr marL="228600">
              <a:spcAft>
                <a:spcPts val="0"/>
              </a:spcAft>
            </a:pPr>
            <a:endParaRPr lang="en-GB" dirty="0">
              <a:latin typeface="Calibri" panose="020F0502020204030204" pitchFamily="34" charset="0"/>
              <a:ea typeface="Times New Roman" panose="02020603050405020304" pitchFamily="18" charset="0"/>
              <a:cs typeface="Calibri" panose="020F0502020204030204" pitchFamily="34" charset="0"/>
            </a:endParaRPr>
          </a:p>
          <a:p>
            <a:pPr marL="800100" lvl="1" indent="-342900">
              <a:buFont typeface="Symbol" pitchFamily="2" charset="2"/>
              <a:buChar char=""/>
            </a:pPr>
            <a:r>
              <a:rPr lang="en-GB" dirty="0">
                <a:latin typeface="Calibri" panose="020F0502020204030204" pitchFamily="34" charset="0"/>
                <a:ea typeface="Calibri" panose="020F0502020204030204" pitchFamily="34" charset="0"/>
                <a:cs typeface="Calibri" panose="020F0502020204030204" pitchFamily="34" charset="0"/>
              </a:rPr>
              <a:t> &lt; 3% of module content is released onto </a:t>
            </a:r>
            <a:r>
              <a:rPr lang="en-GB" dirty="0" err="1">
                <a:latin typeface="Calibri" panose="020F0502020204030204" pitchFamily="34" charset="0"/>
                <a:ea typeface="Calibri" panose="020F0502020204030204" pitchFamily="34" charset="0"/>
                <a:cs typeface="Calibri" panose="020F0502020204030204" pitchFamily="34" charset="0"/>
              </a:rPr>
              <a:t>OpenLearn</a:t>
            </a:r>
            <a:r>
              <a:rPr lang="en-GB" dirty="0">
                <a:latin typeface="Calibri" panose="020F0502020204030204" pitchFamily="34" charset="0"/>
                <a:ea typeface="Calibri" panose="020F0502020204030204" pitchFamily="34" charset="0"/>
                <a:cs typeface="Calibri" panose="020F0502020204030204" pitchFamily="34" charset="0"/>
              </a:rPr>
              <a:t>, we could release more, for fee. </a:t>
            </a:r>
            <a:endParaRPr lang="en-GB" sz="2800" dirty="0">
              <a:latin typeface="Calibri" panose="020F0502020204030204" pitchFamily="34" charset="0"/>
              <a:ea typeface="Calibri" panose="020F0502020204030204" pitchFamily="34" charset="0"/>
              <a:cs typeface="Calibri" panose="020F0502020204030204" pitchFamily="34" charset="0"/>
            </a:endParaRPr>
          </a:p>
          <a:p>
            <a:pPr marL="342900" lvl="0" indent="-342900">
              <a:spcAft>
                <a:spcPts val="0"/>
              </a:spcAft>
              <a:buFont typeface="Symbol" pitchFamily="2" charset="2"/>
              <a:buChar char=""/>
            </a:pPr>
            <a:endParaRPr lang="en-GB" sz="2800" dirty="0">
              <a:latin typeface="Calibri" panose="020F0502020204030204" pitchFamily="34" charset="0"/>
              <a:ea typeface="Calibri" panose="020F0502020204030204" pitchFamily="34" charset="0"/>
              <a:cs typeface="Calibri" panose="020F0502020204030204" pitchFamily="34" charset="0"/>
            </a:endParaRPr>
          </a:p>
          <a:p>
            <a:pPr marL="342900" lvl="0" indent="-342900">
              <a:spcAft>
                <a:spcPts val="0"/>
              </a:spcAft>
              <a:buFont typeface="Symbol" pitchFamily="2" charset="2"/>
              <a:buChar char=""/>
            </a:pPr>
            <a:endParaRPr lang="en-GB" sz="2800" dirty="0">
              <a:latin typeface="Calibri" panose="020F0502020204030204" pitchFamily="34" charset="0"/>
              <a:ea typeface="Calibri" panose="020F0502020204030204" pitchFamily="34" charset="0"/>
              <a:cs typeface="Calibri" panose="020F0502020204030204" pitchFamily="34" charset="0"/>
            </a:endParaRPr>
          </a:p>
          <a:p>
            <a:pPr marL="228600" lvl="0"/>
            <a:r>
              <a:rPr lang="en-GB" b="1" dirty="0">
                <a:latin typeface="Calibri" panose="020F0502020204030204" pitchFamily="34" charset="0"/>
                <a:ea typeface="Times New Roman" panose="02020603050405020304" pitchFamily="18" charset="0"/>
                <a:cs typeface="Calibri" panose="020F0502020204030204" pitchFamily="34" charset="0"/>
              </a:rPr>
              <a:t>We have  a production strategy </a:t>
            </a:r>
          </a:p>
          <a:p>
            <a:pPr marL="228600" lvl="0"/>
            <a:endParaRPr lang="en-GB" b="1" dirty="0">
              <a:latin typeface="Calibri" panose="020F0502020204030204" pitchFamily="34" charset="0"/>
              <a:ea typeface="Times New Roman" panose="02020603050405020304" pitchFamily="18" charset="0"/>
              <a:cs typeface="Calibri" panose="020F0502020204030204" pitchFamily="34" charset="0"/>
            </a:endParaRPr>
          </a:p>
          <a:p>
            <a:pPr marL="800100" lvl="1" indent="-342900">
              <a:buFont typeface="Symbol" pitchFamily="2" charset="2"/>
              <a:buChar char=""/>
            </a:pPr>
            <a:r>
              <a:rPr lang="en-GB" dirty="0">
                <a:latin typeface="Calibri" panose="020F0502020204030204" pitchFamily="34" charset="0"/>
                <a:ea typeface="Calibri" panose="020F0502020204030204" pitchFamily="34" charset="0"/>
                <a:cs typeface="Calibri" panose="020F0502020204030204" pitchFamily="34" charset="0"/>
              </a:rPr>
              <a:t>Making future content more distributable, reusable, smaller chunks for all of the above.</a:t>
            </a:r>
          </a:p>
          <a:p>
            <a:pPr marL="800100" lvl="1" indent="-342900">
              <a:buFont typeface="Symbol" pitchFamily="2" charset="2"/>
              <a:buChar char=""/>
            </a:pPr>
            <a:endParaRPr lang="en-GB" b="1" dirty="0">
              <a:latin typeface="Calibri" panose="020F0502020204030204" pitchFamily="34" charset="0"/>
              <a:ea typeface="Times New Roman" panose="02020603050405020304" pitchFamily="18" charset="0"/>
              <a:cs typeface="Calibri" panose="020F0502020204030204" pitchFamily="34" charset="0"/>
            </a:endParaRPr>
          </a:p>
          <a:p>
            <a:pPr marL="228600" indent="228600">
              <a:spcAft>
                <a:spcPts val="0"/>
              </a:spcAft>
            </a:pPr>
            <a:endParaRPr lang="en-GB" dirty="0">
              <a:latin typeface="Calibri" panose="020F0502020204030204" pitchFamily="34" charset="0"/>
              <a:ea typeface="Times New Roman" panose="02020603050405020304" pitchFamily="18" charset="0"/>
              <a:cs typeface="Calibri" panose="020F0502020204030204" pitchFamily="34" charset="0"/>
            </a:endParaRPr>
          </a:p>
          <a:p>
            <a:pPr marL="228600" indent="228600">
              <a:spcAft>
                <a:spcPts val="0"/>
              </a:spcAft>
            </a:pPr>
            <a:endParaRPr lang="en-GB" dirty="0">
              <a:latin typeface="Calibri" panose="020F0502020204030204" pitchFamily="34" charset="0"/>
              <a:ea typeface="Times New Roman" panose="02020603050405020304" pitchFamily="18" charset="0"/>
              <a:cs typeface="Calibri" panose="020F0502020204030204" pitchFamily="34" charset="0"/>
            </a:endParaRPr>
          </a:p>
          <a:p>
            <a:pPr indent="228600"/>
            <a:r>
              <a:rPr lang="en-GB" b="1" dirty="0">
                <a:latin typeface="Calibri" panose="020F0502020204030204" pitchFamily="34" charset="0"/>
                <a:ea typeface="Times New Roman" panose="02020603050405020304" pitchFamily="18" charset="0"/>
                <a:cs typeface="Calibri" panose="020F0502020204030204" pitchFamily="34" charset="0"/>
              </a:rPr>
              <a:t>We have platforms of mass delivery</a:t>
            </a:r>
          </a:p>
          <a:p>
            <a:pPr indent="228600"/>
            <a:endParaRPr lang="en-GB" b="1" dirty="0">
              <a:latin typeface="Calibri" panose="020F0502020204030204" pitchFamily="34" charset="0"/>
              <a:ea typeface="Times New Roman" panose="02020603050405020304" pitchFamily="18" charset="0"/>
              <a:cs typeface="Calibri" panose="020F0502020204030204" pitchFamily="34" charset="0"/>
            </a:endParaRPr>
          </a:p>
          <a:p>
            <a:pPr marL="800100" lvl="1" indent="-342900">
              <a:buFont typeface="Symbol" pitchFamily="2" charset="2"/>
              <a:buChar char=""/>
            </a:pPr>
            <a:r>
              <a:rPr lang="en-GB" dirty="0">
                <a:latin typeface="Calibri" panose="020F0502020204030204" pitchFamily="34" charset="0"/>
                <a:cs typeface="Calibri" panose="020F0502020204030204" pitchFamily="34" charset="0"/>
              </a:rPr>
              <a:t>OpenLearn+ </a:t>
            </a:r>
            <a:r>
              <a:rPr lang="en-GB" dirty="0">
                <a:latin typeface="Calibri" panose="020F0502020204030204" pitchFamily="34" charset="0"/>
                <a:ea typeface="Calibri" panose="020F0502020204030204" pitchFamily="34" charset="0"/>
                <a:cs typeface="Calibri" panose="020F0502020204030204" pitchFamily="34" charset="0"/>
              </a:rPr>
              <a:t>could quickly serve B2B, B2G, B2C with particular (but not exclusive) focus on low-confidence/ low-skills and the UK.</a:t>
            </a:r>
            <a:endParaRPr lang="en-GB" sz="2800" dirty="0">
              <a:latin typeface="Calibri" panose="020F0502020204030204" pitchFamily="34" charset="0"/>
              <a:ea typeface="Calibri" panose="020F0502020204030204" pitchFamily="34" charset="0"/>
              <a:cs typeface="Calibri" panose="020F0502020204030204" pitchFamily="34" charset="0"/>
            </a:endParaRPr>
          </a:p>
          <a:p>
            <a:pPr marL="800100" lvl="1" indent="-342900">
              <a:buFont typeface="Symbol" pitchFamily="2" charset="2"/>
              <a:buChar char=""/>
            </a:pPr>
            <a:endParaRPr lang="en-GB" dirty="0">
              <a:latin typeface="Calibri" panose="020F0502020204030204" pitchFamily="34" charset="0"/>
              <a:ea typeface="Calibri" panose="020F0502020204030204" pitchFamily="34" charset="0"/>
              <a:cs typeface="Calibri" panose="020F0502020204030204" pitchFamily="34" charset="0"/>
            </a:endParaRPr>
          </a:p>
          <a:p>
            <a:pPr marL="800100" lvl="1" indent="-342900">
              <a:buFont typeface="Symbol" pitchFamily="2" charset="2"/>
              <a:buChar char=""/>
            </a:pPr>
            <a:endParaRPr lang="en-GB" sz="2800" dirty="0">
              <a:latin typeface="Calibri" panose="020F0502020204030204" pitchFamily="34" charset="0"/>
              <a:ea typeface="Calibri" panose="020F0502020204030204" pitchFamily="34" charset="0"/>
              <a:cs typeface="Calibri" panose="020F0502020204030204" pitchFamily="34" charset="0"/>
            </a:endParaRPr>
          </a:p>
          <a:p>
            <a:pPr indent="228600">
              <a:spcAft>
                <a:spcPts val="0"/>
              </a:spcAft>
            </a:pPr>
            <a:r>
              <a:rPr lang="en-GB" b="1" dirty="0">
                <a:latin typeface="Calibri" panose="020F0502020204030204" pitchFamily="34" charset="0"/>
                <a:ea typeface="Times New Roman" panose="02020603050405020304" pitchFamily="18" charset="0"/>
                <a:cs typeface="Calibri" panose="020F0502020204030204" pitchFamily="34" charset="0"/>
              </a:rPr>
              <a:t> </a:t>
            </a:r>
            <a:endParaRPr lang="en-GB" sz="28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10" name="Picture 9">
            <a:extLst>
              <a:ext uri="{FF2B5EF4-FFF2-40B4-BE49-F238E27FC236}">
                <a16:creationId xmlns:a16="http://schemas.microsoft.com/office/drawing/2014/main" id="{86BDE764-F942-D644-A05A-B6C20ADBB006}"/>
              </a:ext>
            </a:extLst>
          </p:cNvPr>
          <p:cNvPicPr>
            <a:picLocks noChangeAspect="1"/>
          </p:cNvPicPr>
          <p:nvPr/>
        </p:nvPicPr>
        <p:blipFill>
          <a:blip r:embed="rId5">
            <a:duotone>
              <a:schemeClr val="accent2">
                <a:shade val="45000"/>
                <a:satMod val="135000"/>
              </a:schemeClr>
              <a:prstClr val="white"/>
            </a:duotone>
          </a:blip>
          <a:stretch>
            <a:fillRect/>
          </a:stretch>
        </p:blipFill>
        <p:spPr>
          <a:xfrm>
            <a:off x="1487424" y="1233086"/>
            <a:ext cx="1030779" cy="1030779"/>
          </a:xfrm>
          <a:prstGeom prst="rect">
            <a:avLst/>
          </a:prstGeom>
        </p:spPr>
      </p:pic>
    </p:spTree>
    <p:extLst>
      <p:ext uri="{BB962C8B-B14F-4D97-AF65-F5344CB8AC3E}">
        <p14:creationId xmlns:p14="http://schemas.microsoft.com/office/powerpoint/2010/main" val="2712698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7" end="7"/>
                                            </p:txEl>
                                          </p:spTgt>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6">
                                            <p:txEl>
                                              <p:pRg st="11" end="11"/>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6">
                                            <p:txEl>
                                              <p:pRg st="13" end="13"/>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83757FB8-8C5B-43EC-911B-E02286C713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87" y="154481"/>
            <a:ext cx="2207615" cy="485675"/>
          </a:xfrm>
          <a:prstGeom prst="rect">
            <a:avLst/>
          </a:prstGeom>
        </p:spPr>
      </p:pic>
      <p:sp>
        <p:nvSpPr>
          <p:cNvPr id="8" name="TextBox 7">
            <a:extLst>
              <a:ext uri="{FF2B5EF4-FFF2-40B4-BE49-F238E27FC236}">
                <a16:creationId xmlns:a16="http://schemas.microsoft.com/office/drawing/2014/main" id="{5FFB4FAE-2817-1448-916F-5F86638F23B4}"/>
              </a:ext>
            </a:extLst>
          </p:cNvPr>
          <p:cNvSpPr txBox="1"/>
          <p:nvPr/>
        </p:nvSpPr>
        <p:spPr>
          <a:xfrm>
            <a:off x="734518" y="419725"/>
            <a:ext cx="4586512" cy="400110"/>
          </a:xfrm>
          <a:prstGeom prst="rect">
            <a:avLst/>
          </a:prstGeom>
          <a:noFill/>
        </p:spPr>
        <p:txBody>
          <a:bodyPr wrap="none" lIns="91440" tIns="45720" rIns="91440" bIns="45720" rtlCol="0" anchor="t">
            <a:spAutoFit/>
          </a:bodyPr>
          <a:lstStyle/>
          <a:p>
            <a:r>
              <a:rPr lang="en-US" sz="2000" dirty="0">
                <a:solidFill>
                  <a:schemeClr val="accent1"/>
                </a:solidFill>
              </a:rPr>
              <a:t>Where are people visiting OU content?</a:t>
            </a:r>
          </a:p>
        </p:txBody>
      </p:sp>
      <p:pic>
        <p:nvPicPr>
          <p:cNvPr id="6" name="Picture 5" descr="Chart, bar chart&#10;&#10;Description automatically generated">
            <a:extLst>
              <a:ext uri="{FF2B5EF4-FFF2-40B4-BE49-F238E27FC236}">
                <a16:creationId xmlns:a16="http://schemas.microsoft.com/office/drawing/2014/main" id="{8E7884A4-E7A8-CC40-99EE-933730192730}"/>
              </a:ext>
            </a:extLst>
          </p:cNvPr>
          <p:cNvPicPr>
            <a:picLocks noChangeAspect="1"/>
          </p:cNvPicPr>
          <p:nvPr/>
        </p:nvPicPr>
        <p:blipFill rotWithShape="1">
          <a:blip r:embed="rId4"/>
          <a:srcRect t="25257"/>
          <a:stretch/>
        </p:blipFill>
        <p:spPr>
          <a:xfrm>
            <a:off x="734518" y="926496"/>
            <a:ext cx="9765778" cy="5777023"/>
          </a:xfrm>
          <a:prstGeom prst="rect">
            <a:avLst/>
          </a:prstGeom>
        </p:spPr>
      </p:pic>
    </p:spTree>
    <p:extLst>
      <p:ext uri="{BB962C8B-B14F-4D97-AF65-F5344CB8AC3E}">
        <p14:creationId xmlns:p14="http://schemas.microsoft.com/office/powerpoint/2010/main" val="2252822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A91E351-E0FA-9E48-89C5-E03140551504}"/>
              </a:ext>
            </a:extLst>
          </p:cNvPr>
          <p:cNvSpPr txBox="1"/>
          <p:nvPr/>
        </p:nvSpPr>
        <p:spPr>
          <a:xfrm>
            <a:off x="734518" y="419725"/>
            <a:ext cx="4911922" cy="400110"/>
          </a:xfrm>
          <a:prstGeom prst="rect">
            <a:avLst/>
          </a:prstGeom>
          <a:noFill/>
        </p:spPr>
        <p:txBody>
          <a:bodyPr wrap="none" rtlCol="0">
            <a:spAutoFit/>
          </a:bodyPr>
          <a:lstStyle/>
          <a:p>
            <a:r>
              <a:rPr lang="en-US" sz="2000" dirty="0">
                <a:solidFill>
                  <a:schemeClr val="accent1"/>
                </a:solidFill>
              </a:rPr>
              <a:t>Ideas: Learning without strings (B2C/B/G)</a:t>
            </a:r>
          </a:p>
        </p:txBody>
      </p:sp>
      <p:pic>
        <p:nvPicPr>
          <p:cNvPr id="3" name="Picture 2">
            <a:extLst>
              <a:ext uri="{FF2B5EF4-FFF2-40B4-BE49-F238E27FC236}">
                <a16:creationId xmlns:a16="http://schemas.microsoft.com/office/drawing/2014/main" id="{1226C51F-45CD-944C-A471-14960DA7C7C3}"/>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092543" y="2622780"/>
            <a:ext cx="242366" cy="238258"/>
          </a:xfrm>
          <a:prstGeom prst="rect">
            <a:avLst/>
          </a:prstGeom>
        </p:spPr>
      </p:pic>
      <p:pic>
        <p:nvPicPr>
          <p:cNvPr id="4" name="Picture 3">
            <a:extLst>
              <a:ext uri="{FF2B5EF4-FFF2-40B4-BE49-F238E27FC236}">
                <a16:creationId xmlns:a16="http://schemas.microsoft.com/office/drawing/2014/main" id="{9A21C4B7-0B9A-EA46-93CA-871765272DDB}"/>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358876" y="2622780"/>
            <a:ext cx="242366" cy="238258"/>
          </a:xfrm>
          <a:prstGeom prst="rect">
            <a:avLst/>
          </a:prstGeom>
        </p:spPr>
      </p:pic>
      <p:pic>
        <p:nvPicPr>
          <p:cNvPr id="5" name="Picture 4">
            <a:extLst>
              <a:ext uri="{FF2B5EF4-FFF2-40B4-BE49-F238E27FC236}">
                <a16:creationId xmlns:a16="http://schemas.microsoft.com/office/drawing/2014/main" id="{8E2EA53F-CFEF-F349-BF45-01579FEBAE89}"/>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619996" y="2622780"/>
            <a:ext cx="242366" cy="238258"/>
          </a:xfrm>
          <a:prstGeom prst="rect">
            <a:avLst/>
          </a:prstGeom>
        </p:spPr>
      </p:pic>
      <p:pic>
        <p:nvPicPr>
          <p:cNvPr id="6" name="Picture 5">
            <a:extLst>
              <a:ext uri="{FF2B5EF4-FFF2-40B4-BE49-F238E27FC236}">
                <a16:creationId xmlns:a16="http://schemas.microsoft.com/office/drawing/2014/main" id="{832394BC-EA3B-2B4A-899F-C5FA2D743C7E}"/>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881116" y="2622780"/>
            <a:ext cx="242366" cy="238258"/>
          </a:xfrm>
          <a:prstGeom prst="rect">
            <a:avLst/>
          </a:prstGeom>
        </p:spPr>
      </p:pic>
      <p:pic>
        <p:nvPicPr>
          <p:cNvPr id="7" name="Picture 6">
            <a:extLst>
              <a:ext uri="{FF2B5EF4-FFF2-40B4-BE49-F238E27FC236}">
                <a16:creationId xmlns:a16="http://schemas.microsoft.com/office/drawing/2014/main" id="{B60B3036-B41E-F143-867C-3644A6A9DD5B}"/>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142236" y="2622780"/>
            <a:ext cx="242366" cy="238258"/>
          </a:xfrm>
          <a:prstGeom prst="rect">
            <a:avLst/>
          </a:prstGeom>
        </p:spPr>
      </p:pic>
      <p:pic>
        <p:nvPicPr>
          <p:cNvPr id="8" name="Picture 7">
            <a:extLst>
              <a:ext uri="{FF2B5EF4-FFF2-40B4-BE49-F238E27FC236}">
                <a16:creationId xmlns:a16="http://schemas.microsoft.com/office/drawing/2014/main" id="{16D15BCC-B9A8-4F42-AECE-0DF378A21569}"/>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092543" y="2934206"/>
            <a:ext cx="242366" cy="238258"/>
          </a:xfrm>
          <a:prstGeom prst="rect">
            <a:avLst/>
          </a:prstGeom>
        </p:spPr>
      </p:pic>
      <p:pic>
        <p:nvPicPr>
          <p:cNvPr id="9" name="Picture 8">
            <a:extLst>
              <a:ext uri="{FF2B5EF4-FFF2-40B4-BE49-F238E27FC236}">
                <a16:creationId xmlns:a16="http://schemas.microsoft.com/office/drawing/2014/main" id="{3C5FA269-8A8C-9E45-AC85-694DBB01FEB3}"/>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358876" y="2934206"/>
            <a:ext cx="242366" cy="238258"/>
          </a:xfrm>
          <a:prstGeom prst="rect">
            <a:avLst/>
          </a:prstGeom>
        </p:spPr>
      </p:pic>
      <p:pic>
        <p:nvPicPr>
          <p:cNvPr id="10" name="Picture 9">
            <a:extLst>
              <a:ext uri="{FF2B5EF4-FFF2-40B4-BE49-F238E27FC236}">
                <a16:creationId xmlns:a16="http://schemas.microsoft.com/office/drawing/2014/main" id="{70FB28F8-5F6A-654D-8A83-CDD935EE047F}"/>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619996" y="2934206"/>
            <a:ext cx="242366" cy="238258"/>
          </a:xfrm>
          <a:prstGeom prst="rect">
            <a:avLst/>
          </a:prstGeom>
        </p:spPr>
      </p:pic>
      <p:pic>
        <p:nvPicPr>
          <p:cNvPr id="11" name="Picture 10">
            <a:extLst>
              <a:ext uri="{FF2B5EF4-FFF2-40B4-BE49-F238E27FC236}">
                <a16:creationId xmlns:a16="http://schemas.microsoft.com/office/drawing/2014/main" id="{C028DD3A-4648-A141-A34D-0FFF764399DA}"/>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881116" y="2934206"/>
            <a:ext cx="242366" cy="238258"/>
          </a:xfrm>
          <a:prstGeom prst="rect">
            <a:avLst/>
          </a:prstGeom>
        </p:spPr>
      </p:pic>
      <p:pic>
        <p:nvPicPr>
          <p:cNvPr id="12" name="Picture 11">
            <a:extLst>
              <a:ext uri="{FF2B5EF4-FFF2-40B4-BE49-F238E27FC236}">
                <a16:creationId xmlns:a16="http://schemas.microsoft.com/office/drawing/2014/main" id="{C529CC77-32E8-6740-B035-651237AEFACD}"/>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142236" y="2934206"/>
            <a:ext cx="242366" cy="238258"/>
          </a:xfrm>
          <a:prstGeom prst="rect">
            <a:avLst/>
          </a:prstGeom>
        </p:spPr>
      </p:pic>
      <p:pic>
        <p:nvPicPr>
          <p:cNvPr id="13" name="Picture 12">
            <a:extLst>
              <a:ext uri="{FF2B5EF4-FFF2-40B4-BE49-F238E27FC236}">
                <a16:creationId xmlns:a16="http://schemas.microsoft.com/office/drawing/2014/main" id="{44A6A92E-703B-E54C-8FE1-84AF576A6166}"/>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092543" y="3245632"/>
            <a:ext cx="242366" cy="238258"/>
          </a:xfrm>
          <a:prstGeom prst="rect">
            <a:avLst/>
          </a:prstGeom>
        </p:spPr>
      </p:pic>
      <p:pic>
        <p:nvPicPr>
          <p:cNvPr id="14" name="Picture 13">
            <a:extLst>
              <a:ext uri="{FF2B5EF4-FFF2-40B4-BE49-F238E27FC236}">
                <a16:creationId xmlns:a16="http://schemas.microsoft.com/office/drawing/2014/main" id="{FC420ED4-72C3-F146-B783-0718552AA19B}"/>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358876" y="3245632"/>
            <a:ext cx="242366" cy="238258"/>
          </a:xfrm>
          <a:prstGeom prst="rect">
            <a:avLst/>
          </a:prstGeom>
        </p:spPr>
      </p:pic>
      <p:pic>
        <p:nvPicPr>
          <p:cNvPr id="15" name="Picture 14">
            <a:extLst>
              <a:ext uri="{FF2B5EF4-FFF2-40B4-BE49-F238E27FC236}">
                <a16:creationId xmlns:a16="http://schemas.microsoft.com/office/drawing/2014/main" id="{6EFC3CE4-DD62-684B-85FC-0CF97C93EF19}"/>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619996" y="3245632"/>
            <a:ext cx="242366" cy="238258"/>
          </a:xfrm>
          <a:prstGeom prst="rect">
            <a:avLst/>
          </a:prstGeom>
        </p:spPr>
      </p:pic>
      <p:pic>
        <p:nvPicPr>
          <p:cNvPr id="16" name="Picture 15">
            <a:extLst>
              <a:ext uri="{FF2B5EF4-FFF2-40B4-BE49-F238E27FC236}">
                <a16:creationId xmlns:a16="http://schemas.microsoft.com/office/drawing/2014/main" id="{459EFA5C-6546-EA4C-866A-55CB572AD6F9}"/>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881116" y="3245632"/>
            <a:ext cx="242366" cy="238258"/>
          </a:xfrm>
          <a:prstGeom prst="rect">
            <a:avLst/>
          </a:prstGeom>
        </p:spPr>
      </p:pic>
      <p:pic>
        <p:nvPicPr>
          <p:cNvPr id="17" name="Picture 16">
            <a:extLst>
              <a:ext uri="{FF2B5EF4-FFF2-40B4-BE49-F238E27FC236}">
                <a16:creationId xmlns:a16="http://schemas.microsoft.com/office/drawing/2014/main" id="{DF176525-ABF8-0C47-A5C6-06403E80D9B6}"/>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142236" y="3245632"/>
            <a:ext cx="242366" cy="238258"/>
          </a:xfrm>
          <a:prstGeom prst="rect">
            <a:avLst/>
          </a:prstGeom>
        </p:spPr>
      </p:pic>
      <p:pic>
        <p:nvPicPr>
          <p:cNvPr id="18" name="Picture 17">
            <a:extLst>
              <a:ext uri="{FF2B5EF4-FFF2-40B4-BE49-F238E27FC236}">
                <a16:creationId xmlns:a16="http://schemas.microsoft.com/office/drawing/2014/main" id="{089B6328-BA22-1F4A-B70E-13AEDDCA9337}"/>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092543" y="3541156"/>
            <a:ext cx="242366" cy="238258"/>
          </a:xfrm>
          <a:prstGeom prst="rect">
            <a:avLst/>
          </a:prstGeom>
        </p:spPr>
      </p:pic>
      <p:pic>
        <p:nvPicPr>
          <p:cNvPr id="19" name="Picture 18">
            <a:extLst>
              <a:ext uri="{FF2B5EF4-FFF2-40B4-BE49-F238E27FC236}">
                <a16:creationId xmlns:a16="http://schemas.microsoft.com/office/drawing/2014/main" id="{BDC799A9-FD1B-C64C-9C4D-1DDCB94603FA}"/>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358876" y="3541156"/>
            <a:ext cx="242366" cy="238258"/>
          </a:xfrm>
          <a:prstGeom prst="rect">
            <a:avLst/>
          </a:prstGeom>
        </p:spPr>
      </p:pic>
      <p:pic>
        <p:nvPicPr>
          <p:cNvPr id="20" name="Picture 19">
            <a:extLst>
              <a:ext uri="{FF2B5EF4-FFF2-40B4-BE49-F238E27FC236}">
                <a16:creationId xmlns:a16="http://schemas.microsoft.com/office/drawing/2014/main" id="{3D9419C1-A117-A84C-8BB3-613064FABD63}"/>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619996" y="3541156"/>
            <a:ext cx="242366" cy="238258"/>
          </a:xfrm>
          <a:prstGeom prst="rect">
            <a:avLst/>
          </a:prstGeom>
        </p:spPr>
      </p:pic>
      <p:pic>
        <p:nvPicPr>
          <p:cNvPr id="21" name="Picture 20">
            <a:extLst>
              <a:ext uri="{FF2B5EF4-FFF2-40B4-BE49-F238E27FC236}">
                <a16:creationId xmlns:a16="http://schemas.microsoft.com/office/drawing/2014/main" id="{BA520B5F-02D4-7D44-9E26-DD8587F83143}"/>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881116" y="3541156"/>
            <a:ext cx="242366" cy="238258"/>
          </a:xfrm>
          <a:prstGeom prst="rect">
            <a:avLst/>
          </a:prstGeom>
        </p:spPr>
      </p:pic>
      <p:pic>
        <p:nvPicPr>
          <p:cNvPr id="22" name="Picture 21">
            <a:extLst>
              <a:ext uri="{FF2B5EF4-FFF2-40B4-BE49-F238E27FC236}">
                <a16:creationId xmlns:a16="http://schemas.microsoft.com/office/drawing/2014/main" id="{FB9555C9-5CD5-B946-A007-3FC09B0440CF}"/>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142236" y="3541156"/>
            <a:ext cx="242366" cy="238258"/>
          </a:xfrm>
          <a:prstGeom prst="rect">
            <a:avLst/>
          </a:prstGeom>
        </p:spPr>
      </p:pic>
      <p:pic>
        <p:nvPicPr>
          <p:cNvPr id="23" name="Picture 22">
            <a:extLst>
              <a:ext uri="{FF2B5EF4-FFF2-40B4-BE49-F238E27FC236}">
                <a16:creationId xmlns:a16="http://schemas.microsoft.com/office/drawing/2014/main" id="{7202445F-BCF8-8345-8BA0-03E893008CDD}"/>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083802" y="3836680"/>
            <a:ext cx="242366" cy="238258"/>
          </a:xfrm>
          <a:prstGeom prst="rect">
            <a:avLst/>
          </a:prstGeom>
        </p:spPr>
      </p:pic>
      <p:pic>
        <p:nvPicPr>
          <p:cNvPr id="24" name="Picture 23">
            <a:extLst>
              <a:ext uri="{FF2B5EF4-FFF2-40B4-BE49-F238E27FC236}">
                <a16:creationId xmlns:a16="http://schemas.microsoft.com/office/drawing/2014/main" id="{5C9925E2-1721-4A49-8F10-C9CBCAE00530}"/>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350135" y="3836680"/>
            <a:ext cx="242366" cy="238258"/>
          </a:xfrm>
          <a:prstGeom prst="rect">
            <a:avLst/>
          </a:prstGeom>
        </p:spPr>
      </p:pic>
      <p:pic>
        <p:nvPicPr>
          <p:cNvPr id="25" name="Picture 24">
            <a:extLst>
              <a:ext uri="{FF2B5EF4-FFF2-40B4-BE49-F238E27FC236}">
                <a16:creationId xmlns:a16="http://schemas.microsoft.com/office/drawing/2014/main" id="{23592496-50EE-8A4C-AAD1-4CD6F8E6F012}"/>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611255" y="3836680"/>
            <a:ext cx="242366" cy="238258"/>
          </a:xfrm>
          <a:prstGeom prst="rect">
            <a:avLst/>
          </a:prstGeom>
        </p:spPr>
      </p:pic>
      <p:pic>
        <p:nvPicPr>
          <p:cNvPr id="26" name="Picture 25">
            <a:extLst>
              <a:ext uri="{FF2B5EF4-FFF2-40B4-BE49-F238E27FC236}">
                <a16:creationId xmlns:a16="http://schemas.microsoft.com/office/drawing/2014/main" id="{13751652-B760-4645-90DD-CF2101EFB9B1}"/>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872375" y="3836680"/>
            <a:ext cx="242366" cy="238258"/>
          </a:xfrm>
          <a:prstGeom prst="rect">
            <a:avLst/>
          </a:prstGeom>
        </p:spPr>
      </p:pic>
      <p:pic>
        <p:nvPicPr>
          <p:cNvPr id="27" name="Picture 26">
            <a:extLst>
              <a:ext uri="{FF2B5EF4-FFF2-40B4-BE49-F238E27FC236}">
                <a16:creationId xmlns:a16="http://schemas.microsoft.com/office/drawing/2014/main" id="{CEF9321F-2B37-A44B-BB3A-F88D81F5581E}"/>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133495" y="3836680"/>
            <a:ext cx="242366" cy="238258"/>
          </a:xfrm>
          <a:prstGeom prst="rect">
            <a:avLst/>
          </a:prstGeom>
        </p:spPr>
      </p:pic>
      <p:pic>
        <p:nvPicPr>
          <p:cNvPr id="28" name="Picture 27">
            <a:extLst>
              <a:ext uri="{FF2B5EF4-FFF2-40B4-BE49-F238E27FC236}">
                <a16:creationId xmlns:a16="http://schemas.microsoft.com/office/drawing/2014/main" id="{17CC96C1-89CB-3046-84BF-103E3CF7FCF2}"/>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083802" y="4114272"/>
            <a:ext cx="242366" cy="238258"/>
          </a:xfrm>
          <a:prstGeom prst="rect">
            <a:avLst/>
          </a:prstGeom>
        </p:spPr>
      </p:pic>
      <p:pic>
        <p:nvPicPr>
          <p:cNvPr id="29" name="Picture 28">
            <a:extLst>
              <a:ext uri="{FF2B5EF4-FFF2-40B4-BE49-F238E27FC236}">
                <a16:creationId xmlns:a16="http://schemas.microsoft.com/office/drawing/2014/main" id="{8B8A721A-D274-1F42-AE71-24672F81BDAE}"/>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350135" y="4114272"/>
            <a:ext cx="242366" cy="238258"/>
          </a:xfrm>
          <a:prstGeom prst="rect">
            <a:avLst/>
          </a:prstGeom>
        </p:spPr>
      </p:pic>
      <p:pic>
        <p:nvPicPr>
          <p:cNvPr id="30" name="Picture 29">
            <a:extLst>
              <a:ext uri="{FF2B5EF4-FFF2-40B4-BE49-F238E27FC236}">
                <a16:creationId xmlns:a16="http://schemas.microsoft.com/office/drawing/2014/main" id="{5604BEB4-AC22-6140-BD95-88CEB51359AD}"/>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611255" y="4114272"/>
            <a:ext cx="242366" cy="238258"/>
          </a:xfrm>
          <a:prstGeom prst="rect">
            <a:avLst/>
          </a:prstGeom>
        </p:spPr>
      </p:pic>
      <p:pic>
        <p:nvPicPr>
          <p:cNvPr id="31" name="Picture 30">
            <a:extLst>
              <a:ext uri="{FF2B5EF4-FFF2-40B4-BE49-F238E27FC236}">
                <a16:creationId xmlns:a16="http://schemas.microsoft.com/office/drawing/2014/main" id="{DD87C857-786B-DC43-BB4D-7DFF76253013}"/>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872375" y="4114272"/>
            <a:ext cx="242366" cy="238258"/>
          </a:xfrm>
          <a:prstGeom prst="rect">
            <a:avLst/>
          </a:prstGeom>
        </p:spPr>
      </p:pic>
      <p:pic>
        <p:nvPicPr>
          <p:cNvPr id="32" name="Picture 31">
            <a:extLst>
              <a:ext uri="{FF2B5EF4-FFF2-40B4-BE49-F238E27FC236}">
                <a16:creationId xmlns:a16="http://schemas.microsoft.com/office/drawing/2014/main" id="{4AF754C5-AA21-184C-8A8E-55A8AC75BB4B}"/>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133495" y="4114272"/>
            <a:ext cx="242366" cy="238258"/>
          </a:xfrm>
          <a:prstGeom prst="rect">
            <a:avLst/>
          </a:prstGeom>
        </p:spPr>
      </p:pic>
      <p:sp>
        <p:nvSpPr>
          <p:cNvPr id="33" name="Rectangle 32">
            <a:extLst>
              <a:ext uri="{FF2B5EF4-FFF2-40B4-BE49-F238E27FC236}">
                <a16:creationId xmlns:a16="http://schemas.microsoft.com/office/drawing/2014/main" id="{7A5EA038-4430-8B43-8588-65D8F8C34AA7}"/>
              </a:ext>
            </a:extLst>
          </p:cNvPr>
          <p:cNvSpPr/>
          <p:nvPr/>
        </p:nvSpPr>
        <p:spPr>
          <a:xfrm>
            <a:off x="949044" y="1815278"/>
            <a:ext cx="1584269" cy="454711"/>
          </a:xfrm>
          <a:prstGeom prst="rect">
            <a:avLst/>
          </a:prstGeom>
          <a:solidFill>
            <a:schemeClr val="accent5"/>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1370" dirty="0">
                <a:solidFill>
                  <a:schemeClr val="tx1"/>
                </a:solidFill>
                <a:latin typeface="Calibri" panose="020F0502020204030204" pitchFamily="34" charset="0"/>
                <a:cs typeface="Calibri" panose="020F0502020204030204" pitchFamily="34" charset="0"/>
              </a:rPr>
              <a:t>OU VLE</a:t>
            </a:r>
          </a:p>
        </p:txBody>
      </p:sp>
      <p:pic>
        <p:nvPicPr>
          <p:cNvPr id="34" name="Picture 33">
            <a:extLst>
              <a:ext uri="{FF2B5EF4-FFF2-40B4-BE49-F238E27FC236}">
                <a16:creationId xmlns:a16="http://schemas.microsoft.com/office/drawing/2014/main" id="{84B1A0A2-B682-1641-A743-980E9B5ED562}"/>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4241622" y="1854591"/>
            <a:ext cx="1279407" cy="397696"/>
          </a:xfrm>
          <a:prstGeom prst="rect">
            <a:avLst/>
          </a:prstGeom>
        </p:spPr>
      </p:pic>
      <p:pic>
        <p:nvPicPr>
          <p:cNvPr id="35" name="Picture 34">
            <a:extLst>
              <a:ext uri="{FF2B5EF4-FFF2-40B4-BE49-F238E27FC236}">
                <a16:creationId xmlns:a16="http://schemas.microsoft.com/office/drawing/2014/main" id="{AD60EDA5-B217-6A42-BD47-526DCDC5FA67}"/>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817469" y="2622780"/>
            <a:ext cx="242366" cy="238258"/>
          </a:xfrm>
          <a:prstGeom prst="rect">
            <a:avLst/>
          </a:prstGeom>
        </p:spPr>
      </p:pic>
      <p:pic>
        <p:nvPicPr>
          <p:cNvPr id="36" name="Picture 35">
            <a:extLst>
              <a:ext uri="{FF2B5EF4-FFF2-40B4-BE49-F238E27FC236}">
                <a16:creationId xmlns:a16="http://schemas.microsoft.com/office/drawing/2014/main" id="{39774E2C-A614-BE41-AA58-081A57529FB0}"/>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817469" y="2934206"/>
            <a:ext cx="242366" cy="238258"/>
          </a:xfrm>
          <a:prstGeom prst="rect">
            <a:avLst/>
          </a:prstGeom>
        </p:spPr>
      </p:pic>
      <p:pic>
        <p:nvPicPr>
          <p:cNvPr id="37" name="Picture 36">
            <a:extLst>
              <a:ext uri="{FF2B5EF4-FFF2-40B4-BE49-F238E27FC236}">
                <a16:creationId xmlns:a16="http://schemas.microsoft.com/office/drawing/2014/main" id="{ABF84D44-7DE2-E441-8E9E-69A4D06C64D2}"/>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817469" y="3245632"/>
            <a:ext cx="242366" cy="238258"/>
          </a:xfrm>
          <a:prstGeom prst="rect">
            <a:avLst/>
          </a:prstGeom>
        </p:spPr>
      </p:pic>
      <p:pic>
        <p:nvPicPr>
          <p:cNvPr id="38" name="Picture 37">
            <a:extLst>
              <a:ext uri="{FF2B5EF4-FFF2-40B4-BE49-F238E27FC236}">
                <a16:creationId xmlns:a16="http://schemas.microsoft.com/office/drawing/2014/main" id="{81AB810A-3BDF-0042-A770-68E4D13A1A1D}"/>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817469" y="3541156"/>
            <a:ext cx="242366" cy="238258"/>
          </a:xfrm>
          <a:prstGeom prst="rect">
            <a:avLst/>
          </a:prstGeom>
        </p:spPr>
      </p:pic>
      <p:pic>
        <p:nvPicPr>
          <p:cNvPr id="39" name="Picture 38">
            <a:extLst>
              <a:ext uri="{FF2B5EF4-FFF2-40B4-BE49-F238E27FC236}">
                <a16:creationId xmlns:a16="http://schemas.microsoft.com/office/drawing/2014/main" id="{7B449A46-B493-2547-B7DC-7E71B91C209A}"/>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808728" y="3836680"/>
            <a:ext cx="242366" cy="238258"/>
          </a:xfrm>
          <a:prstGeom prst="rect">
            <a:avLst/>
          </a:prstGeom>
        </p:spPr>
      </p:pic>
      <p:pic>
        <p:nvPicPr>
          <p:cNvPr id="40" name="Picture 39">
            <a:extLst>
              <a:ext uri="{FF2B5EF4-FFF2-40B4-BE49-F238E27FC236}">
                <a16:creationId xmlns:a16="http://schemas.microsoft.com/office/drawing/2014/main" id="{C77A3923-D627-B140-9B7A-1757AA55E1B4}"/>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808728" y="4114272"/>
            <a:ext cx="242366" cy="238258"/>
          </a:xfrm>
          <a:prstGeom prst="rect">
            <a:avLst/>
          </a:prstGeom>
        </p:spPr>
      </p:pic>
      <p:pic>
        <p:nvPicPr>
          <p:cNvPr id="41" name="Picture 40">
            <a:extLst>
              <a:ext uri="{FF2B5EF4-FFF2-40B4-BE49-F238E27FC236}">
                <a16:creationId xmlns:a16="http://schemas.microsoft.com/office/drawing/2014/main" id="{C7DA6A6A-60F7-E540-8789-D8C379EC928B}"/>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403356" y="2622780"/>
            <a:ext cx="242366" cy="238258"/>
          </a:xfrm>
          <a:prstGeom prst="rect">
            <a:avLst/>
          </a:prstGeom>
        </p:spPr>
      </p:pic>
      <p:pic>
        <p:nvPicPr>
          <p:cNvPr id="42" name="Picture 41">
            <a:extLst>
              <a:ext uri="{FF2B5EF4-FFF2-40B4-BE49-F238E27FC236}">
                <a16:creationId xmlns:a16="http://schemas.microsoft.com/office/drawing/2014/main" id="{7DB6DA95-7C6A-B441-8BAD-806971EDA6C0}"/>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403356" y="2934206"/>
            <a:ext cx="242366" cy="238258"/>
          </a:xfrm>
          <a:prstGeom prst="rect">
            <a:avLst/>
          </a:prstGeom>
        </p:spPr>
      </p:pic>
      <p:pic>
        <p:nvPicPr>
          <p:cNvPr id="43" name="Picture 42">
            <a:extLst>
              <a:ext uri="{FF2B5EF4-FFF2-40B4-BE49-F238E27FC236}">
                <a16:creationId xmlns:a16="http://schemas.microsoft.com/office/drawing/2014/main" id="{3D803780-4042-1D49-9FC6-1786F269DE03}"/>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403356" y="3245632"/>
            <a:ext cx="242366" cy="238258"/>
          </a:xfrm>
          <a:prstGeom prst="rect">
            <a:avLst/>
          </a:prstGeom>
        </p:spPr>
      </p:pic>
      <p:pic>
        <p:nvPicPr>
          <p:cNvPr id="44" name="Picture 43">
            <a:extLst>
              <a:ext uri="{FF2B5EF4-FFF2-40B4-BE49-F238E27FC236}">
                <a16:creationId xmlns:a16="http://schemas.microsoft.com/office/drawing/2014/main" id="{034A426D-95D3-D444-B94B-F0CF3331D8A9}"/>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403356" y="3541156"/>
            <a:ext cx="242366" cy="238258"/>
          </a:xfrm>
          <a:prstGeom prst="rect">
            <a:avLst/>
          </a:prstGeom>
        </p:spPr>
      </p:pic>
      <p:pic>
        <p:nvPicPr>
          <p:cNvPr id="45" name="Picture 44">
            <a:extLst>
              <a:ext uri="{FF2B5EF4-FFF2-40B4-BE49-F238E27FC236}">
                <a16:creationId xmlns:a16="http://schemas.microsoft.com/office/drawing/2014/main" id="{9230C15D-6317-5345-BEB9-A96B5DFFAC5B}"/>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394615" y="3836680"/>
            <a:ext cx="242366" cy="238258"/>
          </a:xfrm>
          <a:prstGeom prst="rect">
            <a:avLst/>
          </a:prstGeom>
        </p:spPr>
      </p:pic>
      <p:pic>
        <p:nvPicPr>
          <p:cNvPr id="46" name="Picture 45">
            <a:extLst>
              <a:ext uri="{FF2B5EF4-FFF2-40B4-BE49-F238E27FC236}">
                <a16:creationId xmlns:a16="http://schemas.microsoft.com/office/drawing/2014/main" id="{8FB08A5A-8013-AC4B-A213-AC4B3141BD58}"/>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394615" y="4114272"/>
            <a:ext cx="242366" cy="238258"/>
          </a:xfrm>
          <a:prstGeom prst="rect">
            <a:avLst/>
          </a:prstGeom>
        </p:spPr>
      </p:pic>
      <p:pic>
        <p:nvPicPr>
          <p:cNvPr id="47" name="Picture 46">
            <a:extLst>
              <a:ext uri="{FF2B5EF4-FFF2-40B4-BE49-F238E27FC236}">
                <a16:creationId xmlns:a16="http://schemas.microsoft.com/office/drawing/2014/main" id="{1D852967-2F8B-754C-945E-C1194B19B276}"/>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083802" y="4398538"/>
            <a:ext cx="242366" cy="238258"/>
          </a:xfrm>
          <a:prstGeom prst="rect">
            <a:avLst/>
          </a:prstGeom>
        </p:spPr>
      </p:pic>
      <p:pic>
        <p:nvPicPr>
          <p:cNvPr id="48" name="Picture 47">
            <a:extLst>
              <a:ext uri="{FF2B5EF4-FFF2-40B4-BE49-F238E27FC236}">
                <a16:creationId xmlns:a16="http://schemas.microsoft.com/office/drawing/2014/main" id="{AE66A01C-B139-3249-93CE-03F04D26998A}"/>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350135" y="4398538"/>
            <a:ext cx="242366" cy="238258"/>
          </a:xfrm>
          <a:prstGeom prst="rect">
            <a:avLst/>
          </a:prstGeom>
        </p:spPr>
      </p:pic>
      <p:pic>
        <p:nvPicPr>
          <p:cNvPr id="49" name="Picture 48">
            <a:extLst>
              <a:ext uri="{FF2B5EF4-FFF2-40B4-BE49-F238E27FC236}">
                <a16:creationId xmlns:a16="http://schemas.microsoft.com/office/drawing/2014/main" id="{670F1ED3-799C-6149-8A2D-0D1ED16EAD02}"/>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611255" y="4398538"/>
            <a:ext cx="242366" cy="238258"/>
          </a:xfrm>
          <a:prstGeom prst="rect">
            <a:avLst/>
          </a:prstGeom>
        </p:spPr>
      </p:pic>
      <p:pic>
        <p:nvPicPr>
          <p:cNvPr id="50" name="Picture 49">
            <a:extLst>
              <a:ext uri="{FF2B5EF4-FFF2-40B4-BE49-F238E27FC236}">
                <a16:creationId xmlns:a16="http://schemas.microsoft.com/office/drawing/2014/main" id="{FCC5C45B-8A00-4847-AA7C-A8FF7AF9FC9E}"/>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872375" y="4398538"/>
            <a:ext cx="242366" cy="238258"/>
          </a:xfrm>
          <a:prstGeom prst="rect">
            <a:avLst/>
          </a:prstGeom>
        </p:spPr>
      </p:pic>
      <p:pic>
        <p:nvPicPr>
          <p:cNvPr id="51" name="Picture 50">
            <a:extLst>
              <a:ext uri="{FF2B5EF4-FFF2-40B4-BE49-F238E27FC236}">
                <a16:creationId xmlns:a16="http://schemas.microsoft.com/office/drawing/2014/main" id="{67B12465-069E-C143-9833-4091426599F9}"/>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133495" y="4398538"/>
            <a:ext cx="242366" cy="238258"/>
          </a:xfrm>
          <a:prstGeom prst="rect">
            <a:avLst/>
          </a:prstGeom>
        </p:spPr>
      </p:pic>
      <p:pic>
        <p:nvPicPr>
          <p:cNvPr id="52" name="Picture 51">
            <a:extLst>
              <a:ext uri="{FF2B5EF4-FFF2-40B4-BE49-F238E27FC236}">
                <a16:creationId xmlns:a16="http://schemas.microsoft.com/office/drawing/2014/main" id="{6E40DCDD-80CD-2A40-A272-EDDB7CFB74A9}"/>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083802" y="4676130"/>
            <a:ext cx="242366" cy="238258"/>
          </a:xfrm>
          <a:prstGeom prst="rect">
            <a:avLst/>
          </a:prstGeom>
        </p:spPr>
      </p:pic>
      <p:pic>
        <p:nvPicPr>
          <p:cNvPr id="53" name="Picture 52">
            <a:extLst>
              <a:ext uri="{FF2B5EF4-FFF2-40B4-BE49-F238E27FC236}">
                <a16:creationId xmlns:a16="http://schemas.microsoft.com/office/drawing/2014/main" id="{BB89308F-6E54-AB43-B76D-AA235A130ED7}"/>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350135" y="4676130"/>
            <a:ext cx="242366" cy="238258"/>
          </a:xfrm>
          <a:prstGeom prst="rect">
            <a:avLst/>
          </a:prstGeom>
        </p:spPr>
      </p:pic>
      <p:pic>
        <p:nvPicPr>
          <p:cNvPr id="54" name="Picture 53">
            <a:extLst>
              <a:ext uri="{FF2B5EF4-FFF2-40B4-BE49-F238E27FC236}">
                <a16:creationId xmlns:a16="http://schemas.microsoft.com/office/drawing/2014/main" id="{30604437-1C96-0147-9FAF-7F284DCA7897}"/>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611255" y="4676130"/>
            <a:ext cx="242366" cy="238258"/>
          </a:xfrm>
          <a:prstGeom prst="rect">
            <a:avLst/>
          </a:prstGeom>
        </p:spPr>
      </p:pic>
      <p:pic>
        <p:nvPicPr>
          <p:cNvPr id="55" name="Picture 54">
            <a:extLst>
              <a:ext uri="{FF2B5EF4-FFF2-40B4-BE49-F238E27FC236}">
                <a16:creationId xmlns:a16="http://schemas.microsoft.com/office/drawing/2014/main" id="{2043D2DC-5B7E-B04F-9742-BEE3611CAA0E}"/>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872375" y="4676130"/>
            <a:ext cx="242366" cy="238258"/>
          </a:xfrm>
          <a:prstGeom prst="rect">
            <a:avLst/>
          </a:prstGeom>
        </p:spPr>
      </p:pic>
      <p:pic>
        <p:nvPicPr>
          <p:cNvPr id="56" name="Picture 55">
            <a:extLst>
              <a:ext uri="{FF2B5EF4-FFF2-40B4-BE49-F238E27FC236}">
                <a16:creationId xmlns:a16="http://schemas.microsoft.com/office/drawing/2014/main" id="{1794491A-AE3A-114E-B30C-793A2096E8BF}"/>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133495" y="4676130"/>
            <a:ext cx="242366" cy="238258"/>
          </a:xfrm>
          <a:prstGeom prst="rect">
            <a:avLst/>
          </a:prstGeom>
        </p:spPr>
      </p:pic>
      <p:pic>
        <p:nvPicPr>
          <p:cNvPr id="57" name="Picture 56">
            <a:extLst>
              <a:ext uri="{FF2B5EF4-FFF2-40B4-BE49-F238E27FC236}">
                <a16:creationId xmlns:a16="http://schemas.microsoft.com/office/drawing/2014/main" id="{45DF3EB7-8110-8443-81A1-0B723BE63E53}"/>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808728" y="4398538"/>
            <a:ext cx="242366" cy="238258"/>
          </a:xfrm>
          <a:prstGeom prst="rect">
            <a:avLst/>
          </a:prstGeom>
        </p:spPr>
      </p:pic>
      <p:pic>
        <p:nvPicPr>
          <p:cNvPr id="58" name="Picture 57">
            <a:extLst>
              <a:ext uri="{FF2B5EF4-FFF2-40B4-BE49-F238E27FC236}">
                <a16:creationId xmlns:a16="http://schemas.microsoft.com/office/drawing/2014/main" id="{F0288FA0-B5B9-1B4D-ACCA-14C8CD6259E8}"/>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808728" y="4676130"/>
            <a:ext cx="242366" cy="238258"/>
          </a:xfrm>
          <a:prstGeom prst="rect">
            <a:avLst/>
          </a:prstGeom>
        </p:spPr>
      </p:pic>
      <p:pic>
        <p:nvPicPr>
          <p:cNvPr id="59" name="Picture 58">
            <a:extLst>
              <a:ext uri="{FF2B5EF4-FFF2-40B4-BE49-F238E27FC236}">
                <a16:creationId xmlns:a16="http://schemas.microsoft.com/office/drawing/2014/main" id="{969C8666-C139-1E48-A1BB-EBBD4BEAF137}"/>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394615" y="4398538"/>
            <a:ext cx="242366" cy="238258"/>
          </a:xfrm>
          <a:prstGeom prst="rect">
            <a:avLst/>
          </a:prstGeom>
        </p:spPr>
      </p:pic>
      <p:pic>
        <p:nvPicPr>
          <p:cNvPr id="60" name="Picture 59">
            <a:extLst>
              <a:ext uri="{FF2B5EF4-FFF2-40B4-BE49-F238E27FC236}">
                <a16:creationId xmlns:a16="http://schemas.microsoft.com/office/drawing/2014/main" id="{DDB7CCAD-C55F-7E45-8AA6-45C3EB88584A}"/>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394615" y="4676130"/>
            <a:ext cx="242366" cy="238258"/>
          </a:xfrm>
          <a:prstGeom prst="rect">
            <a:avLst/>
          </a:prstGeom>
        </p:spPr>
      </p:pic>
      <p:pic>
        <p:nvPicPr>
          <p:cNvPr id="61" name="Picture 60">
            <a:extLst>
              <a:ext uri="{FF2B5EF4-FFF2-40B4-BE49-F238E27FC236}">
                <a16:creationId xmlns:a16="http://schemas.microsoft.com/office/drawing/2014/main" id="{194FD350-935B-644D-9DA0-8A4CDF7E3ED6}"/>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248316" y="2662092"/>
            <a:ext cx="242366" cy="238258"/>
          </a:xfrm>
          <a:prstGeom prst="rect">
            <a:avLst/>
          </a:prstGeom>
        </p:spPr>
      </p:pic>
      <p:pic>
        <p:nvPicPr>
          <p:cNvPr id="62" name="Picture 61">
            <a:extLst>
              <a:ext uri="{FF2B5EF4-FFF2-40B4-BE49-F238E27FC236}">
                <a16:creationId xmlns:a16="http://schemas.microsoft.com/office/drawing/2014/main" id="{1CE6FF61-9212-814D-B825-CE49A91B838A}"/>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514649" y="2662092"/>
            <a:ext cx="242366" cy="238258"/>
          </a:xfrm>
          <a:prstGeom prst="rect">
            <a:avLst/>
          </a:prstGeom>
        </p:spPr>
      </p:pic>
      <p:pic>
        <p:nvPicPr>
          <p:cNvPr id="63" name="Picture 62">
            <a:extLst>
              <a:ext uri="{FF2B5EF4-FFF2-40B4-BE49-F238E27FC236}">
                <a16:creationId xmlns:a16="http://schemas.microsoft.com/office/drawing/2014/main" id="{77761577-F7AD-1C4B-B178-F29836E7CDC1}"/>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775769" y="2662092"/>
            <a:ext cx="242366" cy="238258"/>
          </a:xfrm>
          <a:prstGeom prst="rect">
            <a:avLst/>
          </a:prstGeom>
        </p:spPr>
      </p:pic>
      <p:pic>
        <p:nvPicPr>
          <p:cNvPr id="64" name="Picture 63">
            <a:extLst>
              <a:ext uri="{FF2B5EF4-FFF2-40B4-BE49-F238E27FC236}">
                <a16:creationId xmlns:a16="http://schemas.microsoft.com/office/drawing/2014/main" id="{3E42BB70-CD57-7E45-8C1D-5932DF4C2BF6}"/>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036889" y="2662092"/>
            <a:ext cx="242366" cy="238258"/>
          </a:xfrm>
          <a:prstGeom prst="rect">
            <a:avLst/>
          </a:prstGeom>
        </p:spPr>
      </p:pic>
      <p:pic>
        <p:nvPicPr>
          <p:cNvPr id="65" name="Picture 64">
            <a:extLst>
              <a:ext uri="{FF2B5EF4-FFF2-40B4-BE49-F238E27FC236}">
                <a16:creationId xmlns:a16="http://schemas.microsoft.com/office/drawing/2014/main" id="{60965556-EC52-7048-A786-94EF45038A36}"/>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298009" y="2662092"/>
            <a:ext cx="242366" cy="238258"/>
          </a:xfrm>
          <a:prstGeom prst="rect">
            <a:avLst/>
          </a:prstGeom>
        </p:spPr>
      </p:pic>
      <p:pic>
        <p:nvPicPr>
          <p:cNvPr id="66" name="Picture 65">
            <a:extLst>
              <a:ext uri="{FF2B5EF4-FFF2-40B4-BE49-F238E27FC236}">
                <a16:creationId xmlns:a16="http://schemas.microsoft.com/office/drawing/2014/main" id="{2244E68B-9599-AC45-9132-40E7053E04E6}"/>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248316" y="2973518"/>
            <a:ext cx="242366" cy="238258"/>
          </a:xfrm>
          <a:prstGeom prst="rect">
            <a:avLst/>
          </a:prstGeom>
        </p:spPr>
      </p:pic>
      <p:pic>
        <p:nvPicPr>
          <p:cNvPr id="67" name="Picture 66">
            <a:extLst>
              <a:ext uri="{FF2B5EF4-FFF2-40B4-BE49-F238E27FC236}">
                <a16:creationId xmlns:a16="http://schemas.microsoft.com/office/drawing/2014/main" id="{D9FA9E9B-19E3-C04A-90CB-05C82786EB45}"/>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514649" y="2973518"/>
            <a:ext cx="242366" cy="238258"/>
          </a:xfrm>
          <a:prstGeom prst="rect">
            <a:avLst/>
          </a:prstGeom>
        </p:spPr>
      </p:pic>
      <p:pic>
        <p:nvPicPr>
          <p:cNvPr id="68" name="Picture 67">
            <a:extLst>
              <a:ext uri="{FF2B5EF4-FFF2-40B4-BE49-F238E27FC236}">
                <a16:creationId xmlns:a16="http://schemas.microsoft.com/office/drawing/2014/main" id="{28F957EE-389E-0047-BE13-E49D1E0006F3}"/>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775769" y="2973518"/>
            <a:ext cx="242366" cy="238258"/>
          </a:xfrm>
          <a:prstGeom prst="rect">
            <a:avLst/>
          </a:prstGeom>
        </p:spPr>
      </p:pic>
      <p:pic>
        <p:nvPicPr>
          <p:cNvPr id="69" name="Picture 68">
            <a:extLst>
              <a:ext uri="{FF2B5EF4-FFF2-40B4-BE49-F238E27FC236}">
                <a16:creationId xmlns:a16="http://schemas.microsoft.com/office/drawing/2014/main" id="{BB267804-C5EF-694A-AC53-8E57E56FC0E4}"/>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036889" y="2973518"/>
            <a:ext cx="242366" cy="238258"/>
          </a:xfrm>
          <a:prstGeom prst="rect">
            <a:avLst/>
          </a:prstGeom>
        </p:spPr>
      </p:pic>
      <p:pic>
        <p:nvPicPr>
          <p:cNvPr id="70" name="Picture 69">
            <a:extLst>
              <a:ext uri="{FF2B5EF4-FFF2-40B4-BE49-F238E27FC236}">
                <a16:creationId xmlns:a16="http://schemas.microsoft.com/office/drawing/2014/main" id="{4D9BADF3-D7CC-834D-BE20-97EEC8091F13}"/>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298009" y="2973518"/>
            <a:ext cx="242366" cy="238258"/>
          </a:xfrm>
          <a:prstGeom prst="rect">
            <a:avLst/>
          </a:prstGeom>
        </p:spPr>
      </p:pic>
      <p:pic>
        <p:nvPicPr>
          <p:cNvPr id="71" name="Picture 70">
            <a:extLst>
              <a:ext uri="{FF2B5EF4-FFF2-40B4-BE49-F238E27FC236}">
                <a16:creationId xmlns:a16="http://schemas.microsoft.com/office/drawing/2014/main" id="{4A8079DE-2B9A-3644-B42B-5E90C44121D0}"/>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3973242" y="2662092"/>
            <a:ext cx="242366" cy="238258"/>
          </a:xfrm>
          <a:prstGeom prst="rect">
            <a:avLst/>
          </a:prstGeom>
        </p:spPr>
      </p:pic>
      <p:pic>
        <p:nvPicPr>
          <p:cNvPr id="72" name="Picture 71">
            <a:extLst>
              <a:ext uri="{FF2B5EF4-FFF2-40B4-BE49-F238E27FC236}">
                <a16:creationId xmlns:a16="http://schemas.microsoft.com/office/drawing/2014/main" id="{C7782DE7-464D-AA44-9882-DC66D1E9D3F9}"/>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3973242" y="2973518"/>
            <a:ext cx="242366" cy="238258"/>
          </a:xfrm>
          <a:prstGeom prst="rect">
            <a:avLst/>
          </a:prstGeom>
        </p:spPr>
      </p:pic>
      <p:pic>
        <p:nvPicPr>
          <p:cNvPr id="73" name="Picture 72">
            <a:extLst>
              <a:ext uri="{FF2B5EF4-FFF2-40B4-BE49-F238E27FC236}">
                <a16:creationId xmlns:a16="http://schemas.microsoft.com/office/drawing/2014/main" id="{E8F9B8E7-CC62-EB4A-93A1-08BEB2DD3A0E}"/>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559129" y="2662092"/>
            <a:ext cx="242366" cy="238258"/>
          </a:xfrm>
          <a:prstGeom prst="rect">
            <a:avLst/>
          </a:prstGeom>
        </p:spPr>
      </p:pic>
      <p:pic>
        <p:nvPicPr>
          <p:cNvPr id="74" name="Picture 73">
            <a:extLst>
              <a:ext uri="{FF2B5EF4-FFF2-40B4-BE49-F238E27FC236}">
                <a16:creationId xmlns:a16="http://schemas.microsoft.com/office/drawing/2014/main" id="{11B31B24-2B5B-C545-806A-68055B1E2C0F}"/>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559129" y="2973518"/>
            <a:ext cx="242366" cy="238258"/>
          </a:xfrm>
          <a:prstGeom prst="rect">
            <a:avLst/>
          </a:prstGeom>
        </p:spPr>
      </p:pic>
      <p:pic>
        <p:nvPicPr>
          <p:cNvPr id="75" name="Picture 74">
            <a:extLst>
              <a:ext uri="{FF2B5EF4-FFF2-40B4-BE49-F238E27FC236}">
                <a16:creationId xmlns:a16="http://schemas.microsoft.com/office/drawing/2014/main" id="{C5AC9A90-315D-D649-BE44-CA306A58D7E6}"/>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248316" y="4084083"/>
            <a:ext cx="242366" cy="238258"/>
          </a:xfrm>
          <a:prstGeom prst="rect">
            <a:avLst/>
          </a:prstGeom>
        </p:spPr>
      </p:pic>
      <p:pic>
        <p:nvPicPr>
          <p:cNvPr id="76" name="Picture 75">
            <a:extLst>
              <a:ext uri="{FF2B5EF4-FFF2-40B4-BE49-F238E27FC236}">
                <a16:creationId xmlns:a16="http://schemas.microsoft.com/office/drawing/2014/main" id="{EDB06CF7-FF4A-C549-B2A6-80589F0F1443}"/>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514649" y="4084083"/>
            <a:ext cx="242366" cy="238258"/>
          </a:xfrm>
          <a:prstGeom prst="rect">
            <a:avLst/>
          </a:prstGeom>
        </p:spPr>
      </p:pic>
      <p:pic>
        <p:nvPicPr>
          <p:cNvPr id="77" name="Picture 76">
            <a:extLst>
              <a:ext uri="{FF2B5EF4-FFF2-40B4-BE49-F238E27FC236}">
                <a16:creationId xmlns:a16="http://schemas.microsoft.com/office/drawing/2014/main" id="{503EBCC6-7F6B-C944-B16F-EC083FF8409D}"/>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775769" y="4084083"/>
            <a:ext cx="242366" cy="238258"/>
          </a:xfrm>
          <a:prstGeom prst="rect">
            <a:avLst/>
          </a:prstGeom>
        </p:spPr>
      </p:pic>
      <p:pic>
        <p:nvPicPr>
          <p:cNvPr id="78" name="Picture 77">
            <a:extLst>
              <a:ext uri="{FF2B5EF4-FFF2-40B4-BE49-F238E27FC236}">
                <a16:creationId xmlns:a16="http://schemas.microsoft.com/office/drawing/2014/main" id="{217FB6C5-804C-7141-B5F8-64F47CB45FBC}"/>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036889" y="4084083"/>
            <a:ext cx="242366" cy="238258"/>
          </a:xfrm>
          <a:prstGeom prst="rect">
            <a:avLst/>
          </a:prstGeom>
        </p:spPr>
      </p:pic>
      <p:pic>
        <p:nvPicPr>
          <p:cNvPr id="79" name="Picture 78">
            <a:extLst>
              <a:ext uri="{FF2B5EF4-FFF2-40B4-BE49-F238E27FC236}">
                <a16:creationId xmlns:a16="http://schemas.microsoft.com/office/drawing/2014/main" id="{A7B7960F-2E71-D642-875F-67C56E7FEA83}"/>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298009" y="4084083"/>
            <a:ext cx="242366" cy="238258"/>
          </a:xfrm>
          <a:prstGeom prst="rect">
            <a:avLst/>
          </a:prstGeom>
        </p:spPr>
      </p:pic>
      <p:pic>
        <p:nvPicPr>
          <p:cNvPr id="80" name="Picture 79">
            <a:extLst>
              <a:ext uri="{FF2B5EF4-FFF2-40B4-BE49-F238E27FC236}">
                <a16:creationId xmlns:a16="http://schemas.microsoft.com/office/drawing/2014/main" id="{985559F0-70F4-FB45-B1CE-37B5D0686AC4}"/>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3973242" y="4084083"/>
            <a:ext cx="242366" cy="238258"/>
          </a:xfrm>
          <a:prstGeom prst="rect">
            <a:avLst/>
          </a:prstGeom>
        </p:spPr>
      </p:pic>
      <p:pic>
        <p:nvPicPr>
          <p:cNvPr id="81" name="Picture 80">
            <a:extLst>
              <a:ext uri="{FF2B5EF4-FFF2-40B4-BE49-F238E27FC236}">
                <a16:creationId xmlns:a16="http://schemas.microsoft.com/office/drawing/2014/main" id="{21D128CF-AC4A-2B4D-A0B4-08E401FC12A9}"/>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559129" y="4084083"/>
            <a:ext cx="242366" cy="238258"/>
          </a:xfrm>
          <a:prstGeom prst="rect">
            <a:avLst/>
          </a:prstGeom>
        </p:spPr>
      </p:pic>
      <p:pic>
        <p:nvPicPr>
          <p:cNvPr id="82" name="Picture 81">
            <a:extLst>
              <a:ext uri="{FF2B5EF4-FFF2-40B4-BE49-F238E27FC236}">
                <a16:creationId xmlns:a16="http://schemas.microsoft.com/office/drawing/2014/main" id="{A249E793-E378-8F4E-B32D-216304FDFCB6}"/>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248316" y="4368349"/>
            <a:ext cx="242366" cy="238258"/>
          </a:xfrm>
          <a:prstGeom prst="rect">
            <a:avLst/>
          </a:prstGeom>
        </p:spPr>
      </p:pic>
      <p:pic>
        <p:nvPicPr>
          <p:cNvPr id="83" name="Picture 82">
            <a:extLst>
              <a:ext uri="{FF2B5EF4-FFF2-40B4-BE49-F238E27FC236}">
                <a16:creationId xmlns:a16="http://schemas.microsoft.com/office/drawing/2014/main" id="{4D2CDB7D-64CB-CA40-AB71-DF45C764ED6C}"/>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514649" y="4368349"/>
            <a:ext cx="242366" cy="238258"/>
          </a:xfrm>
          <a:prstGeom prst="rect">
            <a:avLst/>
          </a:prstGeom>
        </p:spPr>
      </p:pic>
      <p:pic>
        <p:nvPicPr>
          <p:cNvPr id="84" name="Picture 83">
            <a:extLst>
              <a:ext uri="{FF2B5EF4-FFF2-40B4-BE49-F238E27FC236}">
                <a16:creationId xmlns:a16="http://schemas.microsoft.com/office/drawing/2014/main" id="{01F70CAE-5992-154F-A9DE-7CEBC31AE98B}"/>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775769" y="4368349"/>
            <a:ext cx="242366" cy="238258"/>
          </a:xfrm>
          <a:prstGeom prst="rect">
            <a:avLst/>
          </a:prstGeom>
        </p:spPr>
      </p:pic>
      <p:pic>
        <p:nvPicPr>
          <p:cNvPr id="85" name="Picture 84">
            <a:extLst>
              <a:ext uri="{FF2B5EF4-FFF2-40B4-BE49-F238E27FC236}">
                <a16:creationId xmlns:a16="http://schemas.microsoft.com/office/drawing/2014/main" id="{98B04AE6-80AA-0B4D-8EC2-7725E8531E8A}"/>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036889" y="4368349"/>
            <a:ext cx="242366" cy="238258"/>
          </a:xfrm>
          <a:prstGeom prst="rect">
            <a:avLst/>
          </a:prstGeom>
        </p:spPr>
      </p:pic>
      <p:pic>
        <p:nvPicPr>
          <p:cNvPr id="86" name="Picture 85">
            <a:extLst>
              <a:ext uri="{FF2B5EF4-FFF2-40B4-BE49-F238E27FC236}">
                <a16:creationId xmlns:a16="http://schemas.microsoft.com/office/drawing/2014/main" id="{9F5C33ED-A4EB-B341-AE18-8C7F3A535425}"/>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298009" y="4368349"/>
            <a:ext cx="242366" cy="238258"/>
          </a:xfrm>
          <a:prstGeom prst="rect">
            <a:avLst/>
          </a:prstGeom>
        </p:spPr>
      </p:pic>
      <p:pic>
        <p:nvPicPr>
          <p:cNvPr id="87" name="Picture 86">
            <a:extLst>
              <a:ext uri="{FF2B5EF4-FFF2-40B4-BE49-F238E27FC236}">
                <a16:creationId xmlns:a16="http://schemas.microsoft.com/office/drawing/2014/main" id="{BFAFCDB5-15ED-8F47-AC9F-435B17FFACF1}"/>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248316" y="4645941"/>
            <a:ext cx="242366" cy="238258"/>
          </a:xfrm>
          <a:prstGeom prst="rect">
            <a:avLst/>
          </a:prstGeom>
        </p:spPr>
      </p:pic>
      <p:pic>
        <p:nvPicPr>
          <p:cNvPr id="88" name="Picture 87">
            <a:extLst>
              <a:ext uri="{FF2B5EF4-FFF2-40B4-BE49-F238E27FC236}">
                <a16:creationId xmlns:a16="http://schemas.microsoft.com/office/drawing/2014/main" id="{C21FC9E4-15C8-774D-BB09-9AD6660F1C77}"/>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514649" y="4645941"/>
            <a:ext cx="242366" cy="238258"/>
          </a:xfrm>
          <a:prstGeom prst="rect">
            <a:avLst/>
          </a:prstGeom>
        </p:spPr>
      </p:pic>
      <p:pic>
        <p:nvPicPr>
          <p:cNvPr id="89" name="Picture 88">
            <a:extLst>
              <a:ext uri="{FF2B5EF4-FFF2-40B4-BE49-F238E27FC236}">
                <a16:creationId xmlns:a16="http://schemas.microsoft.com/office/drawing/2014/main" id="{DC44FB2E-3792-5A4B-A834-9F116209E696}"/>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775769" y="4645941"/>
            <a:ext cx="242366" cy="238258"/>
          </a:xfrm>
          <a:prstGeom prst="rect">
            <a:avLst/>
          </a:prstGeom>
        </p:spPr>
      </p:pic>
      <p:pic>
        <p:nvPicPr>
          <p:cNvPr id="90" name="Picture 89">
            <a:extLst>
              <a:ext uri="{FF2B5EF4-FFF2-40B4-BE49-F238E27FC236}">
                <a16:creationId xmlns:a16="http://schemas.microsoft.com/office/drawing/2014/main" id="{E515B7D2-5622-F642-B01F-9287086F9FA5}"/>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036889" y="4645941"/>
            <a:ext cx="242366" cy="238258"/>
          </a:xfrm>
          <a:prstGeom prst="rect">
            <a:avLst/>
          </a:prstGeom>
        </p:spPr>
      </p:pic>
      <p:pic>
        <p:nvPicPr>
          <p:cNvPr id="91" name="Picture 90">
            <a:extLst>
              <a:ext uri="{FF2B5EF4-FFF2-40B4-BE49-F238E27FC236}">
                <a16:creationId xmlns:a16="http://schemas.microsoft.com/office/drawing/2014/main" id="{E9B9C79E-3ADC-504C-A6A0-337FEF5662AE}"/>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298009" y="4645941"/>
            <a:ext cx="242366" cy="238258"/>
          </a:xfrm>
          <a:prstGeom prst="rect">
            <a:avLst/>
          </a:prstGeom>
        </p:spPr>
      </p:pic>
      <p:pic>
        <p:nvPicPr>
          <p:cNvPr id="92" name="Picture 91">
            <a:extLst>
              <a:ext uri="{FF2B5EF4-FFF2-40B4-BE49-F238E27FC236}">
                <a16:creationId xmlns:a16="http://schemas.microsoft.com/office/drawing/2014/main" id="{7FC07AAD-4BF5-6D4F-9E22-02DDE3F91E37}"/>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3973242" y="4368349"/>
            <a:ext cx="242366" cy="238258"/>
          </a:xfrm>
          <a:prstGeom prst="rect">
            <a:avLst/>
          </a:prstGeom>
        </p:spPr>
      </p:pic>
      <p:pic>
        <p:nvPicPr>
          <p:cNvPr id="93" name="Picture 92">
            <a:extLst>
              <a:ext uri="{FF2B5EF4-FFF2-40B4-BE49-F238E27FC236}">
                <a16:creationId xmlns:a16="http://schemas.microsoft.com/office/drawing/2014/main" id="{981A96F4-53AA-6546-AEBD-072A9E1B56F3}"/>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3973242" y="4645941"/>
            <a:ext cx="242366" cy="238258"/>
          </a:xfrm>
          <a:prstGeom prst="rect">
            <a:avLst/>
          </a:prstGeom>
        </p:spPr>
      </p:pic>
      <p:pic>
        <p:nvPicPr>
          <p:cNvPr id="94" name="Picture 93">
            <a:extLst>
              <a:ext uri="{FF2B5EF4-FFF2-40B4-BE49-F238E27FC236}">
                <a16:creationId xmlns:a16="http://schemas.microsoft.com/office/drawing/2014/main" id="{CB079F34-E512-F64E-B6A9-19573358A3F8}"/>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559129" y="4368349"/>
            <a:ext cx="242366" cy="238258"/>
          </a:xfrm>
          <a:prstGeom prst="rect">
            <a:avLst/>
          </a:prstGeom>
        </p:spPr>
      </p:pic>
      <p:pic>
        <p:nvPicPr>
          <p:cNvPr id="95" name="Picture 94">
            <a:extLst>
              <a:ext uri="{FF2B5EF4-FFF2-40B4-BE49-F238E27FC236}">
                <a16:creationId xmlns:a16="http://schemas.microsoft.com/office/drawing/2014/main" id="{732F1913-C7E8-574B-8171-2D6E6B07C361}"/>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559129" y="4645941"/>
            <a:ext cx="242366" cy="238258"/>
          </a:xfrm>
          <a:prstGeom prst="rect">
            <a:avLst/>
          </a:prstGeom>
        </p:spPr>
      </p:pic>
      <p:cxnSp>
        <p:nvCxnSpPr>
          <p:cNvPr id="96" name="Straight Arrow Connector 95">
            <a:extLst>
              <a:ext uri="{FF2B5EF4-FFF2-40B4-BE49-F238E27FC236}">
                <a16:creationId xmlns:a16="http://schemas.microsoft.com/office/drawing/2014/main" id="{7102E761-9CF9-DE44-8E19-70026BD034CE}"/>
              </a:ext>
            </a:extLst>
          </p:cNvPr>
          <p:cNvCxnSpPr>
            <a:cxnSpLocks/>
          </p:cNvCxnSpPr>
          <p:nvPr/>
        </p:nvCxnSpPr>
        <p:spPr>
          <a:xfrm>
            <a:off x="2867987" y="2235724"/>
            <a:ext cx="936148" cy="0"/>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sp>
        <p:nvSpPr>
          <p:cNvPr id="97" name="Title 1">
            <a:extLst>
              <a:ext uri="{FF2B5EF4-FFF2-40B4-BE49-F238E27FC236}">
                <a16:creationId xmlns:a16="http://schemas.microsoft.com/office/drawing/2014/main" id="{1B92D3AC-35E2-C746-BE2B-18E96FBE18BB}"/>
              </a:ext>
            </a:extLst>
          </p:cNvPr>
          <p:cNvSpPr txBox="1">
            <a:spLocks/>
          </p:cNvSpPr>
          <p:nvPr/>
        </p:nvSpPr>
        <p:spPr>
          <a:xfrm>
            <a:off x="4248316" y="3888534"/>
            <a:ext cx="1938852" cy="57266"/>
          </a:xfrm>
          <a:prstGeom prst="rect">
            <a:avLst/>
          </a:prstGeom>
          <a:solidFill>
            <a:schemeClr val="bg1"/>
          </a:solidFill>
        </p:spPr>
        <p:txBody>
          <a:bodyPr vert="horz" lIns="0" tIns="0" rIns="0" bIns="0" rtlCol="0" anchor="t">
            <a:noAutofit/>
          </a:bodyPr>
          <a:lstStyle>
            <a:lvl1pPr algn="l" defTabSz="650292" rtl="0" eaLnBrk="1" latinLnBrk="0" hangingPunct="1">
              <a:lnSpc>
                <a:spcPts val="5200"/>
              </a:lnSpc>
              <a:spcBef>
                <a:spcPts val="0"/>
              </a:spcBef>
              <a:buNone/>
              <a:defRPr sz="4400" b="1" kern="1200">
                <a:solidFill>
                  <a:schemeClr val="tx2"/>
                </a:solidFill>
                <a:latin typeface="+mj-lt"/>
                <a:ea typeface="+mj-ea"/>
                <a:cs typeface="+mj-cs"/>
              </a:defRPr>
            </a:lvl1pPr>
          </a:lstStyle>
          <a:p>
            <a:pPr>
              <a:lnSpc>
                <a:spcPts val="0"/>
              </a:lnSpc>
            </a:pPr>
            <a:r>
              <a:rPr lang="en-US" sz="1800" dirty="0" err="1">
                <a:solidFill>
                  <a:srgbClr val="002060"/>
                </a:solidFill>
                <a:latin typeface="Calibri" panose="020F0502020204030204" pitchFamily="34" charset="0"/>
                <a:cs typeface="Calibri" panose="020F0502020204030204" pitchFamily="34" charset="0"/>
              </a:rPr>
              <a:t>Open</a:t>
            </a:r>
            <a:r>
              <a:rPr lang="en-US" sz="1800" dirty="0" err="1">
                <a:solidFill>
                  <a:schemeClr val="accent5">
                    <a:lumMod val="75000"/>
                  </a:schemeClr>
                </a:solidFill>
                <a:latin typeface="Calibri" panose="020F0502020204030204" pitchFamily="34" charset="0"/>
                <a:cs typeface="Calibri" panose="020F0502020204030204" pitchFamily="34" charset="0"/>
              </a:rPr>
              <a:t>Learn</a:t>
            </a:r>
            <a:r>
              <a:rPr lang="en-US" sz="1800" dirty="0">
                <a:solidFill>
                  <a:schemeClr val="accent5">
                    <a:lumMod val="75000"/>
                  </a:schemeClr>
                </a:solidFill>
                <a:latin typeface="Calibri" panose="020F0502020204030204" pitchFamily="34" charset="0"/>
                <a:cs typeface="Calibri" panose="020F0502020204030204" pitchFamily="34" charset="0"/>
              </a:rPr>
              <a:t>+  </a:t>
            </a:r>
          </a:p>
        </p:txBody>
      </p:sp>
      <p:sp>
        <p:nvSpPr>
          <p:cNvPr id="98" name="TextBox 97">
            <a:extLst>
              <a:ext uri="{FF2B5EF4-FFF2-40B4-BE49-F238E27FC236}">
                <a16:creationId xmlns:a16="http://schemas.microsoft.com/office/drawing/2014/main" id="{11556654-12D9-B444-BE07-86ADACE8D20D}"/>
              </a:ext>
            </a:extLst>
          </p:cNvPr>
          <p:cNvSpPr txBox="1"/>
          <p:nvPr/>
        </p:nvSpPr>
        <p:spPr>
          <a:xfrm>
            <a:off x="2774703" y="1793240"/>
            <a:ext cx="1056123"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Low cost </a:t>
            </a:r>
          </a:p>
        </p:txBody>
      </p:sp>
      <p:sp>
        <p:nvSpPr>
          <p:cNvPr id="99" name="Right Brace 98">
            <a:extLst>
              <a:ext uri="{FF2B5EF4-FFF2-40B4-BE49-F238E27FC236}">
                <a16:creationId xmlns:a16="http://schemas.microsoft.com/office/drawing/2014/main" id="{FBE7455C-BFD9-E847-AFE5-74857E9080C6}"/>
              </a:ext>
            </a:extLst>
          </p:cNvPr>
          <p:cNvSpPr/>
          <p:nvPr/>
        </p:nvSpPr>
        <p:spPr>
          <a:xfrm rot="5400000">
            <a:off x="1569402" y="4456164"/>
            <a:ext cx="343549" cy="1663726"/>
          </a:xfrm>
          <a:prstGeom prst="rightBrace">
            <a:avLst/>
          </a:prstGeom>
          <a:ln w="28575">
            <a:headEnd w="lg" len="lg"/>
            <a:tailEnd w="lg" len="lg"/>
          </a:ln>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100" name="TextBox 99">
            <a:extLst>
              <a:ext uri="{FF2B5EF4-FFF2-40B4-BE49-F238E27FC236}">
                <a16:creationId xmlns:a16="http://schemas.microsoft.com/office/drawing/2014/main" id="{C50AC7F6-DCC2-6740-A042-23C1D55332FF}"/>
              </a:ext>
            </a:extLst>
          </p:cNvPr>
          <p:cNvSpPr txBox="1"/>
          <p:nvPr/>
        </p:nvSpPr>
        <p:spPr>
          <a:xfrm>
            <a:off x="3713809" y="5567885"/>
            <a:ext cx="2269278" cy="523220"/>
          </a:xfrm>
          <a:prstGeom prst="rect">
            <a:avLst/>
          </a:prstGeom>
          <a:noFill/>
        </p:spPr>
        <p:txBody>
          <a:bodyPr wrap="square" rtlCol="0">
            <a:spAutoFit/>
          </a:bodyPr>
          <a:lstStyle/>
          <a:p>
            <a:pPr algn="ctr"/>
            <a:r>
              <a:rPr lang="en-US" sz="1400" dirty="0">
                <a:latin typeface="Calibri" panose="020F0502020204030204" pitchFamily="34" charset="0"/>
                <a:cs typeface="Calibri" panose="020F0502020204030204" pitchFamily="34" charset="0"/>
              </a:rPr>
              <a:t>Content only</a:t>
            </a:r>
          </a:p>
          <a:p>
            <a:pPr algn="ctr"/>
            <a:r>
              <a:rPr lang="en-US" sz="1400" dirty="0">
                <a:latin typeface="Calibri" panose="020F0502020204030204" pitchFamily="34" charset="0"/>
                <a:cs typeface="Calibri" panose="020F0502020204030204" pitchFamily="34" charset="0"/>
              </a:rPr>
              <a:t>‘Learning without Strings’</a:t>
            </a:r>
          </a:p>
        </p:txBody>
      </p:sp>
      <p:sp>
        <p:nvSpPr>
          <p:cNvPr id="101" name="Right Brace 100">
            <a:extLst>
              <a:ext uri="{FF2B5EF4-FFF2-40B4-BE49-F238E27FC236}">
                <a16:creationId xmlns:a16="http://schemas.microsoft.com/office/drawing/2014/main" id="{E49D896A-B523-1C4A-8AC8-7AF691240FBE}"/>
              </a:ext>
            </a:extLst>
          </p:cNvPr>
          <p:cNvSpPr/>
          <p:nvPr/>
        </p:nvSpPr>
        <p:spPr>
          <a:xfrm rot="5400000">
            <a:off x="4676674" y="4456165"/>
            <a:ext cx="343549" cy="1663726"/>
          </a:xfrm>
          <a:prstGeom prst="rightBrace">
            <a:avLst/>
          </a:prstGeom>
          <a:ln w="28575">
            <a:headEnd w="lg" len="lg"/>
            <a:tailEnd w="lg" len="lg"/>
          </a:ln>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102" name="Rectangle 101">
            <a:extLst>
              <a:ext uri="{FF2B5EF4-FFF2-40B4-BE49-F238E27FC236}">
                <a16:creationId xmlns:a16="http://schemas.microsoft.com/office/drawing/2014/main" id="{F559E2AC-3FEB-F64B-9A0B-BF4713B72227}"/>
              </a:ext>
            </a:extLst>
          </p:cNvPr>
          <p:cNvSpPr/>
          <p:nvPr/>
        </p:nvSpPr>
        <p:spPr>
          <a:xfrm>
            <a:off x="2932493" y="2633608"/>
            <a:ext cx="800219" cy="369332"/>
          </a:xfrm>
          <a:prstGeom prst="rect">
            <a:avLst/>
          </a:prstGeom>
        </p:spPr>
        <p:txBody>
          <a:bodyPr wrap="square">
            <a:spAutoFit/>
          </a:bodyPr>
          <a:lstStyle/>
          <a:p>
            <a:r>
              <a:rPr lang="en-US" b="1" dirty="0">
                <a:latin typeface="Calibri" panose="020F0502020204030204" pitchFamily="34" charset="0"/>
                <a:cs typeface="Calibri" panose="020F0502020204030204" pitchFamily="34" charset="0"/>
              </a:rPr>
              <a:t>FREE</a:t>
            </a:r>
            <a:endParaRPr lang="en-US" dirty="0">
              <a:latin typeface="Calibri" panose="020F0502020204030204" pitchFamily="34" charset="0"/>
              <a:cs typeface="Calibri" panose="020F0502020204030204" pitchFamily="34" charset="0"/>
            </a:endParaRPr>
          </a:p>
        </p:txBody>
      </p:sp>
      <p:cxnSp>
        <p:nvCxnSpPr>
          <p:cNvPr id="103" name="Straight Arrow Connector 102">
            <a:extLst>
              <a:ext uri="{FF2B5EF4-FFF2-40B4-BE49-F238E27FC236}">
                <a16:creationId xmlns:a16="http://schemas.microsoft.com/office/drawing/2014/main" id="{EE0553A1-FEA0-9849-A071-AE2DBE39A910}"/>
              </a:ext>
            </a:extLst>
          </p:cNvPr>
          <p:cNvCxnSpPr>
            <a:cxnSpLocks/>
          </p:cNvCxnSpPr>
          <p:nvPr/>
        </p:nvCxnSpPr>
        <p:spPr>
          <a:xfrm flipH="1">
            <a:off x="2788841" y="3061975"/>
            <a:ext cx="1026340" cy="0"/>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104" name="Straight Arrow Connector 103">
            <a:extLst>
              <a:ext uri="{FF2B5EF4-FFF2-40B4-BE49-F238E27FC236}">
                <a16:creationId xmlns:a16="http://schemas.microsoft.com/office/drawing/2014/main" id="{44CEF409-3D2D-DC41-AE05-2A21F29401DA}"/>
              </a:ext>
            </a:extLst>
          </p:cNvPr>
          <p:cNvCxnSpPr>
            <a:cxnSpLocks/>
          </p:cNvCxnSpPr>
          <p:nvPr/>
        </p:nvCxnSpPr>
        <p:spPr>
          <a:xfrm flipH="1">
            <a:off x="2807129" y="4414857"/>
            <a:ext cx="962159" cy="0"/>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FDEBE81F-84FF-0A44-8D73-ABCB9F69096A}"/>
              </a:ext>
            </a:extLst>
          </p:cNvPr>
          <p:cNvSpPr txBox="1"/>
          <p:nvPr/>
        </p:nvSpPr>
        <p:spPr>
          <a:xfrm>
            <a:off x="2789533" y="3108745"/>
            <a:ext cx="1073755"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Enquirers</a:t>
            </a:r>
          </a:p>
        </p:txBody>
      </p:sp>
      <p:sp>
        <p:nvSpPr>
          <p:cNvPr id="106" name="TextBox 105">
            <a:extLst>
              <a:ext uri="{FF2B5EF4-FFF2-40B4-BE49-F238E27FC236}">
                <a16:creationId xmlns:a16="http://schemas.microsoft.com/office/drawing/2014/main" id="{AE7B58E5-57D7-8340-8DB9-BE743A67F75A}"/>
              </a:ext>
            </a:extLst>
          </p:cNvPr>
          <p:cNvSpPr txBox="1"/>
          <p:nvPr/>
        </p:nvSpPr>
        <p:spPr>
          <a:xfrm>
            <a:off x="2855610" y="4445139"/>
            <a:ext cx="881652"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Income</a:t>
            </a:r>
          </a:p>
        </p:txBody>
      </p:sp>
      <p:sp>
        <p:nvSpPr>
          <p:cNvPr id="107" name="Rectangle 106">
            <a:extLst>
              <a:ext uri="{FF2B5EF4-FFF2-40B4-BE49-F238E27FC236}">
                <a16:creationId xmlns:a16="http://schemas.microsoft.com/office/drawing/2014/main" id="{CACF29BB-A005-5D48-AF36-A69E3250C34C}"/>
              </a:ext>
            </a:extLst>
          </p:cNvPr>
          <p:cNvSpPr/>
          <p:nvPr/>
        </p:nvSpPr>
        <p:spPr>
          <a:xfrm>
            <a:off x="3014962" y="3975603"/>
            <a:ext cx="800219" cy="369332"/>
          </a:xfrm>
          <a:prstGeom prst="rect">
            <a:avLst/>
          </a:prstGeom>
        </p:spPr>
        <p:txBody>
          <a:bodyPr wrap="square">
            <a:spAutoFit/>
          </a:bodyPr>
          <a:lstStyle/>
          <a:p>
            <a:r>
              <a:rPr lang="en-US" b="1" dirty="0">
                <a:latin typeface="Calibri" panose="020F0502020204030204" pitchFamily="34" charset="0"/>
                <a:cs typeface="Calibri" panose="020F0502020204030204" pitchFamily="34" charset="0"/>
              </a:rPr>
              <a:t>FEE</a:t>
            </a:r>
            <a:endParaRPr lang="en-US" dirty="0">
              <a:latin typeface="Calibri" panose="020F0502020204030204" pitchFamily="34" charset="0"/>
              <a:cs typeface="Calibri" panose="020F0502020204030204" pitchFamily="34" charset="0"/>
            </a:endParaRPr>
          </a:p>
        </p:txBody>
      </p:sp>
      <p:sp>
        <p:nvSpPr>
          <p:cNvPr id="108" name="Rectangle 107">
            <a:extLst>
              <a:ext uri="{FF2B5EF4-FFF2-40B4-BE49-F238E27FC236}">
                <a16:creationId xmlns:a16="http://schemas.microsoft.com/office/drawing/2014/main" id="{E52692D9-B019-4D45-85DD-BE6043E40D7C}"/>
              </a:ext>
            </a:extLst>
          </p:cNvPr>
          <p:cNvSpPr/>
          <p:nvPr/>
        </p:nvSpPr>
        <p:spPr>
          <a:xfrm>
            <a:off x="6510361" y="1474457"/>
            <a:ext cx="5489235" cy="4493538"/>
          </a:xfrm>
          <a:prstGeom prst="rect">
            <a:avLst/>
          </a:prstGeom>
        </p:spPr>
        <p:txBody>
          <a:bodyPr wrap="square">
            <a:spAutoFit/>
          </a:bodyPr>
          <a:lstStyle/>
          <a:p>
            <a:pPr marL="171450" indent="-171450">
              <a:buFont typeface="Arial" panose="020B0604020202020204" pitchFamily="34" charset="0"/>
              <a:buChar char="•"/>
              <a:tabLst>
                <a:tab pos="630555" algn="l"/>
              </a:tabLst>
            </a:pP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These short courses </a:t>
            </a:r>
            <a:r>
              <a:rPr lang="en-GB" sz="1400" b="1" dirty="0">
                <a:solidFill>
                  <a:srgbClr val="000000"/>
                </a:solidFill>
                <a:latin typeface="Calibri" panose="020F0502020204030204" pitchFamily="34" charset="0"/>
                <a:ea typeface="Calibri" panose="020F0502020204030204" pitchFamily="34" charset="0"/>
                <a:cs typeface="Calibri" panose="020F0502020204030204" pitchFamily="34" charset="0"/>
              </a:rPr>
              <a:t>would not have the restrictions</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 of 100hr+, for credit and with support micro-credentials.. These OL+ courses, would be shorter, non-credit, roll-on, roll-off courses. </a:t>
            </a:r>
            <a:endParaRPr lang="en-GB" sz="1400" dirty="0">
              <a:latin typeface="Calibri" panose="020F0502020204030204" pitchFamily="34" charset="0"/>
              <a:ea typeface="Calibri" panose="020F0502020204030204" pitchFamily="34" charset="0"/>
              <a:cs typeface="Calibri" panose="020F0502020204030204" pitchFamily="34" charset="0"/>
            </a:endParaRPr>
          </a:p>
          <a:p>
            <a:pPr marL="171450" indent="-171450">
              <a:buFont typeface="Arial" panose="020B0604020202020204" pitchFamily="34" charset="0"/>
              <a:buChar char="•"/>
              <a:tabLst>
                <a:tab pos="630555" algn="l"/>
              </a:tabLst>
            </a:pP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These </a:t>
            </a:r>
            <a:r>
              <a:rPr lang="en-GB" sz="1400" b="1" dirty="0">
                <a:solidFill>
                  <a:srgbClr val="000000"/>
                </a:solidFill>
                <a:latin typeface="Calibri" panose="020F0502020204030204" pitchFamily="34" charset="0"/>
                <a:ea typeface="Calibri" panose="020F0502020204030204" pitchFamily="34" charset="0"/>
                <a:cs typeface="Calibri" panose="020F0502020204030204" pitchFamily="34" charset="0"/>
              </a:rPr>
              <a:t>would not need the investment in time or money</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 required by bespoke short courses. However, OL+ could be used to distribute all forms of content including those proposed by central marketing .</a:t>
            </a:r>
          </a:p>
          <a:p>
            <a:pPr>
              <a:tabLst>
                <a:tab pos="630555" algn="l"/>
              </a:tabLst>
            </a:pPr>
            <a:endParaRPr lang="en-GB" sz="1400" dirty="0">
              <a:latin typeface="Calibri" panose="020F0502020204030204" pitchFamily="34" charset="0"/>
              <a:ea typeface="Calibri" panose="020F0502020204030204" pitchFamily="34" charset="0"/>
              <a:cs typeface="Calibri" panose="020F0502020204030204" pitchFamily="34" charset="0"/>
            </a:endParaRPr>
          </a:p>
          <a:p>
            <a:pPr>
              <a:spcAft>
                <a:spcPts val="0"/>
              </a:spcAft>
              <a:tabLst>
                <a:tab pos="630555" algn="l"/>
              </a:tabLst>
            </a:pPr>
            <a:r>
              <a:rPr lang="en-GB" sz="2000" dirty="0">
                <a:solidFill>
                  <a:schemeClr val="accent1"/>
                </a:solidFill>
              </a:rPr>
              <a:t>Examples:</a:t>
            </a:r>
          </a:p>
          <a:p>
            <a:pPr>
              <a:spcAft>
                <a:spcPts val="0"/>
              </a:spcAft>
              <a:tabLst>
                <a:tab pos="630555" algn="l"/>
              </a:tabLst>
            </a:pPr>
            <a:endParaRPr lang="en-GB" sz="14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171450" indent="-171450">
              <a:spcAft>
                <a:spcPts val="0"/>
              </a:spcAft>
              <a:buFont typeface="Arial" panose="020B0604020202020204" pitchFamily="34" charset="0"/>
              <a:buChar char="•"/>
              <a:tabLst>
                <a:tab pos="630555" algn="l"/>
              </a:tabLst>
            </a:pPr>
            <a:r>
              <a:rPr lang="en-GB" sz="1400" b="1" dirty="0">
                <a:solidFill>
                  <a:srgbClr val="000000"/>
                </a:solidFill>
                <a:latin typeface="Calibri" panose="020F0502020204030204" pitchFamily="34" charset="0"/>
                <a:ea typeface="Calibri" panose="020F0502020204030204" pitchFamily="34" charset="0"/>
                <a:cs typeface="Calibri" panose="020F0502020204030204" pitchFamily="34" charset="0"/>
              </a:rPr>
              <a:t>The OU as a national skills for work provider</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 – See </a:t>
            </a:r>
            <a:r>
              <a:rPr lang="en-GB" sz="1400" u="sng"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6"/>
              </a:rPr>
              <a:t>Skills for Work</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 section on OL. Extending the national rollout of DWP </a:t>
            </a:r>
            <a:r>
              <a:rPr lang="en-GB" sz="1400" dirty="0" err="1">
                <a:solidFill>
                  <a:srgbClr val="000000"/>
                </a:solidFill>
                <a:latin typeface="Calibri" panose="020F0502020204030204" pitchFamily="34" charset="0"/>
                <a:ea typeface="Calibri" panose="020F0502020204030204" pitchFamily="34" charset="0"/>
                <a:cs typeface="Calibri" panose="020F0502020204030204" pitchFamily="34" charset="0"/>
              </a:rPr>
              <a:t>JobCentre</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 Plus </a:t>
            </a:r>
            <a:r>
              <a:rPr lang="en-GB" sz="1400" u="sng"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7"/>
              </a:rPr>
              <a:t>proposition</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 replication of similar programmes focussed on supporting members of particular sectors, Unions, Trade memberships , Alumni, etc. </a:t>
            </a:r>
          </a:p>
          <a:p>
            <a:pPr marL="171450" indent="-171450">
              <a:spcAft>
                <a:spcPts val="0"/>
              </a:spcAft>
              <a:buFont typeface="Arial" panose="020B0604020202020204" pitchFamily="34" charset="0"/>
              <a:buChar char="•"/>
              <a:tabLst>
                <a:tab pos="630555" algn="l"/>
              </a:tabLst>
            </a:pPr>
            <a:endParaRPr lang="en-GB" sz="14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171450" indent="-171450">
              <a:spcAft>
                <a:spcPts val="0"/>
              </a:spcAft>
              <a:buFont typeface="Arial" panose="020B0604020202020204" pitchFamily="34" charset="0"/>
              <a:buChar char="•"/>
              <a:tabLst>
                <a:tab pos="630555" algn="l"/>
              </a:tabLst>
            </a:pPr>
            <a:r>
              <a:rPr lang="en-GB" sz="1400" b="1" dirty="0">
                <a:solidFill>
                  <a:srgbClr val="000000"/>
                </a:solidFill>
                <a:latin typeface="Calibri" panose="020F0502020204030204" pitchFamily="34" charset="0"/>
                <a:ea typeface="Calibri" panose="020F0502020204030204" pitchFamily="34" charset="0"/>
                <a:cs typeface="Calibri" panose="020F0502020204030204" pitchFamily="34" charset="0"/>
              </a:rPr>
              <a:t>Enriching lives, feeding a thirst for learning, </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 See </a:t>
            </a:r>
            <a:r>
              <a:rPr lang="en-GB" sz="1400" u="sng"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8"/>
              </a:rPr>
              <a:t>Skills for Life</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 section in OL includes wellbeing (nutrition, mental health), leisure (history, psychology, arts, creative writing), family learning (how do children learn, grow, develop)</a:t>
            </a:r>
            <a:r>
              <a:rPr lang="en-GB" sz="1400" b="1" dirty="0">
                <a:solidFill>
                  <a:srgbClr val="000000"/>
                </a:solidFill>
                <a:latin typeface="Calibri" panose="020F0502020204030204" pitchFamily="34" charset="0"/>
                <a:ea typeface="Calibri" panose="020F0502020204030204" pitchFamily="34" charset="0"/>
                <a:cs typeface="Calibri" panose="020F0502020204030204" pitchFamily="34" charset="0"/>
              </a:rPr>
              <a:t>.</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  Responding to the growth in ‘grey pound’ and concern to keep brains active, Alumni, etc.</a:t>
            </a:r>
            <a:endParaRPr lang="en-GB" sz="14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09" name="TextBox 108">
            <a:extLst>
              <a:ext uri="{FF2B5EF4-FFF2-40B4-BE49-F238E27FC236}">
                <a16:creationId xmlns:a16="http://schemas.microsoft.com/office/drawing/2014/main" id="{EA4ED7E7-4FBE-DB47-9881-FB45FFA255FA}"/>
              </a:ext>
            </a:extLst>
          </p:cNvPr>
          <p:cNvSpPr txBox="1"/>
          <p:nvPr/>
        </p:nvSpPr>
        <p:spPr>
          <a:xfrm>
            <a:off x="192404" y="5600351"/>
            <a:ext cx="3097544" cy="523220"/>
          </a:xfrm>
          <a:prstGeom prst="rect">
            <a:avLst/>
          </a:prstGeom>
          <a:noFill/>
        </p:spPr>
        <p:txBody>
          <a:bodyPr wrap="square" rtlCol="0">
            <a:spAutoFit/>
          </a:bodyPr>
          <a:lstStyle/>
          <a:p>
            <a:pPr algn="ctr"/>
            <a:r>
              <a:rPr lang="en-US" sz="1400" dirty="0"/>
              <a:t>Content with services           (support, accreditation)</a:t>
            </a:r>
          </a:p>
        </p:txBody>
      </p:sp>
    </p:spTree>
    <p:extLst>
      <p:ext uri="{BB962C8B-B14F-4D97-AF65-F5344CB8AC3E}">
        <p14:creationId xmlns:p14="http://schemas.microsoft.com/office/powerpoint/2010/main" val="3073471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2"/>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7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0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0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75"/>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76"/>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77"/>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78"/>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79"/>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80"/>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81"/>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82"/>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83"/>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84"/>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85"/>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86"/>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87"/>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88"/>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89"/>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90"/>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91"/>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92"/>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93"/>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94"/>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95"/>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00"/>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01"/>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104"/>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106"/>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97"/>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107"/>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108">
                                            <p:txEl>
                                              <p:pRg st="0" end="0"/>
                                            </p:txEl>
                                          </p:spTgt>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108">
                                            <p:txEl>
                                              <p:pRg st="1" end="1"/>
                                            </p:txEl>
                                          </p:spTgt>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nodeType="clickEffect">
                                  <p:stCondLst>
                                    <p:cond delay="0"/>
                                  </p:stCondLst>
                                  <p:childTnLst>
                                    <p:set>
                                      <p:cBhvr>
                                        <p:cTn id="108" dur="1" fill="hold">
                                          <p:stCondLst>
                                            <p:cond delay="0"/>
                                          </p:stCondLst>
                                        </p:cTn>
                                        <p:tgtEl>
                                          <p:spTgt spid="108">
                                            <p:txEl>
                                              <p:pRg st="3" end="3"/>
                                            </p:txEl>
                                          </p:spTgt>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108">
                                            <p:txEl>
                                              <p:pRg st="5" end="5"/>
                                            </p:txEl>
                                          </p:spTgt>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10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98" grpId="0"/>
      <p:bldP spid="100" grpId="0"/>
      <p:bldP spid="101" grpId="0" animBg="1"/>
      <p:bldP spid="102" grpId="0"/>
      <p:bldP spid="105" grpId="0"/>
      <p:bldP spid="106" grpId="0"/>
      <p:bldP spid="10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AB571EE-F585-6845-906D-2894A50B27EC}"/>
              </a:ext>
            </a:extLst>
          </p:cNvPr>
          <p:cNvSpPr/>
          <p:nvPr/>
        </p:nvSpPr>
        <p:spPr>
          <a:xfrm>
            <a:off x="5790668" y="1222156"/>
            <a:ext cx="6357936" cy="4708981"/>
          </a:xfrm>
          <a:prstGeom prst="rect">
            <a:avLst/>
          </a:prstGeom>
        </p:spPr>
        <p:txBody>
          <a:bodyPr wrap="square">
            <a:spAutoFit/>
          </a:bodyPr>
          <a:lstStyle/>
          <a:p>
            <a:pPr lvl="0">
              <a:spcAft>
                <a:spcPts val="0"/>
              </a:spcAft>
              <a:tabLst>
                <a:tab pos="630555" algn="l"/>
              </a:tabLst>
            </a:pPr>
            <a:r>
              <a:rPr lang="en-GB" sz="1400" b="1" dirty="0">
                <a:solidFill>
                  <a:srgbClr val="000000"/>
                </a:solidFill>
                <a:latin typeface="Calibri" panose="020F0502020204030204" pitchFamily="34" charset="0"/>
                <a:ea typeface="Calibri" panose="020F0502020204030204" pitchFamily="34" charset="0"/>
                <a:cs typeface="Calibri" panose="020F0502020204030204" pitchFamily="34" charset="0"/>
              </a:rPr>
              <a:t>B2B: Learning as a Service: </a:t>
            </a:r>
          </a:p>
          <a:p>
            <a:pPr lvl="0">
              <a:spcAft>
                <a:spcPts val="0"/>
              </a:spcAft>
              <a:tabLst>
                <a:tab pos="630555" algn="l"/>
              </a:tabLst>
            </a:pP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Curation of OL/OL+ materials supporting a particular sector, community or organisation within a dedicated micro-learning portal (initially on OL/OLC – later ideally via commercial VLE). </a:t>
            </a:r>
          </a:p>
          <a:p>
            <a:pPr lvl="0">
              <a:spcAft>
                <a:spcPts val="0"/>
              </a:spcAft>
              <a:tabLst>
                <a:tab pos="630555" algn="l"/>
              </a:tabLst>
            </a:pPr>
            <a:endPar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tabLst>
                <a:tab pos="630555" algn="l"/>
              </a:tabLst>
            </a:pPr>
            <a:r>
              <a:rPr lang="en-GB" sz="2000" dirty="0">
                <a:solidFill>
                  <a:schemeClr val="accent1"/>
                </a:solidFill>
                <a:latin typeface="Calibri" panose="020F0502020204030204" pitchFamily="34" charset="0"/>
                <a:cs typeface="Calibri" panose="020F0502020204030204" pitchFamily="34" charset="0"/>
              </a:rPr>
              <a:t>Examples</a:t>
            </a:r>
            <a:r>
              <a:rPr lang="en-GB" sz="2000" dirty="0">
                <a:solidFill>
                  <a:schemeClr val="accent1"/>
                </a:solidFill>
              </a:rPr>
              <a:t>:</a:t>
            </a:r>
          </a:p>
          <a:p>
            <a:pPr lvl="0">
              <a:spcAft>
                <a:spcPts val="0"/>
              </a:spcAft>
              <a:tabLst>
                <a:tab pos="630555" algn="l"/>
              </a:tabLst>
            </a:pPr>
            <a:endParaRPr lang="en-GB" sz="14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685800" lvl="1" indent="-228600">
              <a:buFont typeface="+mj-lt"/>
              <a:buAutoNum type="alphaLcPeriod"/>
              <a:tabLst>
                <a:tab pos="630555" algn="l"/>
              </a:tabLst>
            </a:pPr>
            <a:r>
              <a:rPr lang="en-GB" sz="1400" b="1" dirty="0">
                <a:solidFill>
                  <a:srgbClr val="000000"/>
                </a:solidFill>
                <a:latin typeface="Calibri" panose="020F0502020204030204" pitchFamily="34" charset="0"/>
                <a:ea typeface="Calibri" panose="020F0502020204030204" pitchFamily="34" charset="0"/>
                <a:cs typeface="Calibri" panose="020F0502020204030204" pitchFamily="34" charset="0"/>
              </a:rPr>
              <a:t>Focussed Sector, Location or Organisation Support </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 building on OU strong brand and public sector association focus on support of key sectors such as health, care, social work, teaching, public sector management and leadership. </a:t>
            </a:r>
            <a:endParaRPr lang="en-GB" sz="1400" dirty="0">
              <a:latin typeface="Calibri" panose="020F0502020204030204" pitchFamily="34" charset="0"/>
              <a:ea typeface="Calibri" panose="020F0502020204030204" pitchFamily="34" charset="0"/>
              <a:cs typeface="Calibri" panose="020F0502020204030204" pitchFamily="34" charset="0"/>
            </a:endParaRPr>
          </a:p>
          <a:p>
            <a:pPr marL="800100" lvl="1" indent="-342900">
              <a:buFont typeface="+mj-lt"/>
              <a:buAutoNum type="alphaLcPeriod"/>
              <a:tabLst>
                <a:tab pos="630555" algn="l"/>
              </a:tabLst>
            </a:pPr>
            <a:endParaRPr lang="en-GB" sz="14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685800" lvl="1" indent="-228600">
              <a:buFont typeface="+mj-lt"/>
              <a:buAutoNum type="alphaLcPeriod"/>
              <a:tabLst>
                <a:tab pos="630555" algn="l"/>
              </a:tabLst>
            </a:pPr>
            <a:r>
              <a:rPr lang="en-GB" sz="1400" b="1" dirty="0">
                <a:solidFill>
                  <a:srgbClr val="000000"/>
                </a:solidFill>
                <a:latin typeface="Calibri" panose="020F0502020204030204" pitchFamily="34" charset="0"/>
                <a:ea typeface="Calibri" panose="020F0502020204030204" pitchFamily="34" charset="0"/>
                <a:cs typeface="Calibri" panose="020F0502020204030204" pitchFamily="34" charset="0"/>
              </a:rPr>
              <a:t>Specialist Redundancy Services –</a:t>
            </a:r>
            <a:r>
              <a:rPr lang="en-GB" sz="1400" dirty="0">
                <a:latin typeface="Calibri" panose="020F0502020204030204" pitchFamily="34" charset="0"/>
                <a:ea typeface="Calibri" panose="020F0502020204030204" pitchFamily="34" charset="0"/>
                <a:cs typeface="Calibri" panose="020F0502020204030204" pitchFamily="34" charset="0"/>
              </a:rPr>
              <a:t> </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curated suite of training and consulting services, which companies (or a region) could deploy as part of their regeneration programmes.  Building on current DWP offer, with local customisation options</a:t>
            </a:r>
          </a:p>
          <a:p>
            <a:pPr marL="800100" lvl="1" indent="-342900">
              <a:buFont typeface="+mj-lt"/>
              <a:buAutoNum type="alphaLcPeriod"/>
              <a:tabLst>
                <a:tab pos="630555" algn="l"/>
              </a:tabLst>
            </a:pPr>
            <a:endParaRPr lang="en-GB" sz="14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685800" lvl="1" indent="-228600">
              <a:buFont typeface="+mj-lt"/>
              <a:buAutoNum type="alphaLcPeriod"/>
              <a:tabLst>
                <a:tab pos="630555" algn="l"/>
              </a:tabLst>
            </a:pPr>
            <a:r>
              <a:rPr lang="en-GB" sz="1400" b="1" dirty="0">
                <a:solidFill>
                  <a:srgbClr val="000000"/>
                </a:solidFill>
                <a:latin typeface="Calibri" panose="020F0502020204030204" pitchFamily="34" charset="0"/>
                <a:ea typeface="Calibri" panose="020F0502020204030204" pitchFamily="34" charset="0"/>
                <a:cs typeface="Calibri" panose="020F0502020204030204" pitchFamily="34" charset="0"/>
              </a:rPr>
              <a:t>FE support: </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Open and distance learning</a:t>
            </a:r>
            <a:r>
              <a:rPr lang="en-GB" sz="1400" b="1"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capacity building for staff, development of distance learning skills (with options to license in student teaching content). Could be done with low impact on CAUs if exploiting existing content (MOADE etc). </a:t>
            </a:r>
            <a:endParaRPr lang="en-GB" sz="14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B75D9BB6-BA4E-5141-831B-971E08B9516F}"/>
              </a:ext>
            </a:extLst>
          </p:cNvPr>
          <p:cNvSpPr txBox="1"/>
          <p:nvPr/>
        </p:nvSpPr>
        <p:spPr>
          <a:xfrm>
            <a:off x="101519" y="5459993"/>
            <a:ext cx="2654370" cy="738664"/>
          </a:xfrm>
          <a:prstGeom prst="rect">
            <a:avLst/>
          </a:prstGeom>
          <a:noFill/>
        </p:spPr>
        <p:txBody>
          <a:bodyPr wrap="square" rtlCol="0">
            <a:spAutoFit/>
          </a:bodyPr>
          <a:lstStyle/>
          <a:p>
            <a:pPr algn="ctr"/>
            <a:r>
              <a:rPr lang="en-US" sz="1400" dirty="0">
                <a:latin typeface="Calibri" panose="020F0502020204030204" pitchFamily="34" charset="0"/>
                <a:cs typeface="Calibri" panose="020F0502020204030204" pitchFamily="34" charset="0"/>
              </a:rPr>
              <a:t>‘Learning as a service’</a:t>
            </a:r>
          </a:p>
          <a:p>
            <a:pPr algn="ctr"/>
            <a:r>
              <a:rPr lang="en-US" sz="1400" dirty="0">
                <a:latin typeface="Calibri" panose="020F0502020204030204" pitchFamily="34" charset="0"/>
                <a:cs typeface="Calibri" panose="020F0502020204030204" pitchFamily="34" charset="0"/>
              </a:rPr>
              <a:t> Subset of content curated for and targeted at an organization/sector </a:t>
            </a:r>
          </a:p>
        </p:txBody>
      </p:sp>
      <p:sp>
        <p:nvSpPr>
          <p:cNvPr id="5" name="TextBox 4">
            <a:extLst>
              <a:ext uri="{FF2B5EF4-FFF2-40B4-BE49-F238E27FC236}">
                <a16:creationId xmlns:a16="http://schemas.microsoft.com/office/drawing/2014/main" id="{96D50F46-8347-5C49-8F0A-D28058506871}"/>
              </a:ext>
            </a:extLst>
          </p:cNvPr>
          <p:cNvSpPr txBox="1"/>
          <p:nvPr/>
        </p:nvSpPr>
        <p:spPr>
          <a:xfrm>
            <a:off x="3383121" y="5459993"/>
            <a:ext cx="2772007" cy="738664"/>
          </a:xfrm>
          <a:prstGeom prst="rect">
            <a:avLst/>
          </a:prstGeom>
          <a:noFill/>
        </p:spPr>
        <p:txBody>
          <a:bodyPr wrap="square" rtlCol="0">
            <a:spAutoFit/>
          </a:bodyPr>
          <a:lstStyle/>
          <a:p>
            <a:pPr algn="ctr"/>
            <a:r>
              <a:rPr lang="en-US" sz="1400" dirty="0">
                <a:latin typeface="Calibri" panose="020F0502020204030204" pitchFamily="34" charset="0"/>
                <a:cs typeface="Calibri" panose="020F0502020204030204" pitchFamily="34" charset="0"/>
              </a:rPr>
              <a:t>‘Learning as a service’ </a:t>
            </a:r>
          </a:p>
          <a:p>
            <a:pPr algn="ctr"/>
            <a:r>
              <a:rPr lang="en-US" sz="1400" dirty="0">
                <a:latin typeface="Calibri" panose="020F0502020204030204" pitchFamily="34" charset="0"/>
                <a:cs typeface="Calibri" panose="020F0502020204030204" pitchFamily="34" charset="0"/>
              </a:rPr>
              <a:t>(on commercial VLE – and/or visible within clients VLE) </a:t>
            </a:r>
          </a:p>
        </p:txBody>
      </p:sp>
      <p:pic>
        <p:nvPicPr>
          <p:cNvPr id="6" name="Picture 5">
            <a:extLst>
              <a:ext uri="{FF2B5EF4-FFF2-40B4-BE49-F238E27FC236}">
                <a16:creationId xmlns:a16="http://schemas.microsoft.com/office/drawing/2014/main" id="{FC5898AC-3C95-984F-9B64-B3CEAF5921AB}"/>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224762" y="2648787"/>
            <a:ext cx="242366" cy="238258"/>
          </a:xfrm>
          <a:prstGeom prst="rect">
            <a:avLst/>
          </a:prstGeom>
        </p:spPr>
      </p:pic>
      <p:pic>
        <p:nvPicPr>
          <p:cNvPr id="7" name="Picture 6">
            <a:extLst>
              <a:ext uri="{FF2B5EF4-FFF2-40B4-BE49-F238E27FC236}">
                <a16:creationId xmlns:a16="http://schemas.microsoft.com/office/drawing/2014/main" id="{63E4872E-DCFE-4A4A-B530-9654DFB81E31}"/>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224762" y="2960213"/>
            <a:ext cx="242366" cy="238258"/>
          </a:xfrm>
          <a:prstGeom prst="rect">
            <a:avLst/>
          </a:prstGeom>
        </p:spPr>
      </p:pic>
      <p:pic>
        <p:nvPicPr>
          <p:cNvPr id="8" name="Picture 7">
            <a:extLst>
              <a:ext uri="{FF2B5EF4-FFF2-40B4-BE49-F238E27FC236}">
                <a16:creationId xmlns:a16="http://schemas.microsoft.com/office/drawing/2014/main" id="{A0B46FF0-75FD-C44C-9E83-56BA40BB59D8}"/>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485882" y="2648787"/>
            <a:ext cx="242366" cy="238258"/>
          </a:xfrm>
          <a:prstGeom prst="rect">
            <a:avLst/>
          </a:prstGeom>
        </p:spPr>
      </p:pic>
      <p:pic>
        <p:nvPicPr>
          <p:cNvPr id="9" name="Picture 8">
            <a:extLst>
              <a:ext uri="{FF2B5EF4-FFF2-40B4-BE49-F238E27FC236}">
                <a16:creationId xmlns:a16="http://schemas.microsoft.com/office/drawing/2014/main" id="{49AD776A-8C03-A443-9701-4E8C918A99A5}"/>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485882" y="2960213"/>
            <a:ext cx="242366" cy="238258"/>
          </a:xfrm>
          <a:prstGeom prst="rect">
            <a:avLst/>
          </a:prstGeom>
        </p:spPr>
      </p:pic>
      <p:pic>
        <p:nvPicPr>
          <p:cNvPr id="10" name="Picture 9">
            <a:extLst>
              <a:ext uri="{FF2B5EF4-FFF2-40B4-BE49-F238E27FC236}">
                <a16:creationId xmlns:a16="http://schemas.microsoft.com/office/drawing/2014/main" id="{B7970718-20E9-B040-B680-028BF6E05935}"/>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224762" y="3988225"/>
            <a:ext cx="242366" cy="238258"/>
          </a:xfrm>
          <a:prstGeom prst="rect">
            <a:avLst/>
          </a:prstGeom>
        </p:spPr>
      </p:pic>
      <p:pic>
        <p:nvPicPr>
          <p:cNvPr id="11" name="Picture 10">
            <a:extLst>
              <a:ext uri="{FF2B5EF4-FFF2-40B4-BE49-F238E27FC236}">
                <a16:creationId xmlns:a16="http://schemas.microsoft.com/office/drawing/2014/main" id="{B7BB1108-0121-B14A-80D5-54884A54F137}"/>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485882" y="3988225"/>
            <a:ext cx="242366" cy="238258"/>
          </a:xfrm>
          <a:prstGeom prst="rect">
            <a:avLst/>
          </a:prstGeom>
        </p:spPr>
      </p:pic>
      <p:pic>
        <p:nvPicPr>
          <p:cNvPr id="12" name="Picture 11">
            <a:extLst>
              <a:ext uri="{FF2B5EF4-FFF2-40B4-BE49-F238E27FC236}">
                <a16:creationId xmlns:a16="http://schemas.microsoft.com/office/drawing/2014/main" id="{CE485716-9144-B743-83CA-3E9E5DC625B1}"/>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224762" y="4272491"/>
            <a:ext cx="242366" cy="238258"/>
          </a:xfrm>
          <a:prstGeom prst="rect">
            <a:avLst/>
          </a:prstGeom>
        </p:spPr>
      </p:pic>
      <p:pic>
        <p:nvPicPr>
          <p:cNvPr id="13" name="Picture 12">
            <a:extLst>
              <a:ext uri="{FF2B5EF4-FFF2-40B4-BE49-F238E27FC236}">
                <a16:creationId xmlns:a16="http://schemas.microsoft.com/office/drawing/2014/main" id="{048C1111-C9CB-ED42-9447-368F43D398F9}"/>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224762" y="4550083"/>
            <a:ext cx="242366" cy="238258"/>
          </a:xfrm>
          <a:prstGeom prst="rect">
            <a:avLst/>
          </a:prstGeom>
        </p:spPr>
      </p:pic>
      <p:pic>
        <p:nvPicPr>
          <p:cNvPr id="14" name="Picture 13">
            <a:extLst>
              <a:ext uri="{FF2B5EF4-FFF2-40B4-BE49-F238E27FC236}">
                <a16:creationId xmlns:a16="http://schemas.microsoft.com/office/drawing/2014/main" id="{C0C895CF-7A8B-3448-A127-DE3F83C3FD99}"/>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485882" y="4272491"/>
            <a:ext cx="242366" cy="238258"/>
          </a:xfrm>
          <a:prstGeom prst="rect">
            <a:avLst/>
          </a:prstGeom>
        </p:spPr>
      </p:pic>
      <p:pic>
        <p:nvPicPr>
          <p:cNvPr id="15" name="Picture 14">
            <a:extLst>
              <a:ext uri="{FF2B5EF4-FFF2-40B4-BE49-F238E27FC236}">
                <a16:creationId xmlns:a16="http://schemas.microsoft.com/office/drawing/2014/main" id="{74351DBE-B72A-7747-81EF-136584FEEF79}"/>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485882" y="4550083"/>
            <a:ext cx="242366" cy="238258"/>
          </a:xfrm>
          <a:prstGeom prst="rect">
            <a:avLst/>
          </a:prstGeom>
        </p:spPr>
      </p:pic>
      <p:sp>
        <p:nvSpPr>
          <p:cNvPr id="16" name="Rectangle 15">
            <a:extLst>
              <a:ext uri="{FF2B5EF4-FFF2-40B4-BE49-F238E27FC236}">
                <a16:creationId xmlns:a16="http://schemas.microsoft.com/office/drawing/2014/main" id="{68EA1E0B-BAD9-3F49-9052-FE5731BDA73B}"/>
              </a:ext>
            </a:extLst>
          </p:cNvPr>
          <p:cNvSpPr/>
          <p:nvPr/>
        </p:nvSpPr>
        <p:spPr>
          <a:xfrm>
            <a:off x="4175405" y="2532319"/>
            <a:ext cx="581419" cy="2304101"/>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17" name="Rectangle 16">
            <a:extLst>
              <a:ext uri="{FF2B5EF4-FFF2-40B4-BE49-F238E27FC236}">
                <a16:creationId xmlns:a16="http://schemas.microsoft.com/office/drawing/2014/main" id="{F0B5565E-5630-0F46-B55E-C5B5CD1E3FFD}"/>
              </a:ext>
            </a:extLst>
          </p:cNvPr>
          <p:cNvSpPr/>
          <p:nvPr/>
        </p:nvSpPr>
        <p:spPr>
          <a:xfrm>
            <a:off x="4062834" y="1817926"/>
            <a:ext cx="777983" cy="454711"/>
          </a:xfrm>
          <a:prstGeom prst="rect">
            <a:avLst/>
          </a:prstGeom>
          <a:solidFill>
            <a:schemeClr val="accent5"/>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1370" dirty="0">
                <a:solidFill>
                  <a:schemeClr val="tx1"/>
                </a:solidFill>
                <a:latin typeface="Calibri" panose="020F0502020204030204" pitchFamily="34" charset="0"/>
                <a:cs typeface="Calibri" panose="020F0502020204030204" pitchFamily="34" charset="0"/>
              </a:rPr>
              <a:t>£ VLE</a:t>
            </a:r>
          </a:p>
        </p:txBody>
      </p:sp>
      <p:pic>
        <p:nvPicPr>
          <p:cNvPr id="19" name="Picture 18">
            <a:extLst>
              <a:ext uri="{FF2B5EF4-FFF2-40B4-BE49-F238E27FC236}">
                <a16:creationId xmlns:a16="http://schemas.microsoft.com/office/drawing/2014/main" id="{A577AEA6-E86A-D948-A3D4-684198F03D0C}"/>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1196015" y="1816649"/>
            <a:ext cx="1279407" cy="397696"/>
          </a:xfrm>
          <a:prstGeom prst="rect">
            <a:avLst/>
          </a:prstGeom>
        </p:spPr>
      </p:pic>
      <p:pic>
        <p:nvPicPr>
          <p:cNvPr id="20" name="Picture 19">
            <a:extLst>
              <a:ext uri="{FF2B5EF4-FFF2-40B4-BE49-F238E27FC236}">
                <a16:creationId xmlns:a16="http://schemas.microsoft.com/office/drawing/2014/main" id="{85609CAB-DE7C-7843-92B0-09D1E2F76C72}"/>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202709" y="2624150"/>
            <a:ext cx="242366" cy="238258"/>
          </a:xfrm>
          <a:prstGeom prst="rect">
            <a:avLst/>
          </a:prstGeom>
        </p:spPr>
      </p:pic>
      <p:pic>
        <p:nvPicPr>
          <p:cNvPr id="21" name="Picture 20">
            <a:extLst>
              <a:ext uri="{FF2B5EF4-FFF2-40B4-BE49-F238E27FC236}">
                <a16:creationId xmlns:a16="http://schemas.microsoft.com/office/drawing/2014/main" id="{87ECBA6A-6DBB-AE43-AF2B-870362066F82}"/>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469042" y="2624150"/>
            <a:ext cx="242366" cy="238258"/>
          </a:xfrm>
          <a:prstGeom prst="rect">
            <a:avLst/>
          </a:prstGeom>
        </p:spPr>
      </p:pic>
      <p:pic>
        <p:nvPicPr>
          <p:cNvPr id="22" name="Picture 21">
            <a:extLst>
              <a:ext uri="{FF2B5EF4-FFF2-40B4-BE49-F238E27FC236}">
                <a16:creationId xmlns:a16="http://schemas.microsoft.com/office/drawing/2014/main" id="{CF7D5C18-01E2-454D-AA4F-8D7D2B0C982C}"/>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730162" y="2624150"/>
            <a:ext cx="242366" cy="238258"/>
          </a:xfrm>
          <a:prstGeom prst="rect">
            <a:avLst/>
          </a:prstGeom>
        </p:spPr>
      </p:pic>
      <p:pic>
        <p:nvPicPr>
          <p:cNvPr id="23" name="Picture 22">
            <a:extLst>
              <a:ext uri="{FF2B5EF4-FFF2-40B4-BE49-F238E27FC236}">
                <a16:creationId xmlns:a16="http://schemas.microsoft.com/office/drawing/2014/main" id="{4E94BF02-7834-5A49-8695-0AC4C4E7D1CA}"/>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991282" y="2624150"/>
            <a:ext cx="242366" cy="238258"/>
          </a:xfrm>
          <a:prstGeom prst="rect">
            <a:avLst/>
          </a:prstGeom>
        </p:spPr>
      </p:pic>
      <p:pic>
        <p:nvPicPr>
          <p:cNvPr id="24" name="Picture 23">
            <a:extLst>
              <a:ext uri="{FF2B5EF4-FFF2-40B4-BE49-F238E27FC236}">
                <a16:creationId xmlns:a16="http://schemas.microsoft.com/office/drawing/2014/main" id="{EC9AEC5F-2DB2-EF4F-BE2D-393C025A62F9}"/>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252402" y="2624150"/>
            <a:ext cx="242366" cy="238258"/>
          </a:xfrm>
          <a:prstGeom prst="rect">
            <a:avLst/>
          </a:prstGeom>
        </p:spPr>
      </p:pic>
      <p:pic>
        <p:nvPicPr>
          <p:cNvPr id="25" name="Picture 24">
            <a:extLst>
              <a:ext uri="{FF2B5EF4-FFF2-40B4-BE49-F238E27FC236}">
                <a16:creationId xmlns:a16="http://schemas.microsoft.com/office/drawing/2014/main" id="{E84FE5CC-99BF-6F40-B907-0BF42FBC8A87}"/>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202709" y="2935576"/>
            <a:ext cx="242366" cy="238258"/>
          </a:xfrm>
          <a:prstGeom prst="rect">
            <a:avLst/>
          </a:prstGeom>
        </p:spPr>
      </p:pic>
      <p:pic>
        <p:nvPicPr>
          <p:cNvPr id="26" name="Picture 25">
            <a:extLst>
              <a:ext uri="{FF2B5EF4-FFF2-40B4-BE49-F238E27FC236}">
                <a16:creationId xmlns:a16="http://schemas.microsoft.com/office/drawing/2014/main" id="{A24A276C-C19C-B642-A82B-F96C91208106}"/>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469042" y="2935576"/>
            <a:ext cx="242366" cy="238258"/>
          </a:xfrm>
          <a:prstGeom prst="rect">
            <a:avLst/>
          </a:prstGeom>
        </p:spPr>
      </p:pic>
      <p:pic>
        <p:nvPicPr>
          <p:cNvPr id="27" name="Picture 26">
            <a:extLst>
              <a:ext uri="{FF2B5EF4-FFF2-40B4-BE49-F238E27FC236}">
                <a16:creationId xmlns:a16="http://schemas.microsoft.com/office/drawing/2014/main" id="{4CD7B868-68A8-2143-ACE2-A33E021E9164}"/>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730162" y="2935576"/>
            <a:ext cx="242366" cy="238258"/>
          </a:xfrm>
          <a:prstGeom prst="rect">
            <a:avLst/>
          </a:prstGeom>
        </p:spPr>
      </p:pic>
      <p:pic>
        <p:nvPicPr>
          <p:cNvPr id="28" name="Picture 27">
            <a:extLst>
              <a:ext uri="{FF2B5EF4-FFF2-40B4-BE49-F238E27FC236}">
                <a16:creationId xmlns:a16="http://schemas.microsoft.com/office/drawing/2014/main" id="{47946FD6-8461-6045-B7FF-FA3238D736EE}"/>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991282" y="2935576"/>
            <a:ext cx="242366" cy="238258"/>
          </a:xfrm>
          <a:prstGeom prst="rect">
            <a:avLst/>
          </a:prstGeom>
        </p:spPr>
      </p:pic>
      <p:pic>
        <p:nvPicPr>
          <p:cNvPr id="29" name="Picture 28">
            <a:extLst>
              <a:ext uri="{FF2B5EF4-FFF2-40B4-BE49-F238E27FC236}">
                <a16:creationId xmlns:a16="http://schemas.microsoft.com/office/drawing/2014/main" id="{B51B2D68-F4F3-9542-801E-37F2EFB0ED22}"/>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252402" y="2935576"/>
            <a:ext cx="242366" cy="238258"/>
          </a:xfrm>
          <a:prstGeom prst="rect">
            <a:avLst/>
          </a:prstGeom>
        </p:spPr>
      </p:pic>
      <p:pic>
        <p:nvPicPr>
          <p:cNvPr id="30" name="Picture 29">
            <a:extLst>
              <a:ext uri="{FF2B5EF4-FFF2-40B4-BE49-F238E27FC236}">
                <a16:creationId xmlns:a16="http://schemas.microsoft.com/office/drawing/2014/main" id="{1329179E-AC2E-7942-A02E-F11E15B3D390}"/>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27635" y="2624150"/>
            <a:ext cx="242366" cy="238258"/>
          </a:xfrm>
          <a:prstGeom prst="rect">
            <a:avLst/>
          </a:prstGeom>
        </p:spPr>
      </p:pic>
      <p:pic>
        <p:nvPicPr>
          <p:cNvPr id="31" name="Picture 30">
            <a:extLst>
              <a:ext uri="{FF2B5EF4-FFF2-40B4-BE49-F238E27FC236}">
                <a16:creationId xmlns:a16="http://schemas.microsoft.com/office/drawing/2014/main" id="{D29634FC-4788-954E-A6E6-46CFB50FA257}"/>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27635" y="2935576"/>
            <a:ext cx="242366" cy="238258"/>
          </a:xfrm>
          <a:prstGeom prst="rect">
            <a:avLst/>
          </a:prstGeom>
        </p:spPr>
      </p:pic>
      <p:pic>
        <p:nvPicPr>
          <p:cNvPr id="32" name="Picture 31">
            <a:extLst>
              <a:ext uri="{FF2B5EF4-FFF2-40B4-BE49-F238E27FC236}">
                <a16:creationId xmlns:a16="http://schemas.microsoft.com/office/drawing/2014/main" id="{C63D1B67-23BD-314A-A812-A9E56041003B}"/>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513522" y="2624150"/>
            <a:ext cx="242366" cy="238258"/>
          </a:xfrm>
          <a:prstGeom prst="rect">
            <a:avLst/>
          </a:prstGeom>
        </p:spPr>
      </p:pic>
      <p:pic>
        <p:nvPicPr>
          <p:cNvPr id="33" name="Picture 32">
            <a:extLst>
              <a:ext uri="{FF2B5EF4-FFF2-40B4-BE49-F238E27FC236}">
                <a16:creationId xmlns:a16="http://schemas.microsoft.com/office/drawing/2014/main" id="{36B69925-FE7E-3740-8466-7C35E7AF4EBB}"/>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513522" y="2935576"/>
            <a:ext cx="242366" cy="238258"/>
          </a:xfrm>
          <a:prstGeom prst="rect">
            <a:avLst/>
          </a:prstGeom>
        </p:spPr>
      </p:pic>
      <p:pic>
        <p:nvPicPr>
          <p:cNvPr id="34" name="Picture 33">
            <a:extLst>
              <a:ext uri="{FF2B5EF4-FFF2-40B4-BE49-F238E27FC236}">
                <a16:creationId xmlns:a16="http://schemas.microsoft.com/office/drawing/2014/main" id="{C2639400-7873-CA4B-970E-CA43B6E33529}"/>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202709" y="4046141"/>
            <a:ext cx="242366" cy="238258"/>
          </a:xfrm>
          <a:prstGeom prst="rect">
            <a:avLst/>
          </a:prstGeom>
        </p:spPr>
      </p:pic>
      <p:pic>
        <p:nvPicPr>
          <p:cNvPr id="35" name="Picture 34">
            <a:extLst>
              <a:ext uri="{FF2B5EF4-FFF2-40B4-BE49-F238E27FC236}">
                <a16:creationId xmlns:a16="http://schemas.microsoft.com/office/drawing/2014/main" id="{A728B716-B0C9-B64D-8D58-6AD41C4FBDBB}"/>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469042" y="4046141"/>
            <a:ext cx="242366" cy="238258"/>
          </a:xfrm>
          <a:prstGeom prst="rect">
            <a:avLst/>
          </a:prstGeom>
        </p:spPr>
      </p:pic>
      <p:pic>
        <p:nvPicPr>
          <p:cNvPr id="36" name="Picture 35">
            <a:extLst>
              <a:ext uri="{FF2B5EF4-FFF2-40B4-BE49-F238E27FC236}">
                <a16:creationId xmlns:a16="http://schemas.microsoft.com/office/drawing/2014/main" id="{E376BE6B-9E5D-E344-B4FC-B840DC29DE61}"/>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730162" y="4046141"/>
            <a:ext cx="242366" cy="238258"/>
          </a:xfrm>
          <a:prstGeom prst="rect">
            <a:avLst/>
          </a:prstGeom>
        </p:spPr>
      </p:pic>
      <p:pic>
        <p:nvPicPr>
          <p:cNvPr id="37" name="Picture 36">
            <a:extLst>
              <a:ext uri="{FF2B5EF4-FFF2-40B4-BE49-F238E27FC236}">
                <a16:creationId xmlns:a16="http://schemas.microsoft.com/office/drawing/2014/main" id="{6472C11C-6B4C-994C-A372-EBDFB42043C5}"/>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991282" y="4046141"/>
            <a:ext cx="242366" cy="238258"/>
          </a:xfrm>
          <a:prstGeom prst="rect">
            <a:avLst/>
          </a:prstGeom>
        </p:spPr>
      </p:pic>
      <p:pic>
        <p:nvPicPr>
          <p:cNvPr id="38" name="Picture 37">
            <a:extLst>
              <a:ext uri="{FF2B5EF4-FFF2-40B4-BE49-F238E27FC236}">
                <a16:creationId xmlns:a16="http://schemas.microsoft.com/office/drawing/2014/main" id="{8B06A7CB-ECED-0643-9666-226B1EC4E9E3}"/>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252402" y="4046141"/>
            <a:ext cx="242366" cy="238258"/>
          </a:xfrm>
          <a:prstGeom prst="rect">
            <a:avLst/>
          </a:prstGeom>
        </p:spPr>
      </p:pic>
      <p:pic>
        <p:nvPicPr>
          <p:cNvPr id="39" name="Picture 38">
            <a:extLst>
              <a:ext uri="{FF2B5EF4-FFF2-40B4-BE49-F238E27FC236}">
                <a16:creationId xmlns:a16="http://schemas.microsoft.com/office/drawing/2014/main" id="{F27C74CD-A27F-0244-8B1F-B702370ED52C}"/>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27635" y="4046141"/>
            <a:ext cx="242366" cy="238258"/>
          </a:xfrm>
          <a:prstGeom prst="rect">
            <a:avLst/>
          </a:prstGeom>
        </p:spPr>
      </p:pic>
      <p:pic>
        <p:nvPicPr>
          <p:cNvPr id="40" name="Picture 39">
            <a:extLst>
              <a:ext uri="{FF2B5EF4-FFF2-40B4-BE49-F238E27FC236}">
                <a16:creationId xmlns:a16="http://schemas.microsoft.com/office/drawing/2014/main" id="{907F93FB-DB54-3941-B009-C6B3FDF0A4C2}"/>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513522" y="4046141"/>
            <a:ext cx="242366" cy="238258"/>
          </a:xfrm>
          <a:prstGeom prst="rect">
            <a:avLst/>
          </a:prstGeom>
        </p:spPr>
      </p:pic>
      <p:pic>
        <p:nvPicPr>
          <p:cNvPr id="41" name="Picture 40">
            <a:extLst>
              <a:ext uri="{FF2B5EF4-FFF2-40B4-BE49-F238E27FC236}">
                <a16:creationId xmlns:a16="http://schemas.microsoft.com/office/drawing/2014/main" id="{2DB58E90-1B71-6745-A330-37A2AA694709}"/>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202709" y="4330407"/>
            <a:ext cx="242366" cy="238258"/>
          </a:xfrm>
          <a:prstGeom prst="rect">
            <a:avLst/>
          </a:prstGeom>
        </p:spPr>
      </p:pic>
      <p:pic>
        <p:nvPicPr>
          <p:cNvPr id="42" name="Picture 41">
            <a:extLst>
              <a:ext uri="{FF2B5EF4-FFF2-40B4-BE49-F238E27FC236}">
                <a16:creationId xmlns:a16="http://schemas.microsoft.com/office/drawing/2014/main" id="{C5794773-0B1C-3044-BC0B-E0FEB36A9714}"/>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469042" y="4330407"/>
            <a:ext cx="242366" cy="238258"/>
          </a:xfrm>
          <a:prstGeom prst="rect">
            <a:avLst/>
          </a:prstGeom>
        </p:spPr>
      </p:pic>
      <p:pic>
        <p:nvPicPr>
          <p:cNvPr id="43" name="Picture 42">
            <a:extLst>
              <a:ext uri="{FF2B5EF4-FFF2-40B4-BE49-F238E27FC236}">
                <a16:creationId xmlns:a16="http://schemas.microsoft.com/office/drawing/2014/main" id="{03C3DDDF-F6C2-0B4D-9DE2-F9FC70DEFDFF}"/>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730162" y="4330407"/>
            <a:ext cx="242366" cy="238258"/>
          </a:xfrm>
          <a:prstGeom prst="rect">
            <a:avLst/>
          </a:prstGeom>
        </p:spPr>
      </p:pic>
      <p:pic>
        <p:nvPicPr>
          <p:cNvPr id="44" name="Picture 43">
            <a:extLst>
              <a:ext uri="{FF2B5EF4-FFF2-40B4-BE49-F238E27FC236}">
                <a16:creationId xmlns:a16="http://schemas.microsoft.com/office/drawing/2014/main" id="{CF02DB12-F9F1-824D-8464-19C421F95C49}"/>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991282" y="4330407"/>
            <a:ext cx="242366" cy="238258"/>
          </a:xfrm>
          <a:prstGeom prst="rect">
            <a:avLst/>
          </a:prstGeom>
        </p:spPr>
      </p:pic>
      <p:pic>
        <p:nvPicPr>
          <p:cNvPr id="45" name="Picture 44">
            <a:extLst>
              <a:ext uri="{FF2B5EF4-FFF2-40B4-BE49-F238E27FC236}">
                <a16:creationId xmlns:a16="http://schemas.microsoft.com/office/drawing/2014/main" id="{3CC8E779-1EB0-5644-AB98-2833A045029A}"/>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252402" y="4330407"/>
            <a:ext cx="242366" cy="238258"/>
          </a:xfrm>
          <a:prstGeom prst="rect">
            <a:avLst/>
          </a:prstGeom>
        </p:spPr>
      </p:pic>
      <p:pic>
        <p:nvPicPr>
          <p:cNvPr id="46" name="Picture 45">
            <a:extLst>
              <a:ext uri="{FF2B5EF4-FFF2-40B4-BE49-F238E27FC236}">
                <a16:creationId xmlns:a16="http://schemas.microsoft.com/office/drawing/2014/main" id="{7407EDC3-5FC4-0844-8B82-6D5C981EC0B4}"/>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202709" y="4607999"/>
            <a:ext cx="242366" cy="238258"/>
          </a:xfrm>
          <a:prstGeom prst="rect">
            <a:avLst/>
          </a:prstGeom>
        </p:spPr>
      </p:pic>
      <p:pic>
        <p:nvPicPr>
          <p:cNvPr id="47" name="Picture 46">
            <a:extLst>
              <a:ext uri="{FF2B5EF4-FFF2-40B4-BE49-F238E27FC236}">
                <a16:creationId xmlns:a16="http://schemas.microsoft.com/office/drawing/2014/main" id="{5937850F-67F6-BB49-8A00-6D1ECFC58964}"/>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469042" y="4607999"/>
            <a:ext cx="242366" cy="238258"/>
          </a:xfrm>
          <a:prstGeom prst="rect">
            <a:avLst/>
          </a:prstGeom>
        </p:spPr>
      </p:pic>
      <p:pic>
        <p:nvPicPr>
          <p:cNvPr id="48" name="Picture 47">
            <a:extLst>
              <a:ext uri="{FF2B5EF4-FFF2-40B4-BE49-F238E27FC236}">
                <a16:creationId xmlns:a16="http://schemas.microsoft.com/office/drawing/2014/main" id="{19BF6620-6937-0041-8258-2EEFE720655E}"/>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730162" y="4607999"/>
            <a:ext cx="242366" cy="238258"/>
          </a:xfrm>
          <a:prstGeom prst="rect">
            <a:avLst/>
          </a:prstGeom>
        </p:spPr>
      </p:pic>
      <p:pic>
        <p:nvPicPr>
          <p:cNvPr id="49" name="Picture 48">
            <a:extLst>
              <a:ext uri="{FF2B5EF4-FFF2-40B4-BE49-F238E27FC236}">
                <a16:creationId xmlns:a16="http://schemas.microsoft.com/office/drawing/2014/main" id="{B68124E9-C0B1-4645-9F00-9BC5C85E0AE1}"/>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991282" y="4607999"/>
            <a:ext cx="242366" cy="238258"/>
          </a:xfrm>
          <a:prstGeom prst="rect">
            <a:avLst/>
          </a:prstGeom>
        </p:spPr>
      </p:pic>
      <p:pic>
        <p:nvPicPr>
          <p:cNvPr id="50" name="Picture 49">
            <a:extLst>
              <a:ext uri="{FF2B5EF4-FFF2-40B4-BE49-F238E27FC236}">
                <a16:creationId xmlns:a16="http://schemas.microsoft.com/office/drawing/2014/main" id="{1F16C9FD-1C84-744F-A720-7C41D265674F}"/>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252402" y="4607999"/>
            <a:ext cx="242366" cy="238258"/>
          </a:xfrm>
          <a:prstGeom prst="rect">
            <a:avLst/>
          </a:prstGeom>
        </p:spPr>
      </p:pic>
      <p:pic>
        <p:nvPicPr>
          <p:cNvPr id="51" name="Picture 50">
            <a:extLst>
              <a:ext uri="{FF2B5EF4-FFF2-40B4-BE49-F238E27FC236}">
                <a16:creationId xmlns:a16="http://schemas.microsoft.com/office/drawing/2014/main" id="{EB242D2B-AAE7-8342-8BED-0DB64DA8CAC2}"/>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27635" y="4330407"/>
            <a:ext cx="242366" cy="238258"/>
          </a:xfrm>
          <a:prstGeom prst="rect">
            <a:avLst/>
          </a:prstGeom>
        </p:spPr>
      </p:pic>
      <p:pic>
        <p:nvPicPr>
          <p:cNvPr id="52" name="Picture 51">
            <a:extLst>
              <a:ext uri="{FF2B5EF4-FFF2-40B4-BE49-F238E27FC236}">
                <a16:creationId xmlns:a16="http://schemas.microsoft.com/office/drawing/2014/main" id="{C7F92443-C893-3644-AAF0-01203AEE3147}"/>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27635" y="4607999"/>
            <a:ext cx="242366" cy="238258"/>
          </a:xfrm>
          <a:prstGeom prst="rect">
            <a:avLst/>
          </a:prstGeom>
        </p:spPr>
      </p:pic>
      <p:pic>
        <p:nvPicPr>
          <p:cNvPr id="53" name="Picture 52">
            <a:extLst>
              <a:ext uri="{FF2B5EF4-FFF2-40B4-BE49-F238E27FC236}">
                <a16:creationId xmlns:a16="http://schemas.microsoft.com/office/drawing/2014/main" id="{2DDDA55B-CF55-4D4A-A93E-1208887D55DC}"/>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513522" y="4330407"/>
            <a:ext cx="242366" cy="238258"/>
          </a:xfrm>
          <a:prstGeom prst="rect">
            <a:avLst/>
          </a:prstGeom>
        </p:spPr>
      </p:pic>
      <p:pic>
        <p:nvPicPr>
          <p:cNvPr id="54" name="Picture 53">
            <a:extLst>
              <a:ext uri="{FF2B5EF4-FFF2-40B4-BE49-F238E27FC236}">
                <a16:creationId xmlns:a16="http://schemas.microsoft.com/office/drawing/2014/main" id="{FEDBF086-BA72-E34B-A3F4-A1EDF6F514F6}"/>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513522" y="4607999"/>
            <a:ext cx="242366" cy="238258"/>
          </a:xfrm>
          <a:prstGeom prst="rect">
            <a:avLst/>
          </a:prstGeom>
        </p:spPr>
      </p:pic>
      <p:sp>
        <p:nvSpPr>
          <p:cNvPr id="55" name="Title 1">
            <a:extLst>
              <a:ext uri="{FF2B5EF4-FFF2-40B4-BE49-F238E27FC236}">
                <a16:creationId xmlns:a16="http://schemas.microsoft.com/office/drawing/2014/main" id="{00E45027-5625-A044-B576-2D0B73F25A2B}"/>
              </a:ext>
            </a:extLst>
          </p:cNvPr>
          <p:cNvSpPr txBox="1">
            <a:spLocks/>
          </p:cNvSpPr>
          <p:nvPr/>
        </p:nvSpPr>
        <p:spPr>
          <a:xfrm>
            <a:off x="1202709" y="3850592"/>
            <a:ext cx="1938852" cy="57266"/>
          </a:xfrm>
          <a:prstGeom prst="rect">
            <a:avLst/>
          </a:prstGeom>
          <a:solidFill>
            <a:schemeClr val="bg1"/>
          </a:solidFill>
        </p:spPr>
        <p:txBody>
          <a:bodyPr vert="horz" lIns="0" tIns="0" rIns="0" bIns="0" rtlCol="0" anchor="t">
            <a:noAutofit/>
          </a:bodyPr>
          <a:lstStyle>
            <a:lvl1pPr algn="l" defTabSz="650292" rtl="0" eaLnBrk="1" latinLnBrk="0" hangingPunct="1">
              <a:lnSpc>
                <a:spcPts val="5200"/>
              </a:lnSpc>
              <a:spcBef>
                <a:spcPts val="0"/>
              </a:spcBef>
              <a:buNone/>
              <a:defRPr sz="4400" b="1" kern="1200">
                <a:solidFill>
                  <a:schemeClr val="tx2"/>
                </a:solidFill>
                <a:latin typeface="+mj-lt"/>
                <a:ea typeface="+mj-ea"/>
                <a:cs typeface="+mj-cs"/>
              </a:defRPr>
            </a:lvl1pPr>
          </a:lstStyle>
          <a:p>
            <a:pPr>
              <a:lnSpc>
                <a:spcPts val="0"/>
              </a:lnSpc>
            </a:pPr>
            <a:r>
              <a:rPr lang="en-US" sz="1800" dirty="0" err="1">
                <a:solidFill>
                  <a:srgbClr val="002060"/>
                </a:solidFill>
                <a:latin typeface="Calibri" panose="020F0502020204030204" pitchFamily="34" charset="0"/>
                <a:cs typeface="Calibri" panose="020F0502020204030204" pitchFamily="34" charset="0"/>
              </a:rPr>
              <a:t>Open</a:t>
            </a:r>
            <a:r>
              <a:rPr lang="en-US" sz="1800" dirty="0" err="1">
                <a:solidFill>
                  <a:schemeClr val="accent5">
                    <a:lumMod val="75000"/>
                  </a:schemeClr>
                </a:solidFill>
                <a:latin typeface="Calibri" panose="020F0502020204030204" pitchFamily="34" charset="0"/>
                <a:cs typeface="Calibri" panose="020F0502020204030204" pitchFamily="34" charset="0"/>
              </a:rPr>
              <a:t>Learn</a:t>
            </a:r>
            <a:r>
              <a:rPr lang="en-US" sz="1800" dirty="0">
                <a:solidFill>
                  <a:schemeClr val="accent5">
                    <a:lumMod val="75000"/>
                  </a:schemeClr>
                </a:solidFill>
                <a:latin typeface="Calibri" panose="020F0502020204030204" pitchFamily="34" charset="0"/>
                <a:cs typeface="Calibri" panose="020F0502020204030204" pitchFamily="34" charset="0"/>
              </a:rPr>
              <a:t>+  </a:t>
            </a:r>
          </a:p>
        </p:txBody>
      </p:sp>
      <p:cxnSp>
        <p:nvCxnSpPr>
          <p:cNvPr id="56" name="Straight Arrow Connector 55">
            <a:extLst>
              <a:ext uri="{FF2B5EF4-FFF2-40B4-BE49-F238E27FC236}">
                <a16:creationId xmlns:a16="http://schemas.microsoft.com/office/drawing/2014/main" id="{B33F189C-A273-3449-B604-63EF200547C1}"/>
              </a:ext>
            </a:extLst>
          </p:cNvPr>
          <p:cNvCxnSpPr>
            <a:cxnSpLocks/>
            <a:stCxn id="4" idx="0"/>
          </p:cNvCxnSpPr>
          <p:nvPr/>
        </p:nvCxnSpPr>
        <p:spPr>
          <a:xfrm flipV="1">
            <a:off x="1428704" y="5045335"/>
            <a:ext cx="1046718" cy="414658"/>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sp>
        <p:nvSpPr>
          <p:cNvPr id="57" name="Rectangle 56">
            <a:extLst>
              <a:ext uri="{FF2B5EF4-FFF2-40B4-BE49-F238E27FC236}">
                <a16:creationId xmlns:a16="http://schemas.microsoft.com/office/drawing/2014/main" id="{22826216-C6BE-F840-977C-5CBBBD080750}"/>
              </a:ext>
            </a:extLst>
          </p:cNvPr>
          <p:cNvSpPr/>
          <p:nvPr/>
        </p:nvSpPr>
        <p:spPr>
          <a:xfrm>
            <a:off x="2233648" y="2527955"/>
            <a:ext cx="522240" cy="2447932"/>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cxnSp>
        <p:nvCxnSpPr>
          <p:cNvPr id="95" name="Straight Arrow Connector 94">
            <a:extLst>
              <a:ext uri="{FF2B5EF4-FFF2-40B4-BE49-F238E27FC236}">
                <a16:creationId xmlns:a16="http://schemas.microsoft.com/office/drawing/2014/main" id="{9922EF58-6155-B44F-A0D5-1B517E02A4B2}"/>
              </a:ext>
            </a:extLst>
          </p:cNvPr>
          <p:cNvCxnSpPr>
            <a:cxnSpLocks/>
            <a:stCxn id="5" idx="0"/>
          </p:cNvCxnSpPr>
          <p:nvPr/>
        </p:nvCxnSpPr>
        <p:spPr>
          <a:xfrm flipH="1" flipV="1">
            <a:off x="4451826" y="5001380"/>
            <a:ext cx="317299" cy="458613"/>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AA51A3E2-5A51-B342-B52F-D188ACE56716}"/>
              </a:ext>
            </a:extLst>
          </p:cNvPr>
          <p:cNvSpPr txBox="1"/>
          <p:nvPr/>
        </p:nvSpPr>
        <p:spPr>
          <a:xfrm>
            <a:off x="734518" y="419725"/>
            <a:ext cx="4384534" cy="400110"/>
          </a:xfrm>
          <a:prstGeom prst="rect">
            <a:avLst/>
          </a:prstGeom>
          <a:noFill/>
        </p:spPr>
        <p:txBody>
          <a:bodyPr wrap="none" rtlCol="0">
            <a:spAutoFit/>
          </a:bodyPr>
          <a:lstStyle/>
          <a:p>
            <a:r>
              <a:rPr lang="en-US" sz="2000" dirty="0">
                <a:solidFill>
                  <a:schemeClr val="accent1"/>
                </a:solidFill>
              </a:rPr>
              <a:t>Ideas: Learning as a service (B2G/B)</a:t>
            </a:r>
          </a:p>
        </p:txBody>
      </p:sp>
    </p:spTree>
    <p:extLst>
      <p:ext uri="{BB962C8B-B14F-4D97-AF65-F5344CB8AC3E}">
        <p14:creationId xmlns:p14="http://schemas.microsoft.com/office/powerpoint/2010/main" val="2765861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6" grpId="0" animBg="1"/>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A91E351-E0FA-9E48-89C5-E03140551504}"/>
              </a:ext>
            </a:extLst>
          </p:cNvPr>
          <p:cNvSpPr txBox="1"/>
          <p:nvPr/>
        </p:nvSpPr>
        <p:spPr>
          <a:xfrm>
            <a:off x="734518" y="419725"/>
            <a:ext cx="3316934" cy="400110"/>
          </a:xfrm>
          <a:prstGeom prst="rect">
            <a:avLst/>
          </a:prstGeom>
          <a:noFill/>
        </p:spPr>
        <p:txBody>
          <a:bodyPr wrap="none" rtlCol="0">
            <a:spAutoFit/>
          </a:bodyPr>
          <a:lstStyle/>
          <a:p>
            <a:r>
              <a:rPr lang="en-US" sz="2000" dirty="0">
                <a:solidFill>
                  <a:schemeClr val="accent1"/>
                </a:solidFill>
              </a:rPr>
              <a:t>Ideas: Extending the range </a:t>
            </a:r>
          </a:p>
        </p:txBody>
      </p:sp>
      <p:sp>
        <p:nvSpPr>
          <p:cNvPr id="5" name="TextBox 4">
            <a:extLst>
              <a:ext uri="{FF2B5EF4-FFF2-40B4-BE49-F238E27FC236}">
                <a16:creationId xmlns:a16="http://schemas.microsoft.com/office/drawing/2014/main" id="{68588164-4CB8-1D4E-BDB6-70AEC643B798}"/>
              </a:ext>
            </a:extLst>
          </p:cNvPr>
          <p:cNvSpPr txBox="1"/>
          <p:nvPr/>
        </p:nvSpPr>
        <p:spPr>
          <a:xfrm>
            <a:off x="379474" y="3860198"/>
            <a:ext cx="2861964" cy="1600438"/>
          </a:xfrm>
          <a:prstGeom prst="rect">
            <a:avLst/>
          </a:prstGeom>
          <a:noFill/>
        </p:spPr>
        <p:txBody>
          <a:bodyPr wrap="square" lIns="91440" tIns="45720" rIns="91440" bIns="45720" rtlCol="0" anchor="t">
            <a:spAutoFit/>
          </a:bodyPr>
          <a:lstStyle/>
          <a:p>
            <a:pPr lvl="1"/>
            <a:endParaRPr lang="en-GB" sz="1400" b="1" dirty="0">
              <a:latin typeface="Calibri" panose="020F0502020204030204" pitchFamily="34" charset="0"/>
              <a:cs typeface="Calibri" panose="020F0502020204030204" pitchFamily="34" charset="0"/>
            </a:endParaRPr>
          </a:p>
          <a:p>
            <a:pPr lvl="1"/>
            <a:r>
              <a:rPr lang="en-GB" sz="1400" b="1" dirty="0">
                <a:latin typeface="Calibri"/>
                <a:cs typeface="Calibri"/>
              </a:rPr>
              <a:t>GCSE?</a:t>
            </a:r>
            <a:r>
              <a:rPr lang="en-GB" sz="1400" dirty="0">
                <a:latin typeface="Calibri"/>
                <a:cs typeface="Calibri"/>
              </a:rPr>
              <a:t> Extending the range of content levels offered through partnership (some will overlap with FE/College provision), or a grander, national plan with BBC etc</a:t>
            </a:r>
            <a:r>
              <a:rPr lang="en-GB" sz="1400" b="1" dirty="0">
                <a:latin typeface="Calibri"/>
                <a:cs typeface="Calibri"/>
              </a:rPr>
              <a:t>. </a:t>
            </a:r>
            <a:endParaRPr lang="en-GB" sz="1400" dirty="0">
              <a:latin typeface="Calibri"/>
              <a:cs typeface="Calibri"/>
            </a:endParaRPr>
          </a:p>
        </p:txBody>
      </p:sp>
      <p:pic>
        <p:nvPicPr>
          <p:cNvPr id="6" name="Picture 5">
            <a:extLst>
              <a:ext uri="{FF2B5EF4-FFF2-40B4-BE49-F238E27FC236}">
                <a16:creationId xmlns:a16="http://schemas.microsoft.com/office/drawing/2014/main" id="{44F656C0-73B1-194D-A168-25925772DF37}"/>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557798" y="2405278"/>
            <a:ext cx="253582" cy="249284"/>
          </a:xfrm>
          <a:prstGeom prst="rect">
            <a:avLst/>
          </a:prstGeom>
        </p:spPr>
      </p:pic>
      <p:pic>
        <p:nvPicPr>
          <p:cNvPr id="7" name="Picture 6">
            <a:extLst>
              <a:ext uri="{FF2B5EF4-FFF2-40B4-BE49-F238E27FC236}">
                <a16:creationId xmlns:a16="http://schemas.microsoft.com/office/drawing/2014/main" id="{CC053D81-B8FA-924C-8DE2-68A518D24063}"/>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824131" y="2405278"/>
            <a:ext cx="253582" cy="249284"/>
          </a:xfrm>
          <a:prstGeom prst="rect">
            <a:avLst/>
          </a:prstGeom>
        </p:spPr>
      </p:pic>
      <p:pic>
        <p:nvPicPr>
          <p:cNvPr id="8" name="Picture 7">
            <a:extLst>
              <a:ext uri="{FF2B5EF4-FFF2-40B4-BE49-F238E27FC236}">
                <a16:creationId xmlns:a16="http://schemas.microsoft.com/office/drawing/2014/main" id="{33025A0A-0D05-6443-85E0-A47C525C17C9}"/>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085251" y="2405278"/>
            <a:ext cx="253582" cy="249284"/>
          </a:xfrm>
          <a:prstGeom prst="rect">
            <a:avLst/>
          </a:prstGeom>
        </p:spPr>
      </p:pic>
      <p:pic>
        <p:nvPicPr>
          <p:cNvPr id="9" name="Picture 8">
            <a:extLst>
              <a:ext uri="{FF2B5EF4-FFF2-40B4-BE49-F238E27FC236}">
                <a16:creationId xmlns:a16="http://schemas.microsoft.com/office/drawing/2014/main" id="{2941B80C-F833-784D-8BEA-2F98A0F063D4}"/>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557798" y="2716704"/>
            <a:ext cx="253582" cy="249284"/>
          </a:xfrm>
          <a:prstGeom prst="rect">
            <a:avLst/>
          </a:prstGeom>
        </p:spPr>
      </p:pic>
      <p:pic>
        <p:nvPicPr>
          <p:cNvPr id="10" name="Picture 9">
            <a:extLst>
              <a:ext uri="{FF2B5EF4-FFF2-40B4-BE49-F238E27FC236}">
                <a16:creationId xmlns:a16="http://schemas.microsoft.com/office/drawing/2014/main" id="{968CE5C9-644C-9144-B593-26C4DB68209D}"/>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824131" y="2716704"/>
            <a:ext cx="253582" cy="249284"/>
          </a:xfrm>
          <a:prstGeom prst="rect">
            <a:avLst/>
          </a:prstGeom>
        </p:spPr>
      </p:pic>
      <p:pic>
        <p:nvPicPr>
          <p:cNvPr id="11" name="Picture 10">
            <a:extLst>
              <a:ext uri="{FF2B5EF4-FFF2-40B4-BE49-F238E27FC236}">
                <a16:creationId xmlns:a16="http://schemas.microsoft.com/office/drawing/2014/main" id="{06EFF75D-CEF3-8349-8BED-17933B365697}"/>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085251" y="2716704"/>
            <a:ext cx="253582" cy="249284"/>
          </a:xfrm>
          <a:prstGeom prst="rect">
            <a:avLst/>
          </a:prstGeom>
        </p:spPr>
      </p:pic>
      <p:pic>
        <p:nvPicPr>
          <p:cNvPr id="12" name="Picture 11">
            <a:extLst>
              <a:ext uri="{FF2B5EF4-FFF2-40B4-BE49-F238E27FC236}">
                <a16:creationId xmlns:a16="http://schemas.microsoft.com/office/drawing/2014/main" id="{026454B0-E82A-8742-A1C4-C5E74521B339}"/>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557798" y="3028130"/>
            <a:ext cx="253582" cy="249284"/>
          </a:xfrm>
          <a:prstGeom prst="rect">
            <a:avLst/>
          </a:prstGeom>
        </p:spPr>
      </p:pic>
      <p:pic>
        <p:nvPicPr>
          <p:cNvPr id="13" name="Picture 12">
            <a:extLst>
              <a:ext uri="{FF2B5EF4-FFF2-40B4-BE49-F238E27FC236}">
                <a16:creationId xmlns:a16="http://schemas.microsoft.com/office/drawing/2014/main" id="{7080A107-47B4-2245-B933-5092B857ADC9}"/>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824131" y="3028130"/>
            <a:ext cx="253582" cy="249284"/>
          </a:xfrm>
          <a:prstGeom prst="rect">
            <a:avLst/>
          </a:prstGeom>
        </p:spPr>
      </p:pic>
      <p:pic>
        <p:nvPicPr>
          <p:cNvPr id="14" name="Picture 13">
            <a:extLst>
              <a:ext uri="{FF2B5EF4-FFF2-40B4-BE49-F238E27FC236}">
                <a16:creationId xmlns:a16="http://schemas.microsoft.com/office/drawing/2014/main" id="{2985FE23-6B42-FA47-A1BF-0D00436B948A}"/>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085251" y="3028130"/>
            <a:ext cx="253582" cy="249284"/>
          </a:xfrm>
          <a:prstGeom prst="rect">
            <a:avLst/>
          </a:prstGeom>
        </p:spPr>
      </p:pic>
      <p:pic>
        <p:nvPicPr>
          <p:cNvPr id="15" name="Picture 14">
            <a:extLst>
              <a:ext uri="{FF2B5EF4-FFF2-40B4-BE49-F238E27FC236}">
                <a16:creationId xmlns:a16="http://schemas.microsoft.com/office/drawing/2014/main" id="{086BEAA5-A777-AC4C-9553-5EC4C2C86020}"/>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557798" y="3323654"/>
            <a:ext cx="253582" cy="249284"/>
          </a:xfrm>
          <a:prstGeom prst="rect">
            <a:avLst/>
          </a:prstGeom>
        </p:spPr>
      </p:pic>
      <p:pic>
        <p:nvPicPr>
          <p:cNvPr id="16" name="Picture 15">
            <a:extLst>
              <a:ext uri="{FF2B5EF4-FFF2-40B4-BE49-F238E27FC236}">
                <a16:creationId xmlns:a16="http://schemas.microsoft.com/office/drawing/2014/main" id="{44A92752-5FD3-F748-B2D2-ED1100425B4C}"/>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824131" y="3323654"/>
            <a:ext cx="253582" cy="249284"/>
          </a:xfrm>
          <a:prstGeom prst="rect">
            <a:avLst/>
          </a:prstGeom>
        </p:spPr>
      </p:pic>
      <p:pic>
        <p:nvPicPr>
          <p:cNvPr id="17" name="Picture 16">
            <a:extLst>
              <a:ext uri="{FF2B5EF4-FFF2-40B4-BE49-F238E27FC236}">
                <a16:creationId xmlns:a16="http://schemas.microsoft.com/office/drawing/2014/main" id="{5EBDB4BD-60D9-B840-8367-10E4926E9201}"/>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085251" y="3323654"/>
            <a:ext cx="253582" cy="249284"/>
          </a:xfrm>
          <a:prstGeom prst="rect">
            <a:avLst/>
          </a:prstGeom>
        </p:spPr>
      </p:pic>
      <p:sp>
        <p:nvSpPr>
          <p:cNvPr id="18" name="Rectangle 17">
            <a:extLst>
              <a:ext uri="{FF2B5EF4-FFF2-40B4-BE49-F238E27FC236}">
                <a16:creationId xmlns:a16="http://schemas.microsoft.com/office/drawing/2014/main" id="{C6FBD48A-9D6C-9546-A7BF-FA29CFF0ADA0}"/>
              </a:ext>
            </a:extLst>
          </p:cNvPr>
          <p:cNvSpPr/>
          <p:nvPr/>
        </p:nvSpPr>
        <p:spPr>
          <a:xfrm>
            <a:off x="1351880" y="2060459"/>
            <a:ext cx="860162" cy="281281"/>
          </a:xfrm>
          <a:prstGeom prst="rect">
            <a:avLst/>
          </a:prstGeom>
          <a:solidFill>
            <a:srgbClr val="F37F35"/>
          </a:solidFill>
          <a:ln>
            <a:noFill/>
          </a:ln>
          <a:effectLst>
            <a:outerShdw blurRad="50800" dist="38100" dir="2700000" algn="tl"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1000" dirty="0">
                <a:solidFill>
                  <a:schemeClr val="tx1"/>
                </a:solidFill>
                <a:latin typeface="Calibri" panose="020F0502020204030204" pitchFamily="34" charset="0"/>
                <a:cs typeface="Calibri" panose="020F0502020204030204" pitchFamily="34" charset="0"/>
              </a:rPr>
              <a:t>Open School</a:t>
            </a:r>
          </a:p>
        </p:txBody>
      </p:sp>
      <p:pic>
        <p:nvPicPr>
          <p:cNvPr id="19" name="Picture 18">
            <a:extLst>
              <a:ext uri="{FF2B5EF4-FFF2-40B4-BE49-F238E27FC236}">
                <a16:creationId xmlns:a16="http://schemas.microsoft.com/office/drawing/2014/main" id="{BF4E7E85-B64E-7E47-9449-DDC2EDFECABE}"/>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282724" y="2405278"/>
            <a:ext cx="253582" cy="249284"/>
          </a:xfrm>
          <a:prstGeom prst="rect">
            <a:avLst/>
          </a:prstGeom>
        </p:spPr>
      </p:pic>
      <p:pic>
        <p:nvPicPr>
          <p:cNvPr id="20" name="Picture 19">
            <a:extLst>
              <a:ext uri="{FF2B5EF4-FFF2-40B4-BE49-F238E27FC236}">
                <a16:creationId xmlns:a16="http://schemas.microsoft.com/office/drawing/2014/main" id="{C2DE1E38-FA8B-E04E-9005-B13AE6D9F75F}"/>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282724" y="2716704"/>
            <a:ext cx="253582" cy="249284"/>
          </a:xfrm>
          <a:prstGeom prst="rect">
            <a:avLst/>
          </a:prstGeom>
        </p:spPr>
      </p:pic>
      <p:pic>
        <p:nvPicPr>
          <p:cNvPr id="21" name="Picture 20">
            <a:extLst>
              <a:ext uri="{FF2B5EF4-FFF2-40B4-BE49-F238E27FC236}">
                <a16:creationId xmlns:a16="http://schemas.microsoft.com/office/drawing/2014/main" id="{16CFA0F5-3D1D-DD46-A8EA-4B72A78FF3F1}"/>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282724" y="3028130"/>
            <a:ext cx="253582" cy="249284"/>
          </a:xfrm>
          <a:prstGeom prst="rect">
            <a:avLst/>
          </a:prstGeom>
        </p:spPr>
      </p:pic>
      <p:pic>
        <p:nvPicPr>
          <p:cNvPr id="22" name="Picture 21">
            <a:extLst>
              <a:ext uri="{FF2B5EF4-FFF2-40B4-BE49-F238E27FC236}">
                <a16:creationId xmlns:a16="http://schemas.microsoft.com/office/drawing/2014/main" id="{05129B7A-A5D6-9646-AF57-A1AFE3A78C97}"/>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282724" y="3323654"/>
            <a:ext cx="253582" cy="249284"/>
          </a:xfrm>
          <a:prstGeom prst="rect">
            <a:avLst/>
          </a:prstGeom>
        </p:spPr>
      </p:pic>
      <p:pic>
        <p:nvPicPr>
          <p:cNvPr id="23" name="Picture 22">
            <a:extLst>
              <a:ext uri="{FF2B5EF4-FFF2-40B4-BE49-F238E27FC236}">
                <a16:creationId xmlns:a16="http://schemas.microsoft.com/office/drawing/2014/main" id="{BD81B690-278A-9D40-9D5F-5AC8989D1949}"/>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486928" y="2403882"/>
            <a:ext cx="253582" cy="249284"/>
          </a:xfrm>
          <a:prstGeom prst="rect">
            <a:avLst/>
          </a:prstGeom>
        </p:spPr>
      </p:pic>
      <p:pic>
        <p:nvPicPr>
          <p:cNvPr id="24" name="Picture 23">
            <a:extLst>
              <a:ext uri="{FF2B5EF4-FFF2-40B4-BE49-F238E27FC236}">
                <a16:creationId xmlns:a16="http://schemas.microsoft.com/office/drawing/2014/main" id="{F011C4B7-5206-AA44-ADD6-DDFE20F1C7C3}"/>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753261" y="2403882"/>
            <a:ext cx="253582" cy="249284"/>
          </a:xfrm>
          <a:prstGeom prst="rect">
            <a:avLst/>
          </a:prstGeom>
        </p:spPr>
      </p:pic>
      <p:pic>
        <p:nvPicPr>
          <p:cNvPr id="25" name="Picture 24">
            <a:extLst>
              <a:ext uri="{FF2B5EF4-FFF2-40B4-BE49-F238E27FC236}">
                <a16:creationId xmlns:a16="http://schemas.microsoft.com/office/drawing/2014/main" id="{3C5ADAF1-B92D-5B4E-9041-22881776E64B}"/>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0014381" y="2403882"/>
            <a:ext cx="253582" cy="249284"/>
          </a:xfrm>
          <a:prstGeom prst="rect">
            <a:avLst/>
          </a:prstGeom>
        </p:spPr>
      </p:pic>
      <p:pic>
        <p:nvPicPr>
          <p:cNvPr id="26" name="Picture 25">
            <a:extLst>
              <a:ext uri="{FF2B5EF4-FFF2-40B4-BE49-F238E27FC236}">
                <a16:creationId xmlns:a16="http://schemas.microsoft.com/office/drawing/2014/main" id="{0168DCB7-72F1-3941-823B-0708413534AC}"/>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486928" y="2715308"/>
            <a:ext cx="253582" cy="249284"/>
          </a:xfrm>
          <a:prstGeom prst="rect">
            <a:avLst/>
          </a:prstGeom>
        </p:spPr>
      </p:pic>
      <p:pic>
        <p:nvPicPr>
          <p:cNvPr id="27" name="Picture 26">
            <a:extLst>
              <a:ext uri="{FF2B5EF4-FFF2-40B4-BE49-F238E27FC236}">
                <a16:creationId xmlns:a16="http://schemas.microsoft.com/office/drawing/2014/main" id="{0249C08E-2DAF-124A-B199-721283DF0F6E}"/>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753261" y="2715308"/>
            <a:ext cx="253582" cy="249284"/>
          </a:xfrm>
          <a:prstGeom prst="rect">
            <a:avLst/>
          </a:prstGeom>
        </p:spPr>
      </p:pic>
      <p:pic>
        <p:nvPicPr>
          <p:cNvPr id="28" name="Picture 27">
            <a:extLst>
              <a:ext uri="{FF2B5EF4-FFF2-40B4-BE49-F238E27FC236}">
                <a16:creationId xmlns:a16="http://schemas.microsoft.com/office/drawing/2014/main" id="{90CD8D73-E96A-0E4D-82D9-9901D08D38BF}"/>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0014381" y="2715308"/>
            <a:ext cx="253582" cy="249284"/>
          </a:xfrm>
          <a:prstGeom prst="rect">
            <a:avLst/>
          </a:prstGeom>
        </p:spPr>
      </p:pic>
      <p:pic>
        <p:nvPicPr>
          <p:cNvPr id="29" name="Picture 28">
            <a:extLst>
              <a:ext uri="{FF2B5EF4-FFF2-40B4-BE49-F238E27FC236}">
                <a16:creationId xmlns:a16="http://schemas.microsoft.com/office/drawing/2014/main" id="{820EBB8F-D964-FC4A-945F-CB4F1B15EBE0}"/>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486928" y="3026734"/>
            <a:ext cx="253582" cy="249284"/>
          </a:xfrm>
          <a:prstGeom prst="rect">
            <a:avLst/>
          </a:prstGeom>
        </p:spPr>
      </p:pic>
      <p:pic>
        <p:nvPicPr>
          <p:cNvPr id="30" name="Picture 29">
            <a:extLst>
              <a:ext uri="{FF2B5EF4-FFF2-40B4-BE49-F238E27FC236}">
                <a16:creationId xmlns:a16="http://schemas.microsoft.com/office/drawing/2014/main" id="{EB154FD5-7023-7B47-8B78-42FD646133A5}"/>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753261" y="3026734"/>
            <a:ext cx="253582" cy="249284"/>
          </a:xfrm>
          <a:prstGeom prst="rect">
            <a:avLst/>
          </a:prstGeom>
        </p:spPr>
      </p:pic>
      <p:pic>
        <p:nvPicPr>
          <p:cNvPr id="31" name="Picture 30">
            <a:extLst>
              <a:ext uri="{FF2B5EF4-FFF2-40B4-BE49-F238E27FC236}">
                <a16:creationId xmlns:a16="http://schemas.microsoft.com/office/drawing/2014/main" id="{F665916F-CBDC-A647-BEA8-98C9BF0A4F7B}"/>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0014381" y="3026734"/>
            <a:ext cx="253582" cy="249284"/>
          </a:xfrm>
          <a:prstGeom prst="rect">
            <a:avLst/>
          </a:prstGeom>
        </p:spPr>
      </p:pic>
      <p:pic>
        <p:nvPicPr>
          <p:cNvPr id="32" name="Picture 31">
            <a:extLst>
              <a:ext uri="{FF2B5EF4-FFF2-40B4-BE49-F238E27FC236}">
                <a16:creationId xmlns:a16="http://schemas.microsoft.com/office/drawing/2014/main" id="{9BD38D73-9991-304A-B1C4-753EB39EECA9}"/>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486928" y="3322258"/>
            <a:ext cx="253582" cy="249284"/>
          </a:xfrm>
          <a:prstGeom prst="rect">
            <a:avLst/>
          </a:prstGeom>
        </p:spPr>
      </p:pic>
      <p:pic>
        <p:nvPicPr>
          <p:cNvPr id="33" name="Picture 32">
            <a:extLst>
              <a:ext uri="{FF2B5EF4-FFF2-40B4-BE49-F238E27FC236}">
                <a16:creationId xmlns:a16="http://schemas.microsoft.com/office/drawing/2014/main" id="{32C0E017-73B5-E34F-AD9A-ED0B8B52DFFC}"/>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753261" y="3322258"/>
            <a:ext cx="253582" cy="249284"/>
          </a:xfrm>
          <a:prstGeom prst="rect">
            <a:avLst/>
          </a:prstGeom>
        </p:spPr>
      </p:pic>
      <p:pic>
        <p:nvPicPr>
          <p:cNvPr id="34" name="Picture 33">
            <a:extLst>
              <a:ext uri="{FF2B5EF4-FFF2-40B4-BE49-F238E27FC236}">
                <a16:creationId xmlns:a16="http://schemas.microsoft.com/office/drawing/2014/main" id="{0AD9B562-19AC-8B42-91A3-99ACE0D1029E}"/>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0014381" y="3322258"/>
            <a:ext cx="253582" cy="249284"/>
          </a:xfrm>
          <a:prstGeom prst="rect">
            <a:avLst/>
          </a:prstGeom>
        </p:spPr>
      </p:pic>
      <p:sp>
        <p:nvSpPr>
          <p:cNvPr id="35" name="Rectangle 34">
            <a:extLst>
              <a:ext uri="{FF2B5EF4-FFF2-40B4-BE49-F238E27FC236}">
                <a16:creationId xmlns:a16="http://schemas.microsoft.com/office/drawing/2014/main" id="{1CF9D4BC-196D-0042-8E1C-8EEB27877500}"/>
              </a:ext>
            </a:extLst>
          </p:cNvPr>
          <p:cNvSpPr/>
          <p:nvPr/>
        </p:nvSpPr>
        <p:spPr>
          <a:xfrm>
            <a:off x="9161529" y="2016085"/>
            <a:ext cx="1093697" cy="263513"/>
          </a:xfrm>
          <a:prstGeom prst="rect">
            <a:avLst/>
          </a:prstGeom>
          <a:solidFill>
            <a:srgbClr val="F37F35"/>
          </a:solidFill>
          <a:ln>
            <a:noFill/>
          </a:ln>
          <a:effectLst>
            <a:outerShdw blurRad="50800" dist="38100" dir="2700000" algn="tl"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1000" dirty="0">
                <a:solidFill>
                  <a:schemeClr val="tx1"/>
                </a:solidFill>
                <a:latin typeface="Calibri" panose="020F0502020204030204" pitchFamily="34" charset="0"/>
                <a:cs typeface="Calibri" panose="020F0502020204030204" pitchFamily="34" charset="0"/>
              </a:rPr>
              <a:t>Open University</a:t>
            </a:r>
          </a:p>
        </p:txBody>
      </p:sp>
      <p:pic>
        <p:nvPicPr>
          <p:cNvPr id="36" name="Picture 35">
            <a:extLst>
              <a:ext uri="{FF2B5EF4-FFF2-40B4-BE49-F238E27FC236}">
                <a16:creationId xmlns:a16="http://schemas.microsoft.com/office/drawing/2014/main" id="{04648445-6E65-A94F-A1C4-7230CC81A4F3}"/>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211854" y="2403882"/>
            <a:ext cx="253582" cy="249284"/>
          </a:xfrm>
          <a:prstGeom prst="rect">
            <a:avLst/>
          </a:prstGeom>
        </p:spPr>
      </p:pic>
      <p:pic>
        <p:nvPicPr>
          <p:cNvPr id="37" name="Picture 36">
            <a:extLst>
              <a:ext uri="{FF2B5EF4-FFF2-40B4-BE49-F238E27FC236}">
                <a16:creationId xmlns:a16="http://schemas.microsoft.com/office/drawing/2014/main" id="{EA2F3F04-451D-894B-AE2F-148130ED819B}"/>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211854" y="2715308"/>
            <a:ext cx="253582" cy="249284"/>
          </a:xfrm>
          <a:prstGeom prst="rect">
            <a:avLst/>
          </a:prstGeom>
        </p:spPr>
      </p:pic>
      <p:pic>
        <p:nvPicPr>
          <p:cNvPr id="38" name="Picture 37">
            <a:extLst>
              <a:ext uri="{FF2B5EF4-FFF2-40B4-BE49-F238E27FC236}">
                <a16:creationId xmlns:a16="http://schemas.microsoft.com/office/drawing/2014/main" id="{84D830F4-23A3-A740-9E12-51CFF073BAA7}"/>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211854" y="3026734"/>
            <a:ext cx="253582" cy="249284"/>
          </a:xfrm>
          <a:prstGeom prst="rect">
            <a:avLst/>
          </a:prstGeom>
        </p:spPr>
      </p:pic>
      <p:pic>
        <p:nvPicPr>
          <p:cNvPr id="39" name="Picture 38">
            <a:extLst>
              <a:ext uri="{FF2B5EF4-FFF2-40B4-BE49-F238E27FC236}">
                <a16:creationId xmlns:a16="http://schemas.microsoft.com/office/drawing/2014/main" id="{33B4F6FC-6587-8E49-B92F-27F46DFC5BE5}"/>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211854" y="3322258"/>
            <a:ext cx="253582" cy="249284"/>
          </a:xfrm>
          <a:prstGeom prst="rect">
            <a:avLst/>
          </a:prstGeom>
        </p:spPr>
      </p:pic>
      <p:pic>
        <p:nvPicPr>
          <p:cNvPr id="40" name="Picture 39">
            <a:extLst>
              <a:ext uri="{FF2B5EF4-FFF2-40B4-BE49-F238E27FC236}">
                <a16:creationId xmlns:a16="http://schemas.microsoft.com/office/drawing/2014/main" id="{12771800-0133-D64E-88FE-CD56057F9F2E}"/>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413593" y="2341740"/>
            <a:ext cx="253582" cy="249284"/>
          </a:xfrm>
          <a:prstGeom prst="rect">
            <a:avLst/>
          </a:prstGeom>
        </p:spPr>
      </p:pic>
      <p:pic>
        <p:nvPicPr>
          <p:cNvPr id="41" name="Picture 40">
            <a:extLst>
              <a:ext uri="{FF2B5EF4-FFF2-40B4-BE49-F238E27FC236}">
                <a16:creationId xmlns:a16="http://schemas.microsoft.com/office/drawing/2014/main" id="{B9E53C14-8774-FB40-B27E-CC08FC0C0D32}"/>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679926" y="2341740"/>
            <a:ext cx="253582" cy="249284"/>
          </a:xfrm>
          <a:prstGeom prst="rect">
            <a:avLst/>
          </a:prstGeom>
        </p:spPr>
      </p:pic>
      <p:pic>
        <p:nvPicPr>
          <p:cNvPr id="42" name="Picture 41">
            <a:extLst>
              <a:ext uri="{FF2B5EF4-FFF2-40B4-BE49-F238E27FC236}">
                <a16:creationId xmlns:a16="http://schemas.microsoft.com/office/drawing/2014/main" id="{C5462C64-51B2-6047-9D69-5C0C5E30DD58}"/>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941046" y="2341740"/>
            <a:ext cx="253582" cy="249284"/>
          </a:xfrm>
          <a:prstGeom prst="rect">
            <a:avLst/>
          </a:prstGeom>
        </p:spPr>
      </p:pic>
      <p:pic>
        <p:nvPicPr>
          <p:cNvPr id="43" name="Picture 42">
            <a:extLst>
              <a:ext uri="{FF2B5EF4-FFF2-40B4-BE49-F238E27FC236}">
                <a16:creationId xmlns:a16="http://schemas.microsoft.com/office/drawing/2014/main" id="{4554DDEE-4C3C-B340-9BB3-5A5C21903FFB}"/>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413593" y="2653166"/>
            <a:ext cx="253582" cy="249284"/>
          </a:xfrm>
          <a:prstGeom prst="rect">
            <a:avLst/>
          </a:prstGeom>
        </p:spPr>
      </p:pic>
      <p:pic>
        <p:nvPicPr>
          <p:cNvPr id="44" name="Picture 43">
            <a:extLst>
              <a:ext uri="{FF2B5EF4-FFF2-40B4-BE49-F238E27FC236}">
                <a16:creationId xmlns:a16="http://schemas.microsoft.com/office/drawing/2014/main" id="{008F2784-6A6F-DE46-A0F3-EC699E508591}"/>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679926" y="2653166"/>
            <a:ext cx="253582" cy="249284"/>
          </a:xfrm>
          <a:prstGeom prst="rect">
            <a:avLst/>
          </a:prstGeom>
        </p:spPr>
      </p:pic>
      <p:pic>
        <p:nvPicPr>
          <p:cNvPr id="45" name="Picture 44">
            <a:extLst>
              <a:ext uri="{FF2B5EF4-FFF2-40B4-BE49-F238E27FC236}">
                <a16:creationId xmlns:a16="http://schemas.microsoft.com/office/drawing/2014/main" id="{2E372F70-8764-D943-8349-4C38B4829162}"/>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941046" y="2653166"/>
            <a:ext cx="253582" cy="249284"/>
          </a:xfrm>
          <a:prstGeom prst="rect">
            <a:avLst/>
          </a:prstGeom>
        </p:spPr>
      </p:pic>
      <p:pic>
        <p:nvPicPr>
          <p:cNvPr id="46" name="Picture 45">
            <a:extLst>
              <a:ext uri="{FF2B5EF4-FFF2-40B4-BE49-F238E27FC236}">
                <a16:creationId xmlns:a16="http://schemas.microsoft.com/office/drawing/2014/main" id="{23970CE9-E6E7-1A46-BF1F-0870CBB4B50E}"/>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413593" y="2964592"/>
            <a:ext cx="253582" cy="249284"/>
          </a:xfrm>
          <a:prstGeom prst="rect">
            <a:avLst/>
          </a:prstGeom>
        </p:spPr>
      </p:pic>
      <p:pic>
        <p:nvPicPr>
          <p:cNvPr id="47" name="Picture 46">
            <a:extLst>
              <a:ext uri="{FF2B5EF4-FFF2-40B4-BE49-F238E27FC236}">
                <a16:creationId xmlns:a16="http://schemas.microsoft.com/office/drawing/2014/main" id="{C5EB91C7-E660-8F43-A5A3-24DFD3248210}"/>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679926" y="2964592"/>
            <a:ext cx="253582" cy="249284"/>
          </a:xfrm>
          <a:prstGeom prst="rect">
            <a:avLst/>
          </a:prstGeom>
        </p:spPr>
      </p:pic>
      <p:pic>
        <p:nvPicPr>
          <p:cNvPr id="48" name="Picture 47">
            <a:extLst>
              <a:ext uri="{FF2B5EF4-FFF2-40B4-BE49-F238E27FC236}">
                <a16:creationId xmlns:a16="http://schemas.microsoft.com/office/drawing/2014/main" id="{FEB650F6-3856-E746-954E-F0399275BB9B}"/>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941046" y="2964592"/>
            <a:ext cx="253582" cy="249284"/>
          </a:xfrm>
          <a:prstGeom prst="rect">
            <a:avLst/>
          </a:prstGeom>
        </p:spPr>
      </p:pic>
      <p:pic>
        <p:nvPicPr>
          <p:cNvPr id="49" name="Picture 48">
            <a:extLst>
              <a:ext uri="{FF2B5EF4-FFF2-40B4-BE49-F238E27FC236}">
                <a16:creationId xmlns:a16="http://schemas.microsoft.com/office/drawing/2014/main" id="{66463D36-304D-B446-AFB8-6398B0054F6D}"/>
              </a:ext>
            </a:extLst>
          </p:cNvPr>
          <p:cNvPicPr>
            <a:picLocks noChangeAspect="1"/>
          </p:cNvPicPr>
          <p:nvPr/>
        </p:nvPicPr>
        <p:blipFill>
          <a:blip r:embed="rId3" cstate="screen">
            <a:duotone>
              <a:schemeClr val="accent5">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413593" y="3260116"/>
            <a:ext cx="253582" cy="249284"/>
          </a:xfrm>
          <a:prstGeom prst="rect">
            <a:avLst/>
          </a:prstGeom>
        </p:spPr>
      </p:pic>
      <p:pic>
        <p:nvPicPr>
          <p:cNvPr id="50" name="Picture 49">
            <a:extLst>
              <a:ext uri="{FF2B5EF4-FFF2-40B4-BE49-F238E27FC236}">
                <a16:creationId xmlns:a16="http://schemas.microsoft.com/office/drawing/2014/main" id="{4A4BC14E-B902-4A49-AFF0-50F473633031}"/>
              </a:ext>
            </a:extLst>
          </p:cNvPr>
          <p:cNvPicPr>
            <a:picLocks noChangeAspect="1"/>
          </p:cNvPicPr>
          <p:nvPr/>
        </p:nvPicPr>
        <p:blipFill>
          <a:blip r:embed="rId3" cstate="screen">
            <a:duotone>
              <a:schemeClr val="accent5">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679926" y="3260116"/>
            <a:ext cx="253582" cy="249284"/>
          </a:xfrm>
          <a:prstGeom prst="rect">
            <a:avLst/>
          </a:prstGeom>
        </p:spPr>
      </p:pic>
      <p:pic>
        <p:nvPicPr>
          <p:cNvPr id="51" name="Picture 50">
            <a:extLst>
              <a:ext uri="{FF2B5EF4-FFF2-40B4-BE49-F238E27FC236}">
                <a16:creationId xmlns:a16="http://schemas.microsoft.com/office/drawing/2014/main" id="{5BA908D8-811C-7E4F-B31A-BE23E416D279}"/>
              </a:ext>
            </a:extLst>
          </p:cNvPr>
          <p:cNvPicPr>
            <a:picLocks noChangeAspect="1"/>
          </p:cNvPicPr>
          <p:nvPr/>
        </p:nvPicPr>
        <p:blipFill>
          <a:blip r:embed="rId3" cstate="screen">
            <a:duotone>
              <a:schemeClr val="accent5">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941046" y="3260116"/>
            <a:ext cx="253582" cy="249284"/>
          </a:xfrm>
          <a:prstGeom prst="rect">
            <a:avLst/>
          </a:prstGeom>
        </p:spPr>
      </p:pic>
      <p:sp>
        <p:nvSpPr>
          <p:cNvPr id="52" name="Rectangle 51">
            <a:extLst>
              <a:ext uri="{FF2B5EF4-FFF2-40B4-BE49-F238E27FC236}">
                <a16:creationId xmlns:a16="http://schemas.microsoft.com/office/drawing/2014/main" id="{A71050E9-7053-A24B-8236-A79CE472ACFA}"/>
              </a:ext>
            </a:extLst>
          </p:cNvPr>
          <p:cNvSpPr/>
          <p:nvPr/>
        </p:nvSpPr>
        <p:spPr>
          <a:xfrm>
            <a:off x="5162704" y="2016085"/>
            <a:ext cx="986953" cy="263513"/>
          </a:xfrm>
          <a:prstGeom prst="rect">
            <a:avLst/>
          </a:prstGeom>
          <a:solidFill>
            <a:srgbClr val="F37F35"/>
          </a:solidFill>
          <a:ln>
            <a:noFill/>
          </a:ln>
          <a:effectLst>
            <a:outerShdw blurRad="50800" dist="38100" dir="2700000" algn="tl"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1000" dirty="0">
                <a:solidFill>
                  <a:schemeClr val="tx1"/>
                </a:solidFill>
                <a:latin typeface="Calibri" panose="020F0502020204030204" pitchFamily="34" charset="0"/>
                <a:cs typeface="Calibri" panose="020F0502020204030204" pitchFamily="34" charset="0"/>
              </a:rPr>
              <a:t>Open College</a:t>
            </a:r>
          </a:p>
        </p:txBody>
      </p:sp>
      <p:pic>
        <p:nvPicPr>
          <p:cNvPr id="53" name="Picture 52">
            <a:extLst>
              <a:ext uri="{FF2B5EF4-FFF2-40B4-BE49-F238E27FC236}">
                <a16:creationId xmlns:a16="http://schemas.microsoft.com/office/drawing/2014/main" id="{5A8E57A6-A517-6E4F-A12A-908CBA6CAF7F}"/>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138519" y="2341740"/>
            <a:ext cx="253582" cy="249284"/>
          </a:xfrm>
          <a:prstGeom prst="rect">
            <a:avLst/>
          </a:prstGeom>
        </p:spPr>
      </p:pic>
      <p:pic>
        <p:nvPicPr>
          <p:cNvPr id="54" name="Picture 53">
            <a:extLst>
              <a:ext uri="{FF2B5EF4-FFF2-40B4-BE49-F238E27FC236}">
                <a16:creationId xmlns:a16="http://schemas.microsoft.com/office/drawing/2014/main" id="{23B72B8E-DA14-A046-B733-70E5D68D6256}"/>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138519" y="2653166"/>
            <a:ext cx="253582" cy="249284"/>
          </a:xfrm>
          <a:prstGeom prst="rect">
            <a:avLst/>
          </a:prstGeom>
        </p:spPr>
      </p:pic>
      <p:pic>
        <p:nvPicPr>
          <p:cNvPr id="55" name="Picture 54">
            <a:extLst>
              <a:ext uri="{FF2B5EF4-FFF2-40B4-BE49-F238E27FC236}">
                <a16:creationId xmlns:a16="http://schemas.microsoft.com/office/drawing/2014/main" id="{ACA8E587-7C40-5F41-9AE5-5E5DB51F70C0}"/>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138519" y="2964592"/>
            <a:ext cx="253582" cy="249284"/>
          </a:xfrm>
          <a:prstGeom prst="rect">
            <a:avLst/>
          </a:prstGeom>
        </p:spPr>
      </p:pic>
      <p:pic>
        <p:nvPicPr>
          <p:cNvPr id="56" name="Picture 55">
            <a:extLst>
              <a:ext uri="{FF2B5EF4-FFF2-40B4-BE49-F238E27FC236}">
                <a16:creationId xmlns:a16="http://schemas.microsoft.com/office/drawing/2014/main" id="{D8E0F09B-D567-464A-8ADD-B02C7761B462}"/>
              </a:ext>
            </a:extLst>
          </p:cNvPr>
          <p:cNvPicPr>
            <a:picLocks noChangeAspect="1"/>
          </p:cNvPicPr>
          <p:nvPr/>
        </p:nvPicPr>
        <p:blipFill>
          <a:blip r:embed="rId3" cstate="screen">
            <a:duotone>
              <a:schemeClr val="accent5">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138519" y="3260116"/>
            <a:ext cx="253582" cy="249284"/>
          </a:xfrm>
          <a:prstGeom prst="rect">
            <a:avLst/>
          </a:prstGeom>
        </p:spPr>
      </p:pic>
      <p:sp>
        <p:nvSpPr>
          <p:cNvPr id="57" name="Right Arrow 56">
            <a:extLst>
              <a:ext uri="{FF2B5EF4-FFF2-40B4-BE49-F238E27FC236}">
                <a16:creationId xmlns:a16="http://schemas.microsoft.com/office/drawing/2014/main" id="{C836796A-8C25-824B-B4D9-C8E26ADC873D}"/>
              </a:ext>
            </a:extLst>
          </p:cNvPr>
          <p:cNvSpPr/>
          <p:nvPr/>
        </p:nvSpPr>
        <p:spPr>
          <a:xfrm>
            <a:off x="3338269" y="2715666"/>
            <a:ext cx="581891" cy="3735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58" name="Right Arrow 57">
            <a:extLst>
              <a:ext uri="{FF2B5EF4-FFF2-40B4-BE49-F238E27FC236}">
                <a16:creationId xmlns:a16="http://schemas.microsoft.com/office/drawing/2014/main" id="{73C51CAA-6072-FB4B-915C-0B77BFEE0B6E}"/>
              </a:ext>
            </a:extLst>
          </p:cNvPr>
          <p:cNvSpPr/>
          <p:nvPr/>
        </p:nvSpPr>
        <p:spPr>
          <a:xfrm>
            <a:off x="7455644" y="2651843"/>
            <a:ext cx="581891" cy="3735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81" name="TextBox 80">
            <a:extLst>
              <a:ext uri="{FF2B5EF4-FFF2-40B4-BE49-F238E27FC236}">
                <a16:creationId xmlns:a16="http://schemas.microsoft.com/office/drawing/2014/main" id="{2E2DA6E3-89F5-BE44-A81A-1682D56DCB44}"/>
              </a:ext>
            </a:extLst>
          </p:cNvPr>
          <p:cNvSpPr txBox="1"/>
          <p:nvPr/>
        </p:nvSpPr>
        <p:spPr>
          <a:xfrm>
            <a:off x="4046243" y="3853242"/>
            <a:ext cx="3267366" cy="1384995"/>
          </a:xfrm>
          <a:prstGeom prst="rect">
            <a:avLst/>
          </a:prstGeom>
          <a:noFill/>
        </p:spPr>
        <p:txBody>
          <a:bodyPr wrap="square" rtlCol="0">
            <a:spAutoFit/>
          </a:bodyPr>
          <a:lstStyle/>
          <a:p>
            <a:pPr lvl="1"/>
            <a:endParaRPr lang="en-GB" sz="1400" b="1" dirty="0">
              <a:latin typeface="Calibri" panose="020F0502020204030204" pitchFamily="34" charset="0"/>
              <a:cs typeface="Calibri" panose="020F0502020204030204" pitchFamily="34" charset="0"/>
            </a:endParaRPr>
          </a:p>
          <a:p>
            <a:pPr lvl="1"/>
            <a:r>
              <a:rPr lang="en-GB" sz="1400" b="1" dirty="0">
                <a:latin typeface="Calibri" panose="020F0502020204030204" pitchFamily="34" charset="0"/>
                <a:cs typeface="Calibri" panose="020F0502020204030204" pitchFamily="34" charset="0"/>
              </a:rPr>
              <a:t>Functional Skills: </a:t>
            </a:r>
            <a:r>
              <a:rPr lang="en-GB" sz="1400" dirty="0">
                <a:latin typeface="Calibri" panose="020F0502020204030204" pitchFamily="34" charset="0"/>
                <a:cs typeface="Calibri" panose="020F0502020204030204" pitchFamily="34" charset="0"/>
              </a:rPr>
              <a:t>Specific focus on supporting the significant need in Level 1-2 English and Maths diagnostic, learning, support, and exams. </a:t>
            </a:r>
            <a:endParaRPr lang="en-US" sz="1400" dirty="0">
              <a:latin typeface="Calibri" panose="020F0502020204030204" pitchFamily="34" charset="0"/>
              <a:cs typeface="Calibri" panose="020F0502020204030204" pitchFamily="34" charset="0"/>
            </a:endParaRPr>
          </a:p>
        </p:txBody>
      </p:sp>
      <p:sp>
        <p:nvSpPr>
          <p:cNvPr id="82" name="TextBox 81">
            <a:extLst>
              <a:ext uri="{FF2B5EF4-FFF2-40B4-BE49-F238E27FC236}">
                <a16:creationId xmlns:a16="http://schemas.microsoft.com/office/drawing/2014/main" id="{A4C2451F-A7D1-0549-B83F-86ED0FC22578}"/>
              </a:ext>
            </a:extLst>
          </p:cNvPr>
          <p:cNvSpPr txBox="1"/>
          <p:nvPr/>
        </p:nvSpPr>
        <p:spPr>
          <a:xfrm>
            <a:off x="8070855" y="3838002"/>
            <a:ext cx="3424459" cy="1600438"/>
          </a:xfrm>
          <a:prstGeom prst="rect">
            <a:avLst/>
          </a:prstGeom>
          <a:noFill/>
        </p:spPr>
        <p:txBody>
          <a:bodyPr wrap="square" rtlCol="0">
            <a:spAutoFit/>
          </a:bodyPr>
          <a:lstStyle/>
          <a:p>
            <a:pPr lvl="1"/>
            <a:endParaRPr lang="en-GB" sz="1400" b="1" dirty="0">
              <a:latin typeface="Calibri" panose="020F0502020204030204" pitchFamily="34" charset="0"/>
              <a:cs typeface="Calibri" panose="020F0502020204030204" pitchFamily="34" charset="0"/>
            </a:endParaRPr>
          </a:p>
          <a:p>
            <a:pPr lvl="1"/>
            <a:r>
              <a:rPr lang="en-GB" sz="1400" b="1" dirty="0">
                <a:latin typeface="Calibri" panose="020F0502020204030204" pitchFamily="34" charset="0"/>
                <a:cs typeface="Calibri" panose="020F0502020204030204" pitchFamily="34" charset="0"/>
              </a:rPr>
              <a:t>Higher Tech Qualifications: </a:t>
            </a:r>
            <a:r>
              <a:rPr lang="en-GB" sz="1400" dirty="0">
                <a:latin typeface="Calibri" panose="020F0502020204030204" pitchFamily="34" charset="0"/>
                <a:cs typeface="Calibri" panose="020F0502020204030204" pitchFamily="34" charset="0"/>
              </a:rPr>
              <a:t>We could be a ‘knowledge’ curriculum provider in partnership with an IoT or a National College – providing online curriculum and (optionally) online support. </a:t>
            </a:r>
            <a:endParaRPr lang="en-US"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06760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A91E351-E0FA-9E48-89C5-E03140551504}"/>
              </a:ext>
            </a:extLst>
          </p:cNvPr>
          <p:cNvSpPr txBox="1"/>
          <p:nvPr/>
        </p:nvSpPr>
        <p:spPr>
          <a:xfrm>
            <a:off x="734518" y="419725"/>
            <a:ext cx="4767652" cy="400110"/>
          </a:xfrm>
          <a:prstGeom prst="rect">
            <a:avLst/>
          </a:prstGeom>
          <a:noFill/>
        </p:spPr>
        <p:txBody>
          <a:bodyPr wrap="none" rtlCol="0">
            <a:spAutoFit/>
          </a:bodyPr>
          <a:lstStyle/>
          <a:p>
            <a:r>
              <a:rPr lang="en-US" sz="2000" dirty="0">
                <a:solidFill>
                  <a:schemeClr val="accent1"/>
                </a:solidFill>
              </a:rPr>
              <a:t>Ideas: Extending the transaction formats</a:t>
            </a:r>
          </a:p>
        </p:txBody>
      </p:sp>
      <p:pic>
        <p:nvPicPr>
          <p:cNvPr id="3" name="Picture 2">
            <a:extLst>
              <a:ext uri="{FF2B5EF4-FFF2-40B4-BE49-F238E27FC236}">
                <a16:creationId xmlns:a16="http://schemas.microsoft.com/office/drawing/2014/main" id="{CBE7DA48-9156-984E-8BCB-6EFD26DCBEFF}"/>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659098" y="2274887"/>
            <a:ext cx="242366" cy="238258"/>
          </a:xfrm>
          <a:prstGeom prst="rect">
            <a:avLst/>
          </a:prstGeom>
        </p:spPr>
      </p:pic>
      <p:pic>
        <p:nvPicPr>
          <p:cNvPr id="4" name="Picture 3">
            <a:extLst>
              <a:ext uri="{FF2B5EF4-FFF2-40B4-BE49-F238E27FC236}">
                <a16:creationId xmlns:a16="http://schemas.microsoft.com/office/drawing/2014/main" id="{47428D67-3308-E246-A226-00E255F7FE2E}"/>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659098" y="2586313"/>
            <a:ext cx="242366" cy="238258"/>
          </a:xfrm>
          <a:prstGeom prst="rect">
            <a:avLst/>
          </a:prstGeom>
        </p:spPr>
      </p:pic>
      <p:pic>
        <p:nvPicPr>
          <p:cNvPr id="5" name="Picture 4">
            <a:extLst>
              <a:ext uri="{FF2B5EF4-FFF2-40B4-BE49-F238E27FC236}">
                <a16:creationId xmlns:a16="http://schemas.microsoft.com/office/drawing/2014/main" id="{3966AE83-4161-A649-B3A4-7F75409D0F07}"/>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920218" y="2274887"/>
            <a:ext cx="242366" cy="238258"/>
          </a:xfrm>
          <a:prstGeom prst="rect">
            <a:avLst/>
          </a:prstGeom>
        </p:spPr>
      </p:pic>
      <p:pic>
        <p:nvPicPr>
          <p:cNvPr id="6" name="Picture 5">
            <a:extLst>
              <a:ext uri="{FF2B5EF4-FFF2-40B4-BE49-F238E27FC236}">
                <a16:creationId xmlns:a16="http://schemas.microsoft.com/office/drawing/2014/main" id="{0D065042-1982-9441-91BF-96E99DF5162B}"/>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920218" y="2586313"/>
            <a:ext cx="242366" cy="238258"/>
          </a:xfrm>
          <a:prstGeom prst="rect">
            <a:avLst/>
          </a:prstGeom>
        </p:spPr>
      </p:pic>
      <p:pic>
        <p:nvPicPr>
          <p:cNvPr id="7" name="Picture 6">
            <a:extLst>
              <a:ext uri="{FF2B5EF4-FFF2-40B4-BE49-F238E27FC236}">
                <a16:creationId xmlns:a16="http://schemas.microsoft.com/office/drawing/2014/main" id="{940F2876-0DC1-DF4C-9D6A-7830C529D62F}"/>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659098" y="3614325"/>
            <a:ext cx="242366" cy="238258"/>
          </a:xfrm>
          <a:prstGeom prst="rect">
            <a:avLst/>
          </a:prstGeom>
        </p:spPr>
      </p:pic>
      <p:pic>
        <p:nvPicPr>
          <p:cNvPr id="8" name="Picture 7">
            <a:extLst>
              <a:ext uri="{FF2B5EF4-FFF2-40B4-BE49-F238E27FC236}">
                <a16:creationId xmlns:a16="http://schemas.microsoft.com/office/drawing/2014/main" id="{55A31A3F-1E88-0E4E-8A9F-B7F179AE1AF9}"/>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920218" y="3614325"/>
            <a:ext cx="242366" cy="238258"/>
          </a:xfrm>
          <a:prstGeom prst="rect">
            <a:avLst/>
          </a:prstGeom>
        </p:spPr>
      </p:pic>
      <p:pic>
        <p:nvPicPr>
          <p:cNvPr id="9" name="Picture 8">
            <a:extLst>
              <a:ext uri="{FF2B5EF4-FFF2-40B4-BE49-F238E27FC236}">
                <a16:creationId xmlns:a16="http://schemas.microsoft.com/office/drawing/2014/main" id="{2078F2FA-4314-B14F-B5C2-212E14FD6962}"/>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659098" y="3898591"/>
            <a:ext cx="242366" cy="238258"/>
          </a:xfrm>
          <a:prstGeom prst="rect">
            <a:avLst/>
          </a:prstGeom>
        </p:spPr>
      </p:pic>
      <p:pic>
        <p:nvPicPr>
          <p:cNvPr id="10" name="Picture 9">
            <a:extLst>
              <a:ext uri="{FF2B5EF4-FFF2-40B4-BE49-F238E27FC236}">
                <a16:creationId xmlns:a16="http://schemas.microsoft.com/office/drawing/2014/main" id="{3D63D934-9953-BD40-A49E-65BCF600B11F}"/>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659098" y="4176183"/>
            <a:ext cx="242366" cy="238258"/>
          </a:xfrm>
          <a:prstGeom prst="rect">
            <a:avLst/>
          </a:prstGeom>
        </p:spPr>
      </p:pic>
      <p:pic>
        <p:nvPicPr>
          <p:cNvPr id="11" name="Picture 10">
            <a:extLst>
              <a:ext uri="{FF2B5EF4-FFF2-40B4-BE49-F238E27FC236}">
                <a16:creationId xmlns:a16="http://schemas.microsoft.com/office/drawing/2014/main" id="{E00E7892-E517-DC49-B9BF-D61E6D2B1E00}"/>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920218" y="3898591"/>
            <a:ext cx="242366" cy="238258"/>
          </a:xfrm>
          <a:prstGeom prst="rect">
            <a:avLst/>
          </a:prstGeom>
        </p:spPr>
      </p:pic>
      <p:pic>
        <p:nvPicPr>
          <p:cNvPr id="12" name="Picture 11">
            <a:extLst>
              <a:ext uri="{FF2B5EF4-FFF2-40B4-BE49-F238E27FC236}">
                <a16:creationId xmlns:a16="http://schemas.microsoft.com/office/drawing/2014/main" id="{32846680-498D-3F45-9027-7C6C3F53DA3D}"/>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5920218" y="4176183"/>
            <a:ext cx="242366" cy="238258"/>
          </a:xfrm>
          <a:prstGeom prst="rect">
            <a:avLst/>
          </a:prstGeom>
        </p:spPr>
      </p:pic>
      <p:sp>
        <p:nvSpPr>
          <p:cNvPr id="13" name="Rectangle 12">
            <a:extLst>
              <a:ext uri="{FF2B5EF4-FFF2-40B4-BE49-F238E27FC236}">
                <a16:creationId xmlns:a16="http://schemas.microsoft.com/office/drawing/2014/main" id="{6A3E3635-42A1-AB4C-8D39-D3E5A5D25F49}"/>
              </a:ext>
            </a:extLst>
          </p:cNvPr>
          <p:cNvSpPr/>
          <p:nvPr/>
        </p:nvSpPr>
        <p:spPr>
          <a:xfrm>
            <a:off x="5609741" y="2158419"/>
            <a:ext cx="581419" cy="2304101"/>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A99AAB0-E1ED-AE45-81A5-48BBD7886FC4}"/>
              </a:ext>
            </a:extLst>
          </p:cNvPr>
          <p:cNvSpPr/>
          <p:nvPr/>
        </p:nvSpPr>
        <p:spPr>
          <a:xfrm>
            <a:off x="5497170" y="1444026"/>
            <a:ext cx="777983" cy="454711"/>
          </a:xfrm>
          <a:prstGeom prst="rect">
            <a:avLst/>
          </a:prstGeom>
          <a:solidFill>
            <a:schemeClr val="accent5"/>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1400" dirty="0">
                <a:solidFill>
                  <a:schemeClr val="tx1"/>
                </a:solidFill>
                <a:latin typeface="Calibri" panose="020F0502020204030204" pitchFamily="34" charset="0"/>
                <a:cs typeface="Calibri" panose="020F0502020204030204" pitchFamily="34" charset="0"/>
              </a:rPr>
              <a:t>£ VLE</a:t>
            </a:r>
          </a:p>
        </p:txBody>
      </p:sp>
      <p:cxnSp>
        <p:nvCxnSpPr>
          <p:cNvPr id="15" name="Straight Arrow Connector 14">
            <a:extLst>
              <a:ext uri="{FF2B5EF4-FFF2-40B4-BE49-F238E27FC236}">
                <a16:creationId xmlns:a16="http://schemas.microsoft.com/office/drawing/2014/main" id="{D9364561-EB89-4541-9346-6FC0694FBC04}"/>
              </a:ext>
            </a:extLst>
          </p:cNvPr>
          <p:cNvCxnSpPr>
            <a:cxnSpLocks/>
          </p:cNvCxnSpPr>
          <p:nvPr/>
        </p:nvCxnSpPr>
        <p:spPr>
          <a:xfrm>
            <a:off x="4122550" y="3265229"/>
            <a:ext cx="856165" cy="0"/>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8EC924C8-A81D-5E4E-A1B6-5E3EA80950F9}"/>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2012412" y="1350918"/>
            <a:ext cx="1279407" cy="397696"/>
          </a:xfrm>
          <a:prstGeom prst="rect">
            <a:avLst/>
          </a:prstGeom>
        </p:spPr>
      </p:pic>
      <p:pic>
        <p:nvPicPr>
          <p:cNvPr id="17" name="Picture 16">
            <a:extLst>
              <a:ext uri="{FF2B5EF4-FFF2-40B4-BE49-F238E27FC236}">
                <a16:creationId xmlns:a16="http://schemas.microsoft.com/office/drawing/2014/main" id="{422BF2FE-28D2-E645-9851-0CB80ED9E374}"/>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019106" y="2158419"/>
            <a:ext cx="242366" cy="238258"/>
          </a:xfrm>
          <a:prstGeom prst="rect">
            <a:avLst/>
          </a:prstGeom>
        </p:spPr>
      </p:pic>
      <p:pic>
        <p:nvPicPr>
          <p:cNvPr id="18" name="Picture 17">
            <a:extLst>
              <a:ext uri="{FF2B5EF4-FFF2-40B4-BE49-F238E27FC236}">
                <a16:creationId xmlns:a16="http://schemas.microsoft.com/office/drawing/2014/main" id="{D7BDC4A8-53A9-4444-A11B-85E82CB787B8}"/>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285439" y="2158419"/>
            <a:ext cx="242366" cy="238258"/>
          </a:xfrm>
          <a:prstGeom prst="rect">
            <a:avLst/>
          </a:prstGeom>
        </p:spPr>
      </p:pic>
      <p:pic>
        <p:nvPicPr>
          <p:cNvPr id="19" name="Picture 18">
            <a:extLst>
              <a:ext uri="{FF2B5EF4-FFF2-40B4-BE49-F238E27FC236}">
                <a16:creationId xmlns:a16="http://schemas.microsoft.com/office/drawing/2014/main" id="{B03B113C-F013-C340-B151-88F81E229265}"/>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546559" y="2158419"/>
            <a:ext cx="242366" cy="238258"/>
          </a:xfrm>
          <a:prstGeom prst="rect">
            <a:avLst/>
          </a:prstGeom>
        </p:spPr>
      </p:pic>
      <p:pic>
        <p:nvPicPr>
          <p:cNvPr id="20" name="Picture 19">
            <a:extLst>
              <a:ext uri="{FF2B5EF4-FFF2-40B4-BE49-F238E27FC236}">
                <a16:creationId xmlns:a16="http://schemas.microsoft.com/office/drawing/2014/main" id="{525643A2-7AFA-044F-8501-CF40AB08B720}"/>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807679" y="2158419"/>
            <a:ext cx="242366" cy="238258"/>
          </a:xfrm>
          <a:prstGeom prst="rect">
            <a:avLst/>
          </a:prstGeom>
        </p:spPr>
      </p:pic>
      <p:pic>
        <p:nvPicPr>
          <p:cNvPr id="21" name="Picture 20">
            <a:extLst>
              <a:ext uri="{FF2B5EF4-FFF2-40B4-BE49-F238E27FC236}">
                <a16:creationId xmlns:a16="http://schemas.microsoft.com/office/drawing/2014/main" id="{8192B261-6C6F-0342-9502-13249D7AF472}"/>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3068799" y="2158419"/>
            <a:ext cx="242366" cy="238258"/>
          </a:xfrm>
          <a:prstGeom prst="rect">
            <a:avLst/>
          </a:prstGeom>
        </p:spPr>
      </p:pic>
      <p:pic>
        <p:nvPicPr>
          <p:cNvPr id="22" name="Picture 21">
            <a:extLst>
              <a:ext uri="{FF2B5EF4-FFF2-40B4-BE49-F238E27FC236}">
                <a16:creationId xmlns:a16="http://schemas.microsoft.com/office/drawing/2014/main" id="{838CF652-200F-4340-9BDD-C5D2D8998AC8}"/>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019106" y="2469845"/>
            <a:ext cx="242366" cy="238258"/>
          </a:xfrm>
          <a:prstGeom prst="rect">
            <a:avLst/>
          </a:prstGeom>
        </p:spPr>
      </p:pic>
      <p:pic>
        <p:nvPicPr>
          <p:cNvPr id="23" name="Picture 22">
            <a:extLst>
              <a:ext uri="{FF2B5EF4-FFF2-40B4-BE49-F238E27FC236}">
                <a16:creationId xmlns:a16="http://schemas.microsoft.com/office/drawing/2014/main" id="{902ADC41-A518-7F4D-A549-41B81B203900}"/>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285439" y="2469845"/>
            <a:ext cx="242366" cy="238258"/>
          </a:xfrm>
          <a:prstGeom prst="rect">
            <a:avLst/>
          </a:prstGeom>
        </p:spPr>
      </p:pic>
      <p:pic>
        <p:nvPicPr>
          <p:cNvPr id="24" name="Picture 23">
            <a:extLst>
              <a:ext uri="{FF2B5EF4-FFF2-40B4-BE49-F238E27FC236}">
                <a16:creationId xmlns:a16="http://schemas.microsoft.com/office/drawing/2014/main" id="{BD4AD242-908D-3743-9F10-F0C14DC36425}"/>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546559" y="2469845"/>
            <a:ext cx="242366" cy="238258"/>
          </a:xfrm>
          <a:prstGeom prst="rect">
            <a:avLst/>
          </a:prstGeom>
        </p:spPr>
      </p:pic>
      <p:pic>
        <p:nvPicPr>
          <p:cNvPr id="25" name="Picture 24">
            <a:extLst>
              <a:ext uri="{FF2B5EF4-FFF2-40B4-BE49-F238E27FC236}">
                <a16:creationId xmlns:a16="http://schemas.microsoft.com/office/drawing/2014/main" id="{05E6CE4A-3237-1549-8B2D-45EA97CED9A5}"/>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807679" y="2469845"/>
            <a:ext cx="242366" cy="238258"/>
          </a:xfrm>
          <a:prstGeom prst="rect">
            <a:avLst/>
          </a:prstGeom>
        </p:spPr>
      </p:pic>
      <p:pic>
        <p:nvPicPr>
          <p:cNvPr id="26" name="Picture 25">
            <a:extLst>
              <a:ext uri="{FF2B5EF4-FFF2-40B4-BE49-F238E27FC236}">
                <a16:creationId xmlns:a16="http://schemas.microsoft.com/office/drawing/2014/main" id="{C4AEE6EA-8810-E64B-B7BE-23CF3B59BEB9}"/>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3068799" y="2469845"/>
            <a:ext cx="242366" cy="238258"/>
          </a:xfrm>
          <a:prstGeom prst="rect">
            <a:avLst/>
          </a:prstGeom>
        </p:spPr>
      </p:pic>
      <p:pic>
        <p:nvPicPr>
          <p:cNvPr id="27" name="Picture 26">
            <a:extLst>
              <a:ext uri="{FF2B5EF4-FFF2-40B4-BE49-F238E27FC236}">
                <a16:creationId xmlns:a16="http://schemas.microsoft.com/office/drawing/2014/main" id="{D1DC1E74-EF35-7A4A-BEF2-B55B40557779}"/>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744032" y="2158419"/>
            <a:ext cx="242366" cy="238258"/>
          </a:xfrm>
          <a:prstGeom prst="rect">
            <a:avLst/>
          </a:prstGeom>
        </p:spPr>
      </p:pic>
      <p:pic>
        <p:nvPicPr>
          <p:cNvPr id="28" name="Picture 27">
            <a:extLst>
              <a:ext uri="{FF2B5EF4-FFF2-40B4-BE49-F238E27FC236}">
                <a16:creationId xmlns:a16="http://schemas.microsoft.com/office/drawing/2014/main" id="{D8D992FF-1983-8248-A283-132C332993FF}"/>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744032" y="2469845"/>
            <a:ext cx="242366" cy="238258"/>
          </a:xfrm>
          <a:prstGeom prst="rect">
            <a:avLst/>
          </a:prstGeom>
        </p:spPr>
      </p:pic>
      <p:pic>
        <p:nvPicPr>
          <p:cNvPr id="29" name="Picture 28">
            <a:extLst>
              <a:ext uri="{FF2B5EF4-FFF2-40B4-BE49-F238E27FC236}">
                <a16:creationId xmlns:a16="http://schemas.microsoft.com/office/drawing/2014/main" id="{1552C4FE-DFBB-BD4F-9E24-DC48EEA5283A}"/>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3329919" y="2158419"/>
            <a:ext cx="242366" cy="238258"/>
          </a:xfrm>
          <a:prstGeom prst="rect">
            <a:avLst/>
          </a:prstGeom>
        </p:spPr>
      </p:pic>
      <p:pic>
        <p:nvPicPr>
          <p:cNvPr id="30" name="Picture 29">
            <a:extLst>
              <a:ext uri="{FF2B5EF4-FFF2-40B4-BE49-F238E27FC236}">
                <a16:creationId xmlns:a16="http://schemas.microsoft.com/office/drawing/2014/main" id="{33BB4755-A26A-E941-8258-44338465FADE}"/>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3329919" y="2469845"/>
            <a:ext cx="242366" cy="238258"/>
          </a:xfrm>
          <a:prstGeom prst="rect">
            <a:avLst/>
          </a:prstGeom>
        </p:spPr>
      </p:pic>
      <p:pic>
        <p:nvPicPr>
          <p:cNvPr id="31" name="Picture 30">
            <a:extLst>
              <a:ext uri="{FF2B5EF4-FFF2-40B4-BE49-F238E27FC236}">
                <a16:creationId xmlns:a16="http://schemas.microsoft.com/office/drawing/2014/main" id="{32F12DB2-5961-5048-A4DD-B19DEB018056}"/>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019106" y="3580410"/>
            <a:ext cx="242366" cy="238258"/>
          </a:xfrm>
          <a:prstGeom prst="rect">
            <a:avLst/>
          </a:prstGeom>
        </p:spPr>
      </p:pic>
      <p:pic>
        <p:nvPicPr>
          <p:cNvPr id="32" name="Picture 31">
            <a:extLst>
              <a:ext uri="{FF2B5EF4-FFF2-40B4-BE49-F238E27FC236}">
                <a16:creationId xmlns:a16="http://schemas.microsoft.com/office/drawing/2014/main" id="{7DA10444-8E2E-B942-8953-F5FF8086DEAF}"/>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285439" y="3580410"/>
            <a:ext cx="242366" cy="238258"/>
          </a:xfrm>
          <a:prstGeom prst="rect">
            <a:avLst/>
          </a:prstGeom>
        </p:spPr>
      </p:pic>
      <p:pic>
        <p:nvPicPr>
          <p:cNvPr id="33" name="Picture 32">
            <a:extLst>
              <a:ext uri="{FF2B5EF4-FFF2-40B4-BE49-F238E27FC236}">
                <a16:creationId xmlns:a16="http://schemas.microsoft.com/office/drawing/2014/main" id="{3FDDCCB9-0C38-744E-95C2-16C073BE2925}"/>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546559" y="3580410"/>
            <a:ext cx="242366" cy="238258"/>
          </a:xfrm>
          <a:prstGeom prst="rect">
            <a:avLst/>
          </a:prstGeom>
        </p:spPr>
      </p:pic>
      <p:pic>
        <p:nvPicPr>
          <p:cNvPr id="34" name="Picture 33">
            <a:extLst>
              <a:ext uri="{FF2B5EF4-FFF2-40B4-BE49-F238E27FC236}">
                <a16:creationId xmlns:a16="http://schemas.microsoft.com/office/drawing/2014/main" id="{D2DC4556-51AE-C94D-855A-4EF7BF0D0FBC}"/>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807679" y="3580410"/>
            <a:ext cx="242366" cy="238258"/>
          </a:xfrm>
          <a:prstGeom prst="rect">
            <a:avLst/>
          </a:prstGeom>
        </p:spPr>
      </p:pic>
      <p:pic>
        <p:nvPicPr>
          <p:cNvPr id="35" name="Picture 34">
            <a:extLst>
              <a:ext uri="{FF2B5EF4-FFF2-40B4-BE49-F238E27FC236}">
                <a16:creationId xmlns:a16="http://schemas.microsoft.com/office/drawing/2014/main" id="{63DA97B7-C14B-5546-B46E-F3751D1855A1}"/>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3068799" y="3580410"/>
            <a:ext cx="242366" cy="238258"/>
          </a:xfrm>
          <a:prstGeom prst="rect">
            <a:avLst/>
          </a:prstGeom>
        </p:spPr>
      </p:pic>
      <p:pic>
        <p:nvPicPr>
          <p:cNvPr id="36" name="Picture 35">
            <a:extLst>
              <a:ext uri="{FF2B5EF4-FFF2-40B4-BE49-F238E27FC236}">
                <a16:creationId xmlns:a16="http://schemas.microsoft.com/office/drawing/2014/main" id="{8023059D-DD41-B84F-937C-88E01F990E55}"/>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744032" y="3580410"/>
            <a:ext cx="242366" cy="238258"/>
          </a:xfrm>
          <a:prstGeom prst="rect">
            <a:avLst/>
          </a:prstGeom>
        </p:spPr>
      </p:pic>
      <p:pic>
        <p:nvPicPr>
          <p:cNvPr id="37" name="Picture 36">
            <a:extLst>
              <a:ext uri="{FF2B5EF4-FFF2-40B4-BE49-F238E27FC236}">
                <a16:creationId xmlns:a16="http://schemas.microsoft.com/office/drawing/2014/main" id="{BF96B86B-47E6-264A-B797-4F7611DA2B84}"/>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3329919" y="3580410"/>
            <a:ext cx="242366" cy="238258"/>
          </a:xfrm>
          <a:prstGeom prst="rect">
            <a:avLst/>
          </a:prstGeom>
        </p:spPr>
      </p:pic>
      <p:pic>
        <p:nvPicPr>
          <p:cNvPr id="38" name="Picture 37">
            <a:extLst>
              <a:ext uri="{FF2B5EF4-FFF2-40B4-BE49-F238E27FC236}">
                <a16:creationId xmlns:a16="http://schemas.microsoft.com/office/drawing/2014/main" id="{EA78D955-64B8-B543-9749-A45FFB3CFCC1}"/>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019106" y="3864676"/>
            <a:ext cx="242366" cy="238258"/>
          </a:xfrm>
          <a:prstGeom prst="rect">
            <a:avLst/>
          </a:prstGeom>
        </p:spPr>
      </p:pic>
      <p:pic>
        <p:nvPicPr>
          <p:cNvPr id="39" name="Picture 38">
            <a:extLst>
              <a:ext uri="{FF2B5EF4-FFF2-40B4-BE49-F238E27FC236}">
                <a16:creationId xmlns:a16="http://schemas.microsoft.com/office/drawing/2014/main" id="{5058C079-6D0B-B949-B7EA-20CF0CD44DF0}"/>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285439" y="3864676"/>
            <a:ext cx="242366" cy="238258"/>
          </a:xfrm>
          <a:prstGeom prst="rect">
            <a:avLst/>
          </a:prstGeom>
        </p:spPr>
      </p:pic>
      <p:pic>
        <p:nvPicPr>
          <p:cNvPr id="40" name="Picture 39">
            <a:extLst>
              <a:ext uri="{FF2B5EF4-FFF2-40B4-BE49-F238E27FC236}">
                <a16:creationId xmlns:a16="http://schemas.microsoft.com/office/drawing/2014/main" id="{738FE686-630B-614F-9526-BCBE6FB2BB81}"/>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546559" y="3864676"/>
            <a:ext cx="242366" cy="238258"/>
          </a:xfrm>
          <a:prstGeom prst="rect">
            <a:avLst/>
          </a:prstGeom>
        </p:spPr>
      </p:pic>
      <p:pic>
        <p:nvPicPr>
          <p:cNvPr id="41" name="Picture 40">
            <a:extLst>
              <a:ext uri="{FF2B5EF4-FFF2-40B4-BE49-F238E27FC236}">
                <a16:creationId xmlns:a16="http://schemas.microsoft.com/office/drawing/2014/main" id="{846A47F9-0A1F-9F44-BEB9-D315AA9233B3}"/>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807679" y="3864676"/>
            <a:ext cx="242366" cy="238258"/>
          </a:xfrm>
          <a:prstGeom prst="rect">
            <a:avLst/>
          </a:prstGeom>
        </p:spPr>
      </p:pic>
      <p:pic>
        <p:nvPicPr>
          <p:cNvPr id="42" name="Picture 41">
            <a:extLst>
              <a:ext uri="{FF2B5EF4-FFF2-40B4-BE49-F238E27FC236}">
                <a16:creationId xmlns:a16="http://schemas.microsoft.com/office/drawing/2014/main" id="{1DA3D132-ADA2-334C-9E8F-33A06A27D0AA}"/>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3068799" y="3864676"/>
            <a:ext cx="242366" cy="238258"/>
          </a:xfrm>
          <a:prstGeom prst="rect">
            <a:avLst/>
          </a:prstGeom>
        </p:spPr>
      </p:pic>
      <p:pic>
        <p:nvPicPr>
          <p:cNvPr id="43" name="Picture 42">
            <a:extLst>
              <a:ext uri="{FF2B5EF4-FFF2-40B4-BE49-F238E27FC236}">
                <a16:creationId xmlns:a16="http://schemas.microsoft.com/office/drawing/2014/main" id="{CFC8AAEC-A4A2-C84D-A2DC-AC7E2861592F}"/>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019106" y="4142268"/>
            <a:ext cx="242366" cy="238258"/>
          </a:xfrm>
          <a:prstGeom prst="rect">
            <a:avLst/>
          </a:prstGeom>
        </p:spPr>
      </p:pic>
      <p:pic>
        <p:nvPicPr>
          <p:cNvPr id="44" name="Picture 43">
            <a:extLst>
              <a:ext uri="{FF2B5EF4-FFF2-40B4-BE49-F238E27FC236}">
                <a16:creationId xmlns:a16="http://schemas.microsoft.com/office/drawing/2014/main" id="{6DA44616-5A03-2946-B128-FED2DC76A9BB}"/>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285439" y="4142268"/>
            <a:ext cx="242366" cy="238258"/>
          </a:xfrm>
          <a:prstGeom prst="rect">
            <a:avLst/>
          </a:prstGeom>
        </p:spPr>
      </p:pic>
      <p:pic>
        <p:nvPicPr>
          <p:cNvPr id="45" name="Picture 44">
            <a:extLst>
              <a:ext uri="{FF2B5EF4-FFF2-40B4-BE49-F238E27FC236}">
                <a16:creationId xmlns:a16="http://schemas.microsoft.com/office/drawing/2014/main" id="{3EC52CD4-DCD8-8C4A-8B26-0C50B3D097BF}"/>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546559" y="4142268"/>
            <a:ext cx="242366" cy="238258"/>
          </a:xfrm>
          <a:prstGeom prst="rect">
            <a:avLst/>
          </a:prstGeom>
        </p:spPr>
      </p:pic>
      <p:pic>
        <p:nvPicPr>
          <p:cNvPr id="46" name="Picture 45">
            <a:extLst>
              <a:ext uri="{FF2B5EF4-FFF2-40B4-BE49-F238E27FC236}">
                <a16:creationId xmlns:a16="http://schemas.microsoft.com/office/drawing/2014/main" id="{286E6C75-F892-BA4F-BD5C-EAFC6FD48747}"/>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807679" y="4142268"/>
            <a:ext cx="242366" cy="238258"/>
          </a:xfrm>
          <a:prstGeom prst="rect">
            <a:avLst/>
          </a:prstGeom>
        </p:spPr>
      </p:pic>
      <p:pic>
        <p:nvPicPr>
          <p:cNvPr id="47" name="Picture 46">
            <a:extLst>
              <a:ext uri="{FF2B5EF4-FFF2-40B4-BE49-F238E27FC236}">
                <a16:creationId xmlns:a16="http://schemas.microsoft.com/office/drawing/2014/main" id="{4094B85A-3AEE-5841-B73F-70DF5AE363E0}"/>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3068799" y="4142268"/>
            <a:ext cx="242366" cy="238258"/>
          </a:xfrm>
          <a:prstGeom prst="rect">
            <a:avLst/>
          </a:prstGeom>
        </p:spPr>
      </p:pic>
      <p:pic>
        <p:nvPicPr>
          <p:cNvPr id="48" name="Picture 47">
            <a:extLst>
              <a:ext uri="{FF2B5EF4-FFF2-40B4-BE49-F238E27FC236}">
                <a16:creationId xmlns:a16="http://schemas.microsoft.com/office/drawing/2014/main" id="{2A72C6B8-C91E-3B46-8427-1430B39CBA79}"/>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744032" y="3864676"/>
            <a:ext cx="242366" cy="238258"/>
          </a:xfrm>
          <a:prstGeom prst="rect">
            <a:avLst/>
          </a:prstGeom>
        </p:spPr>
      </p:pic>
      <p:pic>
        <p:nvPicPr>
          <p:cNvPr id="49" name="Picture 48">
            <a:extLst>
              <a:ext uri="{FF2B5EF4-FFF2-40B4-BE49-F238E27FC236}">
                <a16:creationId xmlns:a16="http://schemas.microsoft.com/office/drawing/2014/main" id="{F6DD0172-BB98-E44B-AB4F-8A2DDEC60A8E}"/>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744032" y="4142268"/>
            <a:ext cx="242366" cy="238258"/>
          </a:xfrm>
          <a:prstGeom prst="rect">
            <a:avLst/>
          </a:prstGeom>
        </p:spPr>
      </p:pic>
      <p:pic>
        <p:nvPicPr>
          <p:cNvPr id="50" name="Picture 49">
            <a:extLst>
              <a:ext uri="{FF2B5EF4-FFF2-40B4-BE49-F238E27FC236}">
                <a16:creationId xmlns:a16="http://schemas.microsoft.com/office/drawing/2014/main" id="{F6EA4C9A-8A7C-CF44-BF98-6B4482A8BC84}"/>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3329919" y="3864676"/>
            <a:ext cx="242366" cy="238258"/>
          </a:xfrm>
          <a:prstGeom prst="rect">
            <a:avLst/>
          </a:prstGeom>
        </p:spPr>
      </p:pic>
      <p:pic>
        <p:nvPicPr>
          <p:cNvPr id="51" name="Picture 50">
            <a:extLst>
              <a:ext uri="{FF2B5EF4-FFF2-40B4-BE49-F238E27FC236}">
                <a16:creationId xmlns:a16="http://schemas.microsoft.com/office/drawing/2014/main" id="{4CDA7B5C-EBAB-4644-8EEA-35DA0F9C89A5}"/>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3329919" y="4142268"/>
            <a:ext cx="242366" cy="238258"/>
          </a:xfrm>
          <a:prstGeom prst="rect">
            <a:avLst/>
          </a:prstGeom>
        </p:spPr>
      </p:pic>
      <p:sp>
        <p:nvSpPr>
          <p:cNvPr id="52" name="Title 1">
            <a:extLst>
              <a:ext uri="{FF2B5EF4-FFF2-40B4-BE49-F238E27FC236}">
                <a16:creationId xmlns:a16="http://schemas.microsoft.com/office/drawing/2014/main" id="{AA5C2869-DEDC-BE48-BD6A-4418DBDD9FE5}"/>
              </a:ext>
            </a:extLst>
          </p:cNvPr>
          <p:cNvSpPr txBox="1">
            <a:spLocks/>
          </p:cNvSpPr>
          <p:nvPr/>
        </p:nvSpPr>
        <p:spPr>
          <a:xfrm>
            <a:off x="2019106" y="3384861"/>
            <a:ext cx="1938852" cy="57266"/>
          </a:xfrm>
          <a:prstGeom prst="rect">
            <a:avLst/>
          </a:prstGeom>
          <a:solidFill>
            <a:schemeClr val="bg1"/>
          </a:solidFill>
        </p:spPr>
        <p:txBody>
          <a:bodyPr vert="horz" lIns="0" tIns="0" rIns="0" bIns="0" rtlCol="0" anchor="t">
            <a:noAutofit/>
          </a:bodyPr>
          <a:lstStyle>
            <a:lvl1pPr algn="l" defTabSz="650292" rtl="0" eaLnBrk="1" latinLnBrk="0" hangingPunct="1">
              <a:lnSpc>
                <a:spcPts val="5200"/>
              </a:lnSpc>
              <a:spcBef>
                <a:spcPts val="0"/>
              </a:spcBef>
              <a:buNone/>
              <a:defRPr sz="4400" b="1" kern="1200">
                <a:solidFill>
                  <a:schemeClr val="tx2"/>
                </a:solidFill>
                <a:latin typeface="+mj-lt"/>
                <a:ea typeface="+mj-ea"/>
                <a:cs typeface="+mj-cs"/>
              </a:defRPr>
            </a:lvl1pPr>
          </a:lstStyle>
          <a:p>
            <a:pPr>
              <a:lnSpc>
                <a:spcPts val="0"/>
              </a:lnSpc>
            </a:pPr>
            <a:r>
              <a:rPr lang="en-US" sz="1800" dirty="0" err="1">
                <a:solidFill>
                  <a:srgbClr val="002060"/>
                </a:solidFill>
              </a:rPr>
              <a:t>Open</a:t>
            </a:r>
            <a:r>
              <a:rPr lang="en-US" sz="1800" dirty="0" err="1">
                <a:solidFill>
                  <a:schemeClr val="accent5">
                    <a:lumMod val="75000"/>
                  </a:schemeClr>
                </a:solidFill>
              </a:rPr>
              <a:t>Learn</a:t>
            </a:r>
            <a:r>
              <a:rPr lang="en-US" sz="1800" dirty="0">
                <a:solidFill>
                  <a:schemeClr val="accent5">
                    <a:lumMod val="75000"/>
                  </a:schemeClr>
                </a:solidFill>
              </a:rPr>
              <a:t>+  </a:t>
            </a:r>
          </a:p>
        </p:txBody>
      </p:sp>
      <p:sp>
        <p:nvSpPr>
          <p:cNvPr id="53" name="Rectangle 52">
            <a:extLst>
              <a:ext uri="{FF2B5EF4-FFF2-40B4-BE49-F238E27FC236}">
                <a16:creationId xmlns:a16="http://schemas.microsoft.com/office/drawing/2014/main" id="{89D1C1E4-6D05-7349-9212-5D2ED813F844}"/>
              </a:ext>
            </a:extLst>
          </p:cNvPr>
          <p:cNvSpPr/>
          <p:nvPr/>
        </p:nvSpPr>
        <p:spPr>
          <a:xfrm>
            <a:off x="3050045" y="2062224"/>
            <a:ext cx="522240" cy="2447932"/>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4" name="Picture 53">
            <a:extLst>
              <a:ext uri="{FF2B5EF4-FFF2-40B4-BE49-F238E27FC236}">
                <a16:creationId xmlns:a16="http://schemas.microsoft.com/office/drawing/2014/main" id="{7D11788C-431C-6E4E-896F-D486BD2F1199}"/>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8201704" y="3549543"/>
            <a:ext cx="242366" cy="238258"/>
          </a:xfrm>
          <a:prstGeom prst="rect">
            <a:avLst/>
          </a:prstGeom>
        </p:spPr>
      </p:pic>
      <p:pic>
        <p:nvPicPr>
          <p:cNvPr id="55" name="Picture 54">
            <a:extLst>
              <a:ext uri="{FF2B5EF4-FFF2-40B4-BE49-F238E27FC236}">
                <a16:creationId xmlns:a16="http://schemas.microsoft.com/office/drawing/2014/main" id="{96B28D7D-E42E-7342-8BA2-08B397178DF0}"/>
              </a:ext>
            </a:extLst>
          </p:cNvPr>
          <p:cNvPicPr>
            <a:picLocks noChangeAspect="1"/>
          </p:cNvPicPr>
          <p:nvPr/>
        </p:nvPicPr>
        <p:blipFill>
          <a:blip r:embed="rId3" cstate="screen">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8462824" y="3549543"/>
            <a:ext cx="242366" cy="238258"/>
          </a:xfrm>
          <a:prstGeom prst="rect">
            <a:avLst/>
          </a:prstGeom>
        </p:spPr>
      </p:pic>
      <p:pic>
        <p:nvPicPr>
          <p:cNvPr id="56" name="Picture 55">
            <a:extLst>
              <a:ext uri="{FF2B5EF4-FFF2-40B4-BE49-F238E27FC236}">
                <a16:creationId xmlns:a16="http://schemas.microsoft.com/office/drawing/2014/main" id="{CED23231-D72B-DE45-83FE-A2030D353A43}"/>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8201704" y="3833809"/>
            <a:ext cx="242366" cy="238258"/>
          </a:xfrm>
          <a:prstGeom prst="rect">
            <a:avLst/>
          </a:prstGeom>
        </p:spPr>
      </p:pic>
      <p:pic>
        <p:nvPicPr>
          <p:cNvPr id="57" name="Picture 56">
            <a:extLst>
              <a:ext uri="{FF2B5EF4-FFF2-40B4-BE49-F238E27FC236}">
                <a16:creationId xmlns:a16="http://schemas.microsoft.com/office/drawing/2014/main" id="{D8366807-787F-5941-8D16-A172A4EA78C6}"/>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8201704" y="4111401"/>
            <a:ext cx="242366" cy="238258"/>
          </a:xfrm>
          <a:prstGeom prst="rect">
            <a:avLst/>
          </a:prstGeom>
        </p:spPr>
      </p:pic>
      <p:pic>
        <p:nvPicPr>
          <p:cNvPr id="58" name="Picture 57">
            <a:extLst>
              <a:ext uri="{FF2B5EF4-FFF2-40B4-BE49-F238E27FC236}">
                <a16:creationId xmlns:a16="http://schemas.microsoft.com/office/drawing/2014/main" id="{856B19ED-6071-7C43-8A22-29ED4E12DE6D}"/>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8462824" y="3833809"/>
            <a:ext cx="242366" cy="238258"/>
          </a:xfrm>
          <a:prstGeom prst="rect">
            <a:avLst/>
          </a:prstGeom>
        </p:spPr>
      </p:pic>
      <p:pic>
        <p:nvPicPr>
          <p:cNvPr id="59" name="Picture 58">
            <a:extLst>
              <a:ext uri="{FF2B5EF4-FFF2-40B4-BE49-F238E27FC236}">
                <a16:creationId xmlns:a16="http://schemas.microsoft.com/office/drawing/2014/main" id="{91BF934D-5D19-3E41-B4E7-3D8A927A14A1}"/>
              </a:ext>
            </a:extLst>
          </p:cNvPr>
          <p:cNvPicPr>
            <a:picLocks noChangeAspect="1"/>
          </p:cNvPicPr>
          <p:nvPr/>
        </p:nvPicPr>
        <p:blipFill>
          <a:blip r:embed="rId3" cstate="screen">
            <a:duotone>
              <a:schemeClr val="accent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8462824" y="4111401"/>
            <a:ext cx="242366" cy="238258"/>
          </a:xfrm>
          <a:prstGeom prst="rect">
            <a:avLst/>
          </a:prstGeom>
        </p:spPr>
      </p:pic>
      <p:sp>
        <p:nvSpPr>
          <p:cNvPr id="60" name="Rectangle 59">
            <a:extLst>
              <a:ext uri="{FF2B5EF4-FFF2-40B4-BE49-F238E27FC236}">
                <a16:creationId xmlns:a16="http://schemas.microsoft.com/office/drawing/2014/main" id="{9A9EAB52-2C18-8D47-B8CC-D06D49B71E80}"/>
              </a:ext>
            </a:extLst>
          </p:cNvPr>
          <p:cNvSpPr/>
          <p:nvPr/>
        </p:nvSpPr>
        <p:spPr>
          <a:xfrm>
            <a:off x="8002115" y="3512505"/>
            <a:ext cx="855063" cy="91409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9E453909-6BA6-A44E-B945-F32C604760C4}"/>
              </a:ext>
            </a:extLst>
          </p:cNvPr>
          <p:cNvSpPr/>
          <p:nvPr/>
        </p:nvSpPr>
        <p:spPr>
          <a:xfrm>
            <a:off x="7747651" y="1931649"/>
            <a:ext cx="2269278" cy="2678046"/>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61">
            <a:extLst>
              <a:ext uri="{FF2B5EF4-FFF2-40B4-BE49-F238E27FC236}">
                <a16:creationId xmlns:a16="http://schemas.microsoft.com/office/drawing/2014/main" id="{DEAD919E-FC02-6442-8A2D-195AF7AFA413}"/>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128380" y="2765866"/>
            <a:ext cx="242366" cy="238258"/>
          </a:xfrm>
          <a:prstGeom prst="rect">
            <a:avLst/>
          </a:prstGeom>
        </p:spPr>
      </p:pic>
      <p:pic>
        <p:nvPicPr>
          <p:cNvPr id="63" name="Picture 62">
            <a:extLst>
              <a:ext uri="{FF2B5EF4-FFF2-40B4-BE49-F238E27FC236}">
                <a16:creationId xmlns:a16="http://schemas.microsoft.com/office/drawing/2014/main" id="{2B285BF5-157F-714C-A2C3-0B2D19237B57}"/>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128380" y="3077292"/>
            <a:ext cx="242366" cy="238258"/>
          </a:xfrm>
          <a:prstGeom prst="rect">
            <a:avLst/>
          </a:prstGeom>
        </p:spPr>
      </p:pic>
      <p:pic>
        <p:nvPicPr>
          <p:cNvPr id="64" name="Picture 63">
            <a:extLst>
              <a:ext uri="{FF2B5EF4-FFF2-40B4-BE49-F238E27FC236}">
                <a16:creationId xmlns:a16="http://schemas.microsoft.com/office/drawing/2014/main" id="{9D2F165A-10D4-4244-AB24-8DF1B52252D3}"/>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389500" y="2765866"/>
            <a:ext cx="242366" cy="238258"/>
          </a:xfrm>
          <a:prstGeom prst="rect">
            <a:avLst/>
          </a:prstGeom>
        </p:spPr>
      </p:pic>
      <p:pic>
        <p:nvPicPr>
          <p:cNvPr id="65" name="Picture 64">
            <a:extLst>
              <a:ext uri="{FF2B5EF4-FFF2-40B4-BE49-F238E27FC236}">
                <a16:creationId xmlns:a16="http://schemas.microsoft.com/office/drawing/2014/main" id="{DE8521BB-20D2-A945-A2F0-43D2DED3D3E4}"/>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389500" y="3077292"/>
            <a:ext cx="242366" cy="238258"/>
          </a:xfrm>
          <a:prstGeom prst="rect">
            <a:avLst/>
          </a:prstGeom>
        </p:spPr>
      </p:pic>
      <p:pic>
        <p:nvPicPr>
          <p:cNvPr id="66" name="Picture 65">
            <a:extLst>
              <a:ext uri="{FF2B5EF4-FFF2-40B4-BE49-F238E27FC236}">
                <a16:creationId xmlns:a16="http://schemas.microsoft.com/office/drawing/2014/main" id="{8BAADAD1-E7AF-0043-9878-D263EC6C4CA7}"/>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128380" y="3530616"/>
            <a:ext cx="242366" cy="238258"/>
          </a:xfrm>
          <a:prstGeom prst="rect">
            <a:avLst/>
          </a:prstGeom>
        </p:spPr>
      </p:pic>
      <p:pic>
        <p:nvPicPr>
          <p:cNvPr id="67" name="Picture 66">
            <a:extLst>
              <a:ext uri="{FF2B5EF4-FFF2-40B4-BE49-F238E27FC236}">
                <a16:creationId xmlns:a16="http://schemas.microsoft.com/office/drawing/2014/main" id="{AA2128AE-60AF-D54B-A82E-0473D28075E4}"/>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389500" y="3530616"/>
            <a:ext cx="242366" cy="238258"/>
          </a:xfrm>
          <a:prstGeom prst="rect">
            <a:avLst/>
          </a:prstGeom>
        </p:spPr>
      </p:pic>
      <p:pic>
        <p:nvPicPr>
          <p:cNvPr id="68" name="Picture 67">
            <a:extLst>
              <a:ext uri="{FF2B5EF4-FFF2-40B4-BE49-F238E27FC236}">
                <a16:creationId xmlns:a16="http://schemas.microsoft.com/office/drawing/2014/main" id="{2D21716E-8CD6-FD4C-8A20-FA9D26F0799D}"/>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128380" y="3814882"/>
            <a:ext cx="242366" cy="238258"/>
          </a:xfrm>
          <a:prstGeom prst="rect">
            <a:avLst/>
          </a:prstGeom>
        </p:spPr>
      </p:pic>
      <p:pic>
        <p:nvPicPr>
          <p:cNvPr id="69" name="Picture 68">
            <a:extLst>
              <a:ext uri="{FF2B5EF4-FFF2-40B4-BE49-F238E27FC236}">
                <a16:creationId xmlns:a16="http://schemas.microsoft.com/office/drawing/2014/main" id="{1A5ACF86-9B90-644C-9B30-90DB998042C2}"/>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128380" y="4092474"/>
            <a:ext cx="242366" cy="238258"/>
          </a:xfrm>
          <a:prstGeom prst="rect">
            <a:avLst/>
          </a:prstGeom>
        </p:spPr>
      </p:pic>
      <p:pic>
        <p:nvPicPr>
          <p:cNvPr id="70" name="Picture 69">
            <a:extLst>
              <a:ext uri="{FF2B5EF4-FFF2-40B4-BE49-F238E27FC236}">
                <a16:creationId xmlns:a16="http://schemas.microsoft.com/office/drawing/2014/main" id="{D1F48AC3-000E-BA47-B4D9-C75BD6BADA44}"/>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389500" y="3814882"/>
            <a:ext cx="242366" cy="238258"/>
          </a:xfrm>
          <a:prstGeom prst="rect">
            <a:avLst/>
          </a:prstGeom>
        </p:spPr>
      </p:pic>
      <p:pic>
        <p:nvPicPr>
          <p:cNvPr id="71" name="Picture 70">
            <a:extLst>
              <a:ext uri="{FF2B5EF4-FFF2-40B4-BE49-F238E27FC236}">
                <a16:creationId xmlns:a16="http://schemas.microsoft.com/office/drawing/2014/main" id="{2F702C8F-045D-4647-B42C-0E42EE61459B}"/>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9389500" y="4092474"/>
            <a:ext cx="242366" cy="238258"/>
          </a:xfrm>
          <a:prstGeom prst="rect">
            <a:avLst/>
          </a:prstGeom>
        </p:spPr>
      </p:pic>
      <p:sp>
        <p:nvSpPr>
          <p:cNvPr id="72" name="Rectangle 71">
            <a:extLst>
              <a:ext uri="{FF2B5EF4-FFF2-40B4-BE49-F238E27FC236}">
                <a16:creationId xmlns:a16="http://schemas.microsoft.com/office/drawing/2014/main" id="{01C84FBC-532F-CB4E-8CE5-27BF9186525B}"/>
              </a:ext>
            </a:extLst>
          </p:cNvPr>
          <p:cNvSpPr/>
          <p:nvPr/>
        </p:nvSpPr>
        <p:spPr>
          <a:xfrm>
            <a:off x="8002116" y="2158419"/>
            <a:ext cx="1776375" cy="375449"/>
          </a:xfrm>
          <a:prstGeom prst="rect">
            <a:avLst/>
          </a:prstGeom>
          <a:solidFill>
            <a:schemeClr val="bg1">
              <a:lumMod val="75000"/>
            </a:schemeClr>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1400" dirty="0">
                <a:solidFill>
                  <a:schemeClr val="tx1"/>
                </a:solidFill>
                <a:latin typeface="Calibri" panose="020F0502020204030204" pitchFamily="34" charset="0"/>
                <a:cs typeface="Calibri" panose="020F0502020204030204" pitchFamily="34" charset="0"/>
              </a:rPr>
              <a:t>Third Party  </a:t>
            </a:r>
          </a:p>
        </p:txBody>
      </p:sp>
      <p:pic>
        <p:nvPicPr>
          <p:cNvPr id="73" name="Picture 72">
            <a:extLst>
              <a:ext uri="{FF2B5EF4-FFF2-40B4-BE49-F238E27FC236}">
                <a16:creationId xmlns:a16="http://schemas.microsoft.com/office/drawing/2014/main" id="{F2435261-83E8-2142-9B40-658EAB060868}"/>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8201704" y="2737085"/>
            <a:ext cx="242366" cy="238258"/>
          </a:xfrm>
          <a:prstGeom prst="rect">
            <a:avLst/>
          </a:prstGeom>
        </p:spPr>
      </p:pic>
      <p:pic>
        <p:nvPicPr>
          <p:cNvPr id="74" name="Picture 73">
            <a:extLst>
              <a:ext uri="{FF2B5EF4-FFF2-40B4-BE49-F238E27FC236}">
                <a16:creationId xmlns:a16="http://schemas.microsoft.com/office/drawing/2014/main" id="{19C5CC87-207C-9B4C-A39B-B7C532A26243}"/>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8201704" y="3048511"/>
            <a:ext cx="242366" cy="238258"/>
          </a:xfrm>
          <a:prstGeom prst="rect">
            <a:avLst/>
          </a:prstGeom>
        </p:spPr>
      </p:pic>
      <p:pic>
        <p:nvPicPr>
          <p:cNvPr id="75" name="Picture 74">
            <a:extLst>
              <a:ext uri="{FF2B5EF4-FFF2-40B4-BE49-F238E27FC236}">
                <a16:creationId xmlns:a16="http://schemas.microsoft.com/office/drawing/2014/main" id="{64B603FC-C863-A34A-9935-CF25E1190E70}"/>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8462824" y="2737085"/>
            <a:ext cx="242366" cy="238258"/>
          </a:xfrm>
          <a:prstGeom prst="rect">
            <a:avLst/>
          </a:prstGeom>
        </p:spPr>
      </p:pic>
      <p:pic>
        <p:nvPicPr>
          <p:cNvPr id="76" name="Picture 75">
            <a:extLst>
              <a:ext uri="{FF2B5EF4-FFF2-40B4-BE49-F238E27FC236}">
                <a16:creationId xmlns:a16="http://schemas.microsoft.com/office/drawing/2014/main" id="{FE4BD5F5-7D56-534F-B222-0406EC70F1F9}"/>
              </a:ext>
            </a:extLst>
          </p:cNvPr>
          <p:cNvPicPr>
            <a:picLocks noChangeAspect="1"/>
          </p:cNvPicPr>
          <p:nvPr/>
        </p:nvPicPr>
        <p:blipFill>
          <a:blip r:embed="rId3" cstate="screen">
            <a:duotone>
              <a:schemeClr val="bg2">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8462824" y="3048511"/>
            <a:ext cx="242366" cy="238258"/>
          </a:xfrm>
          <a:prstGeom prst="rect">
            <a:avLst/>
          </a:prstGeom>
        </p:spPr>
      </p:pic>
      <p:cxnSp>
        <p:nvCxnSpPr>
          <p:cNvPr id="77" name="Straight Arrow Connector 76">
            <a:extLst>
              <a:ext uri="{FF2B5EF4-FFF2-40B4-BE49-F238E27FC236}">
                <a16:creationId xmlns:a16="http://schemas.microsoft.com/office/drawing/2014/main" id="{179188BC-EE28-444D-AB5C-EAE3193D2230}"/>
              </a:ext>
            </a:extLst>
          </p:cNvPr>
          <p:cNvCxnSpPr>
            <a:cxnSpLocks/>
          </p:cNvCxnSpPr>
          <p:nvPr/>
        </p:nvCxnSpPr>
        <p:spPr>
          <a:xfrm>
            <a:off x="6506698" y="3265229"/>
            <a:ext cx="856165" cy="0"/>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sp>
        <p:nvSpPr>
          <p:cNvPr id="78" name="TextBox 77">
            <a:extLst>
              <a:ext uri="{FF2B5EF4-FFF2-40B4-BE49-F238E27FC236}">
                <a16:creationId xmlns:a16="http://schemas.microsoft.com/office/drawing/2014/main" id="{BC18FBFD-639B-924C-B610-93F0173BE18B}"/>
              </a:ext>
            </a:extLst>
          </p:cNvPr>
          <p:cNvSpPr txBox="1"/>
          <p:nvPr/>
        </p:nvSpPr>
        <p:spPr>
          <a:xfrm>
            <a:off x="2807679" y="5450704"/>
            <a:ext cx="2029723" cy="954107"/>
          </a:xfrm>
          <a:prstGeom prst="rect">
            <a:avLst/>
          </a:prstGeom>
          <a:noFill/>
        </p:spPr>
        <p:txBody>
          <a:bodyPr wrap="none" rtlCol="0">
            <a:spAutoFit/>
          </a:bodyPr>
          <a:lstStyle/>
          <a:p>
            <a:r>
              <a:rPr lang="en-US" sz="1400" dirty="0">
                <a:latin typeface="Calibri" panose="020F0502020204030204" pitchFamily="34" charset="0"/>
                <a:cs typeface="Calibri" panose="020F0502020204030204" pitchFamily="34" charset="0"/>
              </a:rPr>
              <a:t>B2C Individual sales</a:t>
            </a:r>
          </a:p>
          <a:p>
            <a:r>
              <a:rPr lang="en-US" sz="1400" dirty="0">
                <a:latin typeface="Calibri" panose="020F0502020204030204" pitchFamily="34" charset="0"/>
                <a:cs typeface="Calibri" panose="020F0502020204030204" pitchFamily="34" charset="0"/>
              </a:rPr>
              <a:t>B2C Subscription</a:t>
            </a:r>
          </a:p>
          <a:p>
            <a:r>
              <a:rPr lang="en-US" sz="1400" dirty="0">
                <a:latin typeface="Calibri" panose="020F0502020204030204" pitchFamily="34" charset="0"/>
                <a:cs typeface="Calibri" panose="020F0502020204030204" pitchFamily="34" charset="0"/>
              </a:rPr>
              <a:t>B2B Learning as a benefit</a:t>
            </a:r>
          </a:p>
          <a:p>
            <a:r>
              <a:rPr lang="en-US" sz="1400" dirty="0">
                <a:latin typeface="Calibri" panose="020F0502020204030204" pitchFamily="34" charset="0"/>
                <a:cs typeface="Calibri" panose="020F0502020204030204" pitchFamily="34" charset="0"/>
              </a:rPr>
              <a:t>B2B Seat licenses </a:t>
            </a:r>
          </a:p>
        </p:txBody>
      </p:sp>
      <p:sp>
        <p:nvSpPr>
          <p:cNvPr id="79" name="TextBox 78">
            <a:extLst>
              <a:ext uri="{FF2B5EF4-FFF2-40B4-BE49-F238E27FC236}">
                <a16:creationId xmlns:a16="http://schemas.microsoft.com/office/drawing/2014/main" id="{D16CA024-3F8A-3549-8A4F-F4CB7655896E}"/>
              </a:ext>
            </a:extLst>
          </p:cNvPr>
          <p:cNvSpPr txBox="1"/>
          <p:nvPr/>
        </p:nvSpPr>
        <p:spPr>
          <a:xfrm>
            <a:off x="7747651" y="5450704"/>
            <a:ext cx="1624034" cy="738664"/>
          </a:xfrm>
          <a:prstGeom prst="rect">
            <a:avLst/>
          </a:prstGeom>
          <a:noFill/>
        </p:spPr>
        <p:txBody>
          <a:bodyPr wrap="none" rtlCol="0">
            <a:spAutoFit/>
          </a:bodyPr>
          <a:lstStyle/>
          <a:p>
            <a:r>
              <a:rPr lang="en-US" sz="1400" dirty="0">
                <a:latin typeface="Calibri" panose="020F0502020204030204" pitchFamily="34" charset="0"/>
                <a:cs typeface="Calibri" panose="020F0502020204030204" pitchFamily="34" charset="0"/>
              </a:rPr>
              <a:t>B2B Licensing</a:t>
            </a:r>
          </a:p>
          <a:p>
            <a:r>
              <a:rPr lang="en-US" sz="1400" dirty="0">
                <a:latin typeface="Calibri" panose="020F0502020204030204" pitchFamily="34" charset="0"/>
                <a:cs typeface="Calibri" panose="020F0502020204030204" pitchFamily="34" charset="0"/>
              </a:rPr>
              <a:t>B2C Revenue share </a:t>
            </a:r>
          </a:p>
          <a:p>
            <a:r>
              <a:rPr lang="en-US" sz="1400" dirty="0">
                <a:latin typeface="Calibri" panose="020F0502020204030204" pitchFamily="34" charset="0"/>
                <a:cs typeface="Calibri" panose="020F0502020204030204" pitchFamily="34" charset="0"/>
              </a:rPr>
              <a:t> </a:t>
            </a:r>
          </a:p>
        </p:txBody>
      </p:sp>
      <p:sp>
        <p:nvSpPr>
          <p:cNvPr id="80" name="Right Brace 79">
            <a:extLst>
              <a:ext uri="{FF2B5EF4-FFF2-40B4-BE49-F238E27FC236}">
                <a16:creationId xmlns:a16="http://schemas.microsoft.com/office/drawing/2014/main" id="{AF96B653-3634-F741-B745-3C34B3CEE935}"/>
              </a:ext>
            </a:extLst>
          </p:cNvPr>
          <p:cNvSpPr/>
          <p:nvPr/>
        </p:nvSpPr>
        <p:spPr>
          <a:xfrm rot="5400000">
            <a:off x="3696304" y="2480819"/>
            <a:ext cx="523308" cy="5186688"/>
          </a:xfrm>
          <a:prstGeom prst="rightBrace">
            <a:avLst/>
          </a:prstGeom>
          <a:ln w="28575">
            <a:headEnd w="lg" len="lg"/>
            <a:tailEnd w="lg" len="lg"/>
          </a:ln>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
        <p:nvSpPr>
          <p:cNvPr id="81" name="Right Brace 80">
            <a:extLst>
              <a:ext uri="{FF2B5EF4-FFF2-40B4-BE49-F238E27FC236}">
                <a16:creationId xmlns:a16="http://schemas.microsoft.com/office/drawing/2014/main" id="{DB0A8EE5-CDE0-604C-B0CA-9DFE53692A5D}"/>
              </a:ext>
            </a:extLst>
          </p:cNvPr>
          <p:cNvSpPr/>
          <p:nvPr/>
        </p:nvSpPr>
        <p:spPr>
          <a:xfrm rot="5400000">
            <a:off x="8595524" y="3766398"/>
            <a:ext cx="523307" cy="2654066"/>
          </a:xfrm>
          <a:prstGeom prst="rightBrace">
            <a:avLst/>
          </a:prstGeom>
          <a:ln w="28575">
            <a:headEnd w="lg" len="lg"/>
            <a:tailEnd w="lg" len="lg"/>
          </a:ln>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273470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9"/>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7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7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72"/>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73"/>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74"/>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75"/>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76"/>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7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1"/>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1" grpId="0" animBg="1"/>
      <p:bldP spid="72" grpId="0" animBg="1"/>
      <p:bldP spid="79" grpId="0"/>
      <p:bldP spid="81" grpId="0" animBg="1"/>
    </p:bldLst>
  </p:timing>
</p:sld>
</file>

<file path=ppt/theme/theme1.xml><?xml version="1.0" encoding="utf-8"?>
<a:theme xmlns:a="http://schemas.openxmlformats.org/drawingml/2006/main" name="TITLES">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3619F87D-55AE-6340-B035-DF36DB46B9B9}" vid="{5B7594C1-07EE-A647-AAB0-BFA6FF070B62}"/>
    </a:ext>
  </a:extLst>
</a:theme>
</file>

<file path=ppt/theme/theme2.xml><?xml version="1.0" encoding="utf-8"?>
<a:theme xmlns:a="http://schemas.openxmlformats.org/drawingml/2006/main" name="1_TITLES">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3619F87D-55AE-6340-B035-DF36DB46B9B9}" vid="{5B7594C1-07EE-A647-AAB0-BFA6FF070B6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Standard document" ma:contentTypeID="0x010100B08DCD0EEA0F07498423205D5413358800E9233B980F0A814D9CC8D1C0AE151076005C7671029431EF4A93E47D199439B245" ma:contentTypeVersion="9" ma:contentTypeDescription="For general documents (Word, Excel etc)." ma:contentTypeScope="" ma:versionID="791f85dce4fdc84618ec60e547219306">
  <xsd:schema xmlns:xsd="http://www.w3.org/2001/XMLSchema" xmlns:xs="http://www.w3.org/2001/XMLSchema" xmlns:p="http://schemas.microsoft.com/office/2006/metadata/properties" xmlns:ns2="e4476828-269d-41e7-8c7f-463a607b843c" xmlns:ns3="http://schemas.microsoft.com/sharepoint.v3" xmlns:ns4="cfd49927-b92a-4390-bfe3-734010189ee4" xmlns:ns5="d164b72e-b17b-401f-a461-e9179a0c8099" xmlns:ns6="f23a9a77-791f-43a9-8911-6b9a8d0aaf74" targetNamespace="http://schemas.microsoft.com/office/2006/metadata/properties" ma:root="true" ma:fieldsID="485d993e3b010d878175cb82b7f0230a" ns2:_="" ns3:_="" ns4:_="" ns5:_="" ns6:_="">
    <xsd:import namespace="e4476828-269d-41e7-8c7f-463a607b843c"/>
    <xsd:import namespace="http://schemas.microsoft.com/sharepoint.v3"/>
    <xsd:import namespace="cfd49927-b92a-4390-bfe3-734010189ee4"/>
    <xsd:import namespace="d164b72e-b17b-401f-a461-e9179a0c8099"/>
    <xsd:import namespace="f23a9a77-791f-43a9-8911-6b9a8d0aaf74"/>
    <xsd:element name="properties">
      <xsd:complexType>
        <xsd:sequence>
          <xsd:element name="documentManagement">
            <xsd:complexType>
              <xsd:all>
                <xsd:element ref="ns2:InfoSecLevel"/>
                <xsd:element ref="ns3:CategoryDescription" minOccurs="0"/>
                <xsd:element ref="ns2:SourceSystemCreated" minOccurs="0"/>
                <xsd:element ref="ns2:SourceSystemModified" minOccurs="0"/>
                <xsd:element ref="ns2:SourceSystemModifiedBy" minOccurs="0"/>
                <xsd:element ref="ns2:jfb83b211892487d8f99ba34d47cda51" minOccurs="0"/>
                <xsd:element ref="ns2:TaxCatchAll" minOccurs="0"/>
                <xsd:element ref="ns2:TaxCatchAllLabel" minOccurs="0"/>
                <xsd:element ref="ns2:TaxKeywordTaxHTField" minOccurs="0"/>
                <xsd:element ref="ns2:SourceSystem" minOccurs="0"/>
                <xsd:element ref="ns4:_dlc_DocId" minOccurs="0"/>
                <xsd:element ref="ns4:_dlc_DocIdUrl" minOccurs="0"/>
                <xsd:element ref="ns4:_dlc_DocIdPersistId" minOccurs="0"/>
                <xsd:element ref="ns4:hb4eac7bcb6e43728f8fd06f25adefc6" minOccurs="0"/>
                <xsd:element ref="ns5:MediaServiceMetadata" minOccurs="0"/>
                <xsd:element ref="ns5:MediaServiceFastMetadata" minOccurs="0"/>
                <xsd:element ref="ns5:MediaServiceAutoKeyPoints" minOccurs="0"/>
                <xsd:element ref="ns5:MediaServiceKeyPoints" minOccurs="0"/>
                <xsd:element ref="ns6:SharedWithUsers" minOccurs="0"/>
                <xsd:element ref="ns6:SharedWithDetails" minOccurs="0"/>
                <xsd:element ref="ns5: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476828-269d-41e7-8c7f-463a607b843c" elementFormDefault="qualified">
    <xsd:import namespace="http://schemas.microsoft.com/office/2006/documentManagement/types"/>
    <xsd:import namespace="http://schemas.microsoft.com/office/infopath/2007/PartnerControls"/>
    <xsd:element name="InfoSecLevel" ma:index="3" ma:displayName="Information Security Level" ma:default="Internal Use Only" ma:description="Note that Highly Restricted documents should not be held in cloud storage." ma:format="Dropdown" ma:internalName="InfoSecLevel" ma:readOnly="false">
      <xsd:simpleType>
        <xsd:restriction base="dms:Choice">
          <xsd:enumeration value="Highly Restricted - These should not be held in cloud storage"/>
          <xsd:enumeration value="Highly Confidential"/>
          <xsd:enumeration value="Proprietary"/>
          <xsd:enumeration value="Internal Use Only"/>
          <xsd:enumeration value="Public Documents"/>
        </xsd:restriction>
      </xsd:simpleType>
    </xsd:element>
    <xsd:element name="SourceSystemCreated" ma:index="6" nillable="true" ma:displayName="Source System Created" ma:format="DateTime" ma:internalName="SourceSystemCreated" ma:readOnly="false">
      <xsd:simpleType>
        <xsd:restriction base="dms:DateTime"/>
      </xsd:simpleType>
    </xsd:element>
    <xsd:element name="SourceSystemModified" ma:index="7" nillable="true" ma:displayName="Source System Modified" ma:format="DateTime" ma:internalName="SourceSystemModified" ma:readOnly="false">
      <xsd:simpleType>
        <xsd:restriction base="dms:DateTime"/>
      </xsd:simpleType>
    </xsd:element>
    <xsd:element name="SourceSystemModifiedBy" ma:index="8" nillable="true" ma:displayName="Source System Modified By" ma:list="UserInfo" ma:SharePointGroup="0" ma:internalName="SourceSystemModifiedBy"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jfb83b211892487d8f99ba34d47cda51" ma:index="12" ma:taxonomy="true" ma:internalName="jfb83b211892487d8f99ba34d47cda51" ma:taxonomyFieldName="OULanguage" ma:displayName="Language (OU)" ma:readOnly="false" ma:default="1;#English|e0d36b11-db4e-4123-8f10-8157dedade86" ma:fieldId="{3fb83b21-1892-487d-8f99-ba34d47cda51}" ma:taxonomyMulti="true" ma:sspId="bfb35f09-1364-44fa-bda6-079b81d03a24" ma:termSetId="6988e76f-8d6c-4125-83fe-48a1bc57431c" ma:anchorId="00000000-0000-0000-0000-000000000000" ma:open="false" ma:isKeyword="false">
      <xsd:complexType>
        <xsd:sequence>
          <xsd:element ref="pc:Terms" minOccurs="0" maxOccurs="1"/>
        </xsd:sequence>
      </xsd:complexType>
    </xsd:element>
    <xsd:element name="TaxCatchAll" ma:index="15" nillable="true" ma:displayName="Taxonomy Catch All Column" ma:hidden="true" ma:list="{3fc77c82-da85-4715-bca6-0cefdac07860}" ma:internalName="TaxCatchAll" ma:showField="CatchAllData" ma:web="cfd49927-b92a-4390-bfe3-734010189ee4">
      <xsd:complexType>
        <xsd:complexContent>
          <xsd:extension base="dms:MultiChoiceLookup">
            <xsd:sequence>
              <xsd:element name="Value" type="dms:Lookup" maxOccurs="unbounded" minOccurs="0" nillable="true"/>
            </xsd:sequence>
          </xsd:extension>
        </xsd:complexContent>
      </xsd:complexType>
    </xsd:element>
    <xsd:element name="TaxCatchAllLabel" ma:index="16" nillable="true" ma:displayName="Taxonomy Catch All Column1" ma:hidden="true" ma:list="{3fc77c82-da85-4715-bca6-0cefdac07860}" ma:internalName="TaxCatchAllLabel" ma:readOnly="true" ma:showField="CatchAllDataLabel" ma:web="cfd49927-b92a-4390-bfe3-734010189ee4">
      <xsd:complexType>
        <xsd:complexContent>
          <xsd:extension base="dms:MultiChoiceLookup">
            <xsd:sequence>
              <xsd:element name="Value" type="dms:Lookup" maxOccurs="unbounded" minOccurs="0" nillable="true"/>
            </xsd:sequence>
          </xsd:extension>
        </xsd:complexContent>
      </xsd:complexType>
    </xsd:element>
    <xsd:element name="TaxKeywordTaxHTField" ma:index="18" nillable="true" ma:taxonomy="true" ma:internalName="TaxKeywordTaxHTField" ma:taxonomyFieldName="TaxKeyword" ma:displayName="Enterprise Keywords" ma:fieldId="{23f27201-bee3-471e-b2e7-b64fd8b7ca38}" ma:taxonomyMulti="true" ma:sspId="bfb35f09-1364-44fa-bda6-079b81d03a24" ma:termSetId="00000000-0000-0000-0000-000000000000" ma:anchorId="00000000-0000-0000-0000-000000000000" ma:open="true" ma:isKeyword="true">
      <xsd:complexType>
        <xsd:sequence>
          <xsd:element ref="pc:Terms" minOccurs="0" maxOccurs="1"/>
        </xsd:sequence>
      </xsd:complexType>
    </xsd:element>
    <xsd:element name="SourceSystem" ma:index="19" nillable="true" ma:displayName="Source System" ma:format="Dropdown" ma:internalName="SourceSystem" ma:readOnly="false">
      <xsd:simpleType>
        <xsd:restriction base="dms:Choice">
          <xsd:enumeration value="﻿Documentum"/>
          <xsd:enumeration value="﻿"/>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5" nillable="true" ma:displayName="Description" ma:internalName="Category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d49927-b92a-4390-bfe3-734010189ee4" elementFormDefault="qualified">
    <xsd:import namespace="http://schemas.microsoft.com/office/2006/documentManagement/types"/>
    <xsd:import namespace="http://schemas.microsoft.com/office/infopath/2007/PartnerControls"/>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hb4eac7bcb6e43728f8fd06f25adefc6" ma:index="23" nillable="true" ma:taxonomy="true" ma:internalName="hb4eac7bcb6e43728f8fd06f25adefc6" ma:taxonomyFieldName="TreeStructureCategory" ma:displayName="TreeStructureCategory" ma:default="" ma:fieldId="{1b4eac7b-cb6e-4372-8f8f-d06f25adefc6}" ma:taxonomyMulti="true" ma:sspId="bfb35f09-1364-44fa-bda6-079b81d03a24" ma:termSetId="5fdde2e9-3d96-4afd-868f-04bc867683a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164b72e-b17b-401f-a461-e9179a0c8099" elementFormDefault="qualified">
    <xsd:import namespace="http://schemas.microsoft.com/office/2006/documentManagement/types"/>
    <xsd:import namespace="http://schemas.microsoft.com/office/infopath/2007/PartnerControls"/>
    <xsd:element name="MediaServiceMetadata" ma:index="25" nillable="true" ma:displayName="MediaServiceMetadata" ma:hidden="true" ma:internalName="MediaServiceMetadata" ma:readOnly="true">
      <xsd:simpleType>
        <xsd:restriction base="dms:Note"/>
      </xsd:simpleType>
    </xsd:element>
    <xsd:element name="MediaServiceFastMetadata" ma:index="26" nillable="true" ma:displayName="MediaServiceFastMetadata" ma:hidden="true" ma:internalName="MediaServiceFastMetadata" ma:readOnly="true">
      <xsd:simpleType>
        <xsd:restriction base="dms:Note"/>
      </xsd:simpleType>
    </xsd:element>
    <xsd:element name="MediaServiceAutoKeyPoints" ma:index="27" nillable="true" ma:displayName="MediaServiceAutoKeyPoints" ma:hidden="true" ma:internalName="MediaServiceAutoKeyPoints" ma:readOnly="true">
      <xsd:simpleType>
        <xsd:restriction base="dms:Note"/>
      </xsd:simpleType>
    </xsd:element>
    <xsd:element name="MediaServiceKeyPoints" ma:index="28" nillable="true" ma:displayName="KeyPoints" ma:internalName="MediaServiceKeyPoints" ma:readOnly="true">
      <xsd:simpleType>
        <xsd:restriction base="dms:Note">
          <xsd:maxLength value="255"/>
        </xsd:restriction>
      </xsd:simpleType>
    </xsd:element>
    <xsd:element name="MediaServiceDateTaken" ma:index="31"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3a9a77-791f-43a9-8911-6b9a8d0aaf7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ourceSystemCreated xmlns="e4476828-269d-41e7-8c7f-463a607b843c" xsi:nil="true"/>
    <hb4eac7bcb6e43728f8fd06f25adefc6 xmlns="cfd49927-b92a-4390-bfe3-734010189ee4">
      <Terms xmlns="http://schemas.microsoft.com/office/infopath/2007/PartnerControls"/>
    </hb4eac7bcb6e43728f8fd06f25adefc6>
    <SourceSystemModifiedBy xmlns="e4476828-269d-41e7-8c7f-463a607b843c">
      <UserInfo>
        <DisplayName/>
        <AccountId xsi:nil="true"/>
        <AccountType/>
      </UserInfo>
    </SourceSystemModifiedBy>
    <jfb83b211892487d8f99ba34d47cda51 xmlns="e4476828-269d-41e7-8c7f-463a607b843c">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e0d36b11-db4e-4123-8f10-8157dedade86</TermId>
        </TermInfo>
      </Terms>
    </jfb83b211892487d8f99ba34d47cda51>
    <TaxCatchAll xmlns="e4476828-269d-41e7-8c7f-463a607b843c">
      <Value>1</Value>
    </TaxCatchAll>
    <SourceSystemModified xmlns="e4476828-269d-41e7-8c7f-463a607b843c" xsi:nil="true"/>
    <SourceSystem xmlns="e4476828-269d-41e7-8c7f-463a607b843c" xsi:nil="true"/>
    <TaxKeywordTaxHTField xmlns="e4476828-269d-41e7-8c7f-463a607b843c">
      <Terms xmlns="http://schemas.microsoft.com/office/infopath/2007/PartnerControls"/>
    </TaxKeywordTaxHTField>
    <InfoSecLevel xmlns="e4476828-269d-41e7-8c7f-463a607b843c">Internal Use Only</InfoSecLevel>
    <CategoryDescription xmlns="http://schemas.microsoft.com/sharepoint.v3" xsi:nil="true"/>
    <_dlc_DocId xmlns="cfd49927-b92a-4390-bfe3-734010189ee4">BDUM-1456287959-56</_dlc_DocId>
    <_dlc_DocIdUrl xmlns="cfd49927-b92a-4390-bfe3-734010189ee4">
      <Url>https://openuniv.sharepoint.com/sites/bdu-marketing/business-innovation-hub/_layouts/15/DocIdRedir.aspx?ID=BDUM-1456287959-56</Url>
      <Description>BDUM-1456287959-56</Description>
    </_dlc_DocIdUrl>
  </documentManagement>
</p:properties>
</file>

<file path=customXml/item4.xml><?xml version="1.0" encoding="utf-8"?>
<?mso-contentType ?>
<SharedContentType xmlns="Microsoft.SharePoint.Taxonomy.ContentTypeSync" SourceId="bfb35f09-1364-44fa-bda6-079b81d03a24" ContentTypeId="0x010100B08DCD0EEA0F07498423205D54133588" PreviousValue="false"/>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3F3B7D63-693A-4FC6-8778-55BB71CA80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476828-269d-41e7-8c7f-463a607b843c"/>
    <ds:schemaRef ds:uri="http://schemas.microsoft.com/sharepoint.v3"/>
    <ds:schemaRef ds:uri="cfd49927-b92a-4390-bfe3-734010189ee4"/>
    <ds:schemaRef ds:uri="d164b72e-b17b-401f-a461-e9179a0c8099"/>
    <ds:schemaRef ds:uri="f23a9a77-791f-43a9-8911-6b9a8d0aaf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AAB3B6F-8221-48F9-89FA-4A5F779434C7}">
  <ds:schemaRefs>
    <ds:schemaRef ds:uri="http://schemas.microsoft.com/sharepoint/v3/contenttype/forms"/>
  </ds:schemaRefs>
</ds:datastoreItem>
</file>

<file path=customXml/itemProps3.xml><?xml version="1.0" encoding="utf-8"?>
<ds:datastoreItem xmlns:ds="http://schemas.openxmlformats.org/officeDocument/2006/customXml" ds:itemID="{6F42C78D-48F7-4B56-B141-6AD46E5842B9}">
  <ds:schemaRefs>
    <ds:schemaRef ds:uri="http://schemas.microsoft.com/sharepoint.v3"/>
    <ds:schemaRef ds:uri="http://schemas.microsoft.com/office/2006/documentManagement/types"/>
    <ds:schemaRef ds:uri="f23a9a77-791f-43a9-8911-6b9a8d0aaf74"/>
    <ds:schemaRef ds:uri="cfd49927-b92a-4390-bfe3-734010189ee4"/>
    <ds:schemaRef ds:uri="http://schemas.microsoft.com/office/2006/metadata/properties"/>
    <ds:schemaRef ds:uri="e4476828-269d-41e7-8c7f-463a607b843c"/>
    <ds:schemaRef ds:uri="http://schemas.microsoft.com/office/infopath/2007/PartnerControls"/>
    <ds:schemaRef ds:uri="http://purl.org/dc/elements/1.1/"/>
    <ds:schemaRef ds:uri="http://purl.org/dc/dcmitype/"/>
    <ds:schemaRef ds:uri="http://purl.org/dc/terms/"/>
    <ds:schemaRef ds:uri="http://schemas.openxmlformats.org/package/2006/metadata/core-properties"/>
    <ds:schemaRef ds:uri="d164b72e-b17b-401f-a461-e9179a0c8099"/>
    <ds:schemaRef ds:uri="http://www.w3.org/XML/1998/namespace"/>
  </ds:schemaRefs>
</ds:datastoreItem>
</file>

<file path=customXml/itemProps4.xml><?xml version="1.0" encoding="utf-8"?>
<ds:datastoreItem xmlns:ds="http://schemas.openxmlformats.org/officeDocument/2006/customXml" ds:itemID="{A70D3B53-18E9-4321-A714-2FA4965D3334}">
  <ds:schemaRefs>
    <ds:schemaRef ds:uri="Microsoft.SharePoint.Taxonomy.ContentTypeSync"/>
  </ds:schemaRefs>
</ds:datastoreItem>
</file>

<file path=customXml/itemProps5.xml><?xml version="1.0" encoding="utf-8"?>
<ds:datastoreItem xmlns:ds="http://schemas.openxmlformats.org/officeDocument/2006/customXml" ds:itemID="{D8C2EBC1-2F8D-4231-B450-49854CAD1DC9}">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TITLES</Template>
  <TotalTime>6797</TotalTime>
  <Words>921</Words>
  <Application>Microsoft Macintosh PowerPoint</Application>
  <PresentationFormat>Widescreen</PresentationFormat>
  <Paragraphs>148</Paragraphs>
  <Slides>11</Slides>
  <Notes>10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Symbol</vt:lpstr>
      <vt:lpstr>Times New Roman</vt:lpstr>
      <vt:lpstr>TITLES</vt:lpstr>
      <vt:lpstr>1_TITLES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Andrew.Law</dc:creator>
  <cp:keywords/>
  <dc:description/>
  <cp:lastModifiedBy>Andrew.Law</cp:lastModifiedBy>
  <cp:revision>74</cp:revision>
  <cp:lastPrinted>2019-08-15T07:17:10Z</cp:lastPrinted>
  <dcterms:created xsi:type="dcterms:W3CDTF">2019-01-31T16:12:26Z</dcterms:created>
  <dcterms:modified xsi:type="dcterms:W3CDTF">2020-11-09T10:13:29Z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0x010100B08DCD0EEA0F07498423205D5413358800E9233B980F0A814D9CC8D1C0AE151076005C7671029431EF4A93E47D199439B245</vt:lpwstr>
  </property>
  <property fmtid="{D5CDD505-2E9C-101B-9397-08002B2CF9AE}" pid="3" name="OULanguage">
    <vt:lpwstr>1;#English|e0d36b11-db4e-4123-8f10-8157dedade86</vt:lpwstr>
  </property>
  <property fmtid="{D5CDD505-2E9C-101B-9397-08002B2CF9AE}" pid="4" name="_dlc_DocIdItemGuid">
    <vt:lpwstr>6c27056d-bbf4-4adf-bb20-1e9b6b1cb4d6</vt:lpwstr>
  </property>
  <property fmtid="{D5CDD505-2E9C-101B-9397-08002B2CF9AE}" pid="5" name="TaxKeyword">
    <vt:lpwstr/>
  </property>
  <property fmtid="{D5CDD505-2E9C-101B-9397-08002B2CF9AE}" pid="6" name="TreeStructureCategory">
    <vt:lpwstr/>
  </property>
</Properties>
</file>