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3" r:id="rId5"/>
    <p:sldMasterId id="2147483668" r:id="rId6"/>
  </p:sldMasterIdLst>
  <p:sldIdLst>
    <p:sldId id="256" r:id="rId7"/>
    <p:sldId id="258" r:id="rId8"/>
    <p:sldId id="270" r:id="rId9"/>
    <p:sldId id="259" r:id="rId10"/>
    <p:sldId id="260" r:id="rId11"/>
    <p:sldId id="268" r:id="rId12"/>
    <p:sldId id="261" r:id="rId13"/>
    <p:sldId id="262" r:id="rId14"/>
    <p:sldId id="269" r:id="rId15"/>
    <p:sldId id="263" r:id="rId16"/>
    <p:sldId id="267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DCC279-7BC8-40F6-854A-DE333081433D}" v="10" dt="2020-11-06T12:32:08.720"/>
    <p1510:client id="{83200A6B-E71A-33AB-83A1-AEC60613791A}" v="296" dt="2020-11-05T19:18:29.9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3" autoAdjust="0"/>
    <p:restoredTop sz="94655" autoAdjust="0"/>
  </p:normalViewPr>
  <p:slideViewPr>
    <p:cSldViewPr>
      <p:cViewPr varScale="1">
        <p:scale>
          <a:sx n="109" d="100"/>
          <a:sy n="109" d="100"/>
        </p:scale>
        <p:origin x="159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zabeth.FitzGerald" userId="6b234148-3e25-46aa-bdfd-53f4179adf3f" providerId="ADAL" clId="{80DCC279-7BC8-40F6-854A-DE333081433D}"/>
    <pc:docChg chg="undo custSel addSld delSld modSld sldOrd">
      <pc:chgData name="Elizabeth.FitzGerald" userId="6b234148-3e25-46aa-bdfd-53f4179adf3f" providerId="ADAL" clId="{80DCC279-7BC8-40F6-854A-DE333081433D}" dt="2020-11-06T12:46:07.463" v="1351" actId="20577"/>
      <pc:docMkLst>
        <pc:docMk/>
      </pc:docMkLst>
      <pc:sldChg chg="modSp">
        <pc:chgData name="Elizabeth.FitzGerald" userId="6b234148-3e25-46aa-bdfd-53f4179adf3f" providerId="ADAL" clId="{80DCC279-7BC8-40F6-854A-DE333081433D}" dt="2020-11-06T12:31:32.607" v="912" actId="20577"/>
        <pc:sldMkLst>
          <pc:docMk/>
          <pc:sldMk cId="1754418804" sldId="258"/>
        </pc:sldMkLst>
        <pc:spChg chg="mod">
          <ac:chgData name="Elizabeth.FitzGerald" userId="6b234148-3e25-46aa-bdfd-53f4179adf3f" providerId="ADAL" clId="{80DCC279-7BC8-40F6-854A-DE333081433D}" dt="2020-11-06T12:23:32.170" v="30" actId="20577"/>
          <ac:spMkLst>
            <pc:docMk/>
            <pc:sldMk cId="1754418804" sldId="258"/>
            <ac:spMk id="2" creationId="{00000000-0000-0000-0000-000000000000}"/>
          </ac:spMkLst>
        </pc:spChg>
        <pc:spChg chg="mod">
          <ac:chgData name="Elizabeth.FitzGerald" userId="6b234148-3e25-46aa-bdfd-53f4179adf3f" providerId="ADAL" clId="{80DCC279-7BC8-40F6-854A-DE333081433D}" dt="2020-11-06T12:31:32.607" v="912" actId="20577"/>
          <ac:spMkLst>
            <pc:docMk/>
            <pc:sldMk cId="1754418804" sldId="258"/>
            <ac:spMk id="3" creationId="{00000000-0000-0000-0000-000000000000}"/>
          </ac:spMkLst>
        </pc:spChg>
      </pc:sldChg>
      <pc:sldChg chg="modSp">
        <pc:chgData name="Elizabeth.FitzGerald" userId="6b234148-3e25-46aa-bdfd-53f4179adf3f" providerId="ADAL" clId="{80DCC279-7BC8-40F6-854A-DE333081433D}" dt="2020-11-06T12:33:21.006" v="1004" actId="20577"/>
        <pc:sldMkLst>
          <pc:docMk/>
          <pc:sldMk cId="1701182695" sldId="259"/>
        </pc:sldMkLst>
        <pc:spChg chg="mod">
          <ac:chgData name="Elizabeth.FitzGerald" userId="6b234148-3e25-46aa-bdfd-53f4179adf3f" providerId="ADAL" clId="{80DCC279-7BC8-40F6-854A-DE333081433D}" dt="2020-11-06T12:33:08.091" v="981" actId="20577"/>
          <ac:spMkLst>
            <pc:docMk/>
            <pc:sldMk cId="1701182695" sldId="259"/>
            <ac:spMk id="2" creationId="{00000000-0000-0000-0000-000000000000}"/>
          </ac:spMkLst>
        </pc:spChg>
        <pc:spChg chg="mod">
          <ac:chgData name="Elizabeth.FitzGerald" userId="6b234148-3e25-46aa-bdfd-53f4179adf3f" providerId="ADAL" clId="{80DCC279-7BC8-40F6-854A-DE333081433D}" dt="2020-11-06T12:33:21.006" v="1004" actId="20577"/>
          <ac:spMkLst>
            <pc:docMk/>
            <pc:sldMk cId="1701182695" sldId="259"/>
            <ac:spMk id="3" creationId="{00000000-0000-0000-0000-000000000000}"/>
          </ac:spMkLst>
        </pc:spChg>
      </pc:sldChg>
      <pc:sldChg chg="modSp">
        <pc:chgData name="Elizabeth.FitzGerald" userId="6b234148-3e25-46aa-bdfd-53f4179adf3f" providerId="ADAL" clId="{80DCC279-7BC8-40F6-854A-DE333081433D}" dt="2020-11-06T12:22:57.012" v="3" actId="5793"/>
        <pc:sldMkLst>
          <pc:docMk/>
          <pc:sldMk cId="327449650" sldId="260"/>
        </pc:sldMkLst>
        <pc:spChg chg="mod">
          <ac:chgData name="Elizabeth.FitzGerald" userId="6b234148-3e25-46aa-bdfd-53f4179adf3f" providerId="ADAL" clId="{80DCC279-7BC8-40F6-854A-DE333081433D}" dt="2020-11-06T12:22:57.012" v="3" actId="5793"/>
          <ac:spMkLst>
            <pc:docMk/>
            <pc:sldMk cId="327449650" sldId="260"/>
            <ac:spMk id="3" creationId="{00000000-0000-0000-0000-000000000000}"/>
          </ac:spMkLst>
        </pc:spChg>
      </pc:sldChg>
      <pc:sldChg chg="addSp delSp modSp">
        <pc:chgData name="Elizabeth.FitzGerald" userId="6b234148-3e25-46aa-bdfd-53f4179adf3f" providerId="ADAL" clId="{80DCC279-7BC8-40F6-854A-DE333081433D}" dt="2020-11-06T12:26:10.102" v="193" actId="1035"/>
        <pc:sldMkLst>
          <pc:docMk/>
          <pc:sldMk cId="2275448972" sldId="261"/>
        </pc:sldMkLst>
        <pc:spChg chg="del">
          <ac:chgData name="Elizabeth.FitzGerald" userId="6b234148-3e25-46aa-bdfd-53f4179adf3f" providerId="ADAL" clId="{80DCC279-7BC8-40F6-854A-DE333081433D}" dt="2020-11-06T12:25:35.348" v="179" actId="478"/>
          <ac:spMkLst>
            <pc:docMk/>
            <pc:sldMk cId="2275448972" sldId="261"/>
            <ac:spMk id="2" creationId="{00000000-0000-0000-0000-000000000000}"/>
          </ac:spMkLst>
        </pc:spChg>
        <pc:spChg chg="add del mod">
          <ac:chgData name="Elizabeth.FitzGerald" userId="6b234148-3e25-46aa-bdfd-53f4179adf3f" providerId="ADAL" clId="{80DCC279-7BC8-40F6-854A-DE333081433D}" dt="2020-11-06T12:25:40.318" v="180" actId="478"/>
          <ac:spMkLst>
            <pc:docMk/>
            <pc:sldMk cId="2275448972" sldId="261"/>
            <ac:spMk id="5" creationId="{1371DC1B-A2ED-4676-84E1-FF9932BDAFC7}"/>
          </ac:spMkLst>
        </pc:spChg>
        <pc:picChg chg="mod">
          <ac:chgData name="Elizabeth.FitzGerald" userId="6b234148-3e25-46aa-bdfd-53f4179adf3f" providerId="ADAL" clId="{80DCC279-7BC8-40F6-854A-DE333081433D}" dt="2020-11-06T12:26:10.102" v="193" actId="1035"/>
          <ac:picMkLst>
            <pc:docMk/>
            <pc:sldMk cId="2275448972" sldId="261"/>
            <ac:picMk id="4" creationId="{00000000-0000-0000-0000-000000000000}"/>
          </ac:picMkLst>
        </pc:picChg>
      </pc:sldChg>
      <pc:sldChg chg="modSp">
        <pc:chgData name="Elizabeth.FitzGerald" userId="6b234148-3e25-46aa-bdfd-53f4179adf3f" providerId="ADAL" clId="{80DCC279-7BC8-40F6-854A-DE333081433D}" dt="2020-11-06T12:25:30.587" v="178" actId="20577"/>
        <pc:sldMkLst>
          <pc:docMk/>
          <pc:sldMk cId="839477089" sldId="262"/>
        </pc:sldMkLst>
        <pc:spChg chg="mod">
          <ac:chgData name="Elizabeth.FitzGerald" userId="6b234148-3e25-46aa-bdfd-53f4179adf3f" providerId="ADAL" clId="{80DCC279-7BC8-40F6-854A-DE333081433D}" dt="2020-11-06T12:25:30.587" v="178" actId="20577"/>
          <ac:spMkLst>
            <pc:docMk/>
            <pc:sldMk cId="839477089" sldId="262"/>
            <ac:spMk id="2" creationId="{00000000-0000-0000-0000-000000000000}"/>
          </ac:spMkLst>
        </pc:spChg>
        <pc:spChg chg="mod">
          <ac:chgData name="Elizabeth.FitzGerald" userId="6b234148-3e25-46aa-bdfd-53f4179adf3f" providerId="ADAL" clId="{80DCC279-7BC8-40F6-854A-DE333081433D}" dt="2020-11-06T12:25:16.895" v="175" actId="20577"/>
          <ac:spMkLst>
            <pc:docMk/>
            <pc:sldMk cId="839477089" sldId="262"/>
            <ac:spMk id="3" creationId="{00000000-0000-0000-0000-000000000000}"/>
          </ac:spMkLst>
        </pc:spChg>
      </pc:sldChg>
      <pc:sldChg chg="modSp">
        <pc:chgData name="Elizabeth.FitzGerald" userId="6b234148-3e25-46aa-bdfd-53f4179adf3f" providerId="ADAL" clId="{80DCC279-7BC8-40F6-854A-DE333081433D}" dt="2020-11-06T12:46:07.463" v="1351" actId="20577"/>
        <pc:sldMkLst>
          <pc:docMk/>
          <pc:sldMk cId="2583665900" sldId="263"/>
        </pc:sldMkLst>
        <pc:spChg chg="mod">
          <ac:chgData name="Elizabeth.FitzGerald" userId="6b234148-3e25-46aa-bdfd-53f4179adf3f" providerId="ADAL" clId="{80DCC279-7BC8-40F6-854A-DE333081433D}" dt="2020-11-06T12:46:07.463" v="1351" actId="20577"/>
          <ac:spMkLst>
            <pc:docMk/>
            <pc:sldMk cId="2583665900" sldId="263"/>
            <ac:spMk id="3" creationId="{00000000-0000-0000-0000-000000000000}"/>
          </ac:spMkLst>
        </pc:spChg>
      </pc:sldChg>
      <pc:sldChg chg="addSp delSp modSp del ord">
        <pc:chgData name="Elizabeth.FitzGerald" userId="6b234148-3e25-46aa-bdfd-53f4179adf3f" providerId="ADAL" clId="{80DCC279-7BC8-40F6-854A-DE333081433D}" dt="2020-11-06T12:32:59.434" v="980" actId="2696"/>
        <pc:sldMkLst>
          <pc:docMk/>
          <pc:sldMk cId="2504749747" sldId="264"/>
        </pc:sldMkLst>
        <pc:spChg chg="add del mod">
          <ac:chgData name="Elizabeth.FitzGerald" userId="6b234148-3e25-46aa-bdfd-53f4179adf3f" providerId="ADAL" clId="{80DCC279-7BC8-40F6-854A-DE333081433D}" dt="2020-11-06T12:31:51.207" v="920"/>
          <ac:spMkLst>
            <pc:docMk/>
            <pc:sldMk cId="2504749747" sldId="264"/>
            <ac:spMk id="2" creationId="{0A7A355E-5A9E-4720-85E6-7F762B7702F4}"/>
          </ac:spMkLst>
        </pc:spChg>
        <pc:picChg chg="mod">
          <ac:chgData name="Elizabeth.FitzGerald" userId="6b234148-3e25-46aa-bdfd-53f4179adf3f" providerId="ADAL" clId="{80DCC279-7BC8-40F6-854A-DE333081433D}" dt="2020-11-06T12:31:50.049" v="917" actId="1076"/>
          <ac:picMkLst>
            <pc:docMk/>
            <pc:sldMk cId="2504749747" sldId="264"/>
            <ac:picMk id="4" creationId="{D3DE2ED5-7745-4B02-A2AB-2444A0938679}"/>
          </ac:picMkLst>
        </pc:picChg>
        <pc:picChg chg="mod">
          <ac:chgData name="Elizabeth.FitzGerald" userId="6b234148-3e25-46aa-bdfd-53f4179adf3f" providerId="ADAL" clId="{80DCC279-7BC8-40F6-854A-DE333081433D}" dt="2020-11-06T12:31:50.809" v="919" actId="1076"/>
          <ac:picMkLst>
            <pc:docMk/>
            <pc:sldMk cId="2504749747" sldId="264"/>
            <ac:picMk id="6" creationId="{17C08138-7F98-44F3-AFD4-44F2230054D2}"/>
          </ac:picMkLst>
        </pc:picChg>
      </pc:sldChg>
      <pc:sldChg chg="ord">
        <pc:chgData name="Elizabeth.FitzGerald" userId="6b234148-3e25-46aa-bdfd-53f4179adf3f" providerId="ADAL" clId="{80DCC279-7BC8-40F6-854A-DE333081433D}" dt="2020-11-06T12:31:03.734" v="876"/>
        <pc:sldMkLst>
          <pc:docMk/>
          <pc:sldMk cId="1473650403" sldId="267"/>
        </pc:sldMkLst>
      </pc:sldChg>
      <pc:sldChg chg="modSp">
        <pc:chgData name="Elizabeth.FitzGerald" userId="6b234148-3e25-46aa-bdfd-53f4179adf3f" providerId="ADAL" clId="{80DCC279-7BC8-40F6-854A-DE333081433D}" dt="2020-11-06T12:23:44.191" v="34" actId="20577"/>
        <pc:sldMkLst>
          <pc:docMk/>
          <pc:sldMk cId="2534556332" sldId="268"/>
        </pc:sldMkLst>
        <pc:spChg chg="mod">
          <ac:chgData name="Elizabeth.FitzGerald" userId="6b234148-3e25-46aa-bdfd-53f4179adf3f" providerId="ADAL" clId="{80DCC279-7BC8-40F6-854A-DE333081433D}" dt="2020-11-06T12:23:44.191" v="34" actId="20577"/>
          <ac:spMkLst>
            <pc:docMk/>
            <pc:sldMk cId="2534556332" sldId="268"/>
            <ac:spMk id="3" creationId="{00000000-0000-0000-0000-000000000000}"/>
          </ac:spMkLst>
        </pc:spChg>
      </pc:sldChg>
      <pc:sldChg chg="modSp add">
        <pc:chgData name="Elizabeth.FitzGerald" userId="6b234148-3e25-46aa-bdfd-53f4179adf3f" providerId="ADAL" clId="{80DCC279-7BC8-40F6-854A-DE333081433D}" dt="2020-11-06T12:30:34.095" v="815" actId="20577"/>
        <pc:sldMkLst>
          <pc:docMk/>
          <pc:sldMk cId="4233171685" sldId="269"/>
        </pc:sldMkLst>
        <pc:spChg chg="mod">
          <ac:chgData name="Elizabeth.FitzGerald" userId="6b234148-3e25-46aa-bdfd-53f4179adf3f" providerId="ADAL" clId="{80DCC279-7BC8-40F6-854A-DE333081433D}" dt="2020-11-06T12:30:34.095" v="815" actId="20577"/>
          <ac:spMkLst>
            <pc:docMk/>
            <pc:sldMk cId="4233171685" sldId="269"/>
            <ac:spMk id="3" creationId="{00000000-0000-0000-0000-000000000000}"/>
          </ac:spMkLst>
        </pc:spChg>
      </pc:sldChg>
      <pc:sldChg chg="addSp modSp add">
        <pc:chgData name="Elizabeth.FitzGerald" userId="6b234148-3e25-46aa-bdfd-53f4179adf3f" providerId="ADAL" clId="{80DCC279-7BC8-40F6-854A-DE333081433D}" dt="2020-11-06T12:32:48.750" v="979" actId="1076"/>
        <pc:sldMkLst>
          <pc:docMk/>
          <pc:sldMk cId="2117434599" sldId="270"/>
        </pc:sldMkLst>
        <pc:spChg chg="add mod">
          <ac:chgData name="Elizabeth.FitzGerald" userId="6b234148-3e25-46aa-bdfd-53f4179adf3f" providerId="ADAL" clId="{80DCC279-7BC8-40F6-854A-DE333081433D}" dt="2020-11-06T12:32:26.063" v="974" actId="20577"/>
          <ac:spMkLst>
            <pc:docMk/>
            <pc:sldMk cId="2117434599" sldId="270"/>
            <ac:spMk id="2" creationId="{02FA77D8-8E49-4285-97F9-DDAC196828C5}"/>
          </ac:spMkLst>
        </pc:spChg>
        <pc:picChg chg="mod">
          <ac:chgData name="Elizabeth.FitzGerald" userId="6b234148-3e25-46aa-bdfd-53f4179adf3f" providerId="ADAL" clId="{80DCC279-7BC8-40F6-854A-DE333081433D}" dt="2020-11-06T12:32:35.375" v="976" actId="1076"/>
          <ac:picMkLst>
            <pc:docMk/>
            <pc:sldMk cId="2117434599" sldId="270"/>
            <ac:picMk id="4" creationId="{D3DE2ED5-7745-4B02-A2AB-2444A0938679}"/>
          </ac:picMkLst>
        </pc:picChg>
        <pc:picChg chg="mod">
          <ac:chgData name="Elizabeth.FitzGerald" userId="6b234148-3e25-46aa-bdfd-53f4179adf3f" providerId="ADAL" clId="{80DCC279-7BC8-40F6-854A-DE333081433D}" dt="2020-11-06T12:32:48.750" v="979" actId="1076"/>
          <ac:picMkLst>
            <pc:docMk/>
            <pc:sldMk cId="2117434599" sldId="270"/>
            <ac:picMk id="6" creationId="{17C08138-7F98-44F3-AFD4-44F2230054D2}"/>
          </ac:picMkLst>
        </pc:picChg>
      </pc:sldChg>
    </pc:docChg>
  </pc:docChgLst>
  <pc:docChgLst>
    <pc:chgData name="H.J.Mcfaul" userId="S::hjm242@open.ac.uk::52075ffd-2315-4d89-9e91-7cd27af32437" providerId="AD" clId="Web-{83200A6B-E71A-33AB-83A1-AEC60613791A}"/>
    <pc:docChg chg="addSld delSld modSld">
      <pc:chgData name="H.J.Mcfaul" userId="S::hjm242@open.ac.uk::52075ffd-2315-4d89-9e91-7cd27af32437" providerId="AD" clId="Web-{83200A6B-E71A-33AB-83A1-AEC60613791A}" dt="2020-11-05T19:18:29.900" v="287" actId="20577"/>
      <pc:docMkLst>
        <pc:docMk/>
      </pc:docMkLst>
      <pc:sldChg chg="modSp">
        <pc:chgData name="H.J.Mcfaul" userId="S::hjm242@open.ac.uk::52075ffd-2315-4d89-9e91-7cd27af32437" providerId="AD" clId="Web-{83200A6B-E71A-33AB-83A1-AEC60613791A}" dt="2020-11-05T19:14:12.152" v="239" actId="20577"/>
        <pc:sldMkLst>
          <pc:docMk/>
          <pc:sldMk cId="1701182695" sldId="259"/>
        </pc:sldMkLst>
        <pc:spChg chg="mod">
          <ac:chgData name="H.J.Mcfaul" userId="S::hjm242@open.ac.uk::52075ffd-2315-4d89-9e91-7cd27af32437" providerId="AD" clId="Web-{83200A6B-E71A-33AB-83A1-AEC60613791A}" dt="2020-11-05T19:14:12.152" v="239" actId="20577"/>
          <ac:spMkLst>
            <pc:docMk/>
            <pc:sldMk cId="1701182695" sldId="259"/>
            <ac:spMk id="3" creationId="{00000000-0000-0000-0000-000000000000}"/>
          </ac:spMkLst>
        </pc:spChg>
      </pc:sldChg>
      <pc:sldChg chg="modSp">
        <pc:chgData name="H.J.Mcfaul" userId="S::hjm242@open.ac.uk::52075ffd-2315-4d89-9e91-7cd27af32437" providerId="AD" clId="Web-{83200A6B-E71A-33AB-83A1-AEC60613791A}" dt="2020-11-05T19:17:17.713" v="241" actId="20577"/>
        <pc:sldMkLst>
          <pc:docMk/>
          <pc:sldMk cId="327449650" sldId="260"/>
        </pc:sldMkLst>
        <pc:spChg chg="mod">
          <ac:chgData name="H.J.Mcfaul" userId="S::hjm242@open.ac.uk::52075ffd-2315-4d89-9e91-7cd27af32437" providerId="AD" clId="Web-{83200A6B-E71A-33AB-83A1-AEC60613791A}" dt="2020-11-05T19:17:17.713" v="241" actId="20577"/>
          <ac:spMkLst>
            <pc:docMk/>
            <pc:sldMk cId="327449650" sldId="260"/>
            <ac:spMk id="3" creationId="{00000000-0000-0000-0000-000000000000}"/>
          </ac:spMkLst>
        </pc:spChg>
      </pc:sldChg>
      <pc:sldChg chg="addSp delSp modSp">
        <pc:chgData name="H.J.Mcfaul" userId="S::hjm242@open.ac.uk::52075ffd-2315-4d89-9e91-7cd27af32437" providerId="AD" clId="Web-{83200A6B-E71A-33AB-83A1-AEC60613791A}" dt="2020-11-05T19:05:27.999" v="168"/>
        <pc:sldMkLst>
          <pc:docMk/>
          <pc:sldMk cId="2275448972" sldId="261"/>
        </pc:sldMkLst>
        <pc:picChg chg="add del mod">
          <ac:chgData name="H.J.Mcfaul" userId="S::hjm242@open.ac.uk::52075ffd-2315-4d89-9e91-7cd27af32437" providerId="AD" clId="Web-{83200A6B-E71A-33AB-83A1-AEC60613791A}" dt="2020-11-05T19:05:27.999" v="168"/>
          <ac:picMkLst>
            <pc:docMk/>
            <pc:sldMk cId="2275448972" sldId="261"/>
            <ac:picMk id="3" creationId="{2F278D92-2CE4-496A-904D-760A705FDBE6}"/>
          </ac:picMkLst>
        </pc:picChg>
      </pc:sldChg>
      <pc:sldChg chg="addSp delSp modSp">
        <pc:chgData name="H.J.Mcfaul" userId="S::hjm242@open.ac.uk::52075ffd-2315-4d89-9e91-7cd27af32437" providerId="AD" clId="Web-{83200A6B-E71A-33AB-83A1-AEC60613791A}" dt="2020-11-05T19:07:04.358" v="176"/>
        <pc:sldMkLst>
          <pc:docMk/>
          <pc:sldMk cId="839477089" sldId="262"/>
        </pc:sldMkLst>
        <pc:spChg chg="mod">
          <ac:chgData name="H.J.Mcfaul" userId="S::hjm242@open.ac.uk::52075ffd-2315-4d89-9e91-7cd27af32437" providerId="AD" clId="Web-{83200A6B-E71A-33AB-83A1-AEC60613791A}" dt="2020-11-05T19:01:34.813" v="160" actId="20577"/>
          <ac:spMkLst>
            <pc:docMk/>
            <pc:sldMk cId="839477089" sldId="262"/>
            <ac:spMk id="3" creationId="{00000000-0000-0000-0000-000000000000}"/>
          </ac:spMkLst>
        </pc:spChg>
        <pc:picChg chg="add del mod">
          <ac:chgData name="H.J.Mcfaul" userId="S::hjm242@open.ac.uk::52075ffd-2315-4d89-9e91-7cd27af32437" providerId="AD" clId="Web-{83200A6B-E71A-33AB-83A1-AEC60613791A}" dt="2020-11-05T19:04:44.578" v="164"/>
          <ac:picMkLst>
            <pc:docMk/>
            <pc:sldMk cId="839477089" sldId="262"/>
            <ac:picMk id="4" creationId="{B8AC295B-BBB0-4CFB-BB0B-996C99174724}"/>
          </ac:picMkLst>
        </pc:picChg>
        <pc:picChg chg="add del mod">
          <ac:chgData name="H.J.Mcfaul" userId="S::hjm242@open.ac.uk::52075ffd-2315-4d89-9e91-7cd27af32437" providerId="AD" clId="Web-{83200A6B-E71A-33AB-83A1-AEC60613791A}" dt="2020-11-05T19:05:07.109" v="166"/>
          <ac:picMkLst>
            <pc:docMk/>
            <pc:sldMk cId="839477089" sldId="262"/>
            <ac:picMk id="5" creationId="{FD2958DB-865A-4F5C-A117-AA069EE7C9EA}"/>
          </ac:picMkLst>
        </pc:picChg>
        <pc:picChg chg="add del mod">
          <ac:chgData name="H.J.Mcfaul" userId="S::hjm242@open.ac.uk::52075ffd-2315-4d89-9e91-7cd27af32437" providerId="AD" clId="Web-{83200A6B-E71A-33AB-83A1-AEC60613791A}" dt="2020-11-05T19:06:54.405" v="174"/>
          <ac:picMkLst>
            <pc:docMk/>
            <pc:sldMk cId="839477089" sldId="262"/>
            <ac:picMk id="6" creationId="{1D388FAB-A207-4DFD-88C7-798A04EA008B}"/>
          </ac:picMkLst>
        </pc:picChg>
        <pc:picChg chg="add del mod">
          <ac:chgData name="H.J.Mcfaul" userId="S::hjm242@open.ac.uk::52075ffd-2315-4d89-9e91-7cd27af32437" providerId="AD" clId="Web-{83200A6B-E71A-33AB-83A1-AEC60613791A}" dt="2020-11-05T19:07:04.358" v="176"/>
          <ac:picMkLst>
            <pc:docMk/>
            <pc:sldMk cId="839477089" sldId="262"/>
            <ac:picMk id="7" creationId="{C3A44872-6199-4F8E-8B92-54B67B9A84C0}"/>
          </ac:picMkLst>
        </pc:picChg>
      </pc:sldChg>
      <pc:sldChg chg="addSp delSp modSp mod setBg setClrOvrMap">
        <pc:chgData name="H.J.Mcfaul" userId="S::hjm242@open.ac.uk::52075ffd-2315-4d89-9e91-7cd27af32437" providerId="AD" clId="Web-{83200A6B-E71A-33AB-83A1-AEC60613791A}" dt="2020-11-05T19:08:03.654" v="184"/>
        <pc:sldMkLst>
          <pc:docMk/>
          <pc:sldMk cId="2583665900" sldId="263"/>
        </pc:sldMkLst>
        <pc:spChg chg="mod">
          <ac:chgData name="H.J.Mcfaul" userId="S::hjm242@open.ac.uk::52075ffd-2315-4d89-9e91-7cd27af32437" providerId="AD" clId="Web-{83200A6B-E71A-33AB-83A1-AEC60613791A}" dt="2020-11-05T19:08:01.185" v="183"/>
          <ac:spMkLst>
            <pc:docMk/>
            <pc:sldMk cId="2583665900" sldId="263"/>
            <ac:spMk id="2" creationId="{00000000-0000-0000-0000-000000000000}"/>
          </ac:spMkLst>
        </pc:spChg>
        <pc:spChg chg="add del">
          <ac:chgData name="H.J.Mcfaul" userId="S::hjm242@open.ac.uk::52075ffd-2315-4d89-9e91-7cd27af32437" providerId="AD" clId="Web-{83200A6B-E71A-33AB-83A1-AEC60613791A}" dt="2020-11-05T19:08:03.654" v="184"/>
          <ac:spMkLst>
            <pc:docMk/>
            <pc:sldMk cId="2583665900" sldId="263"/>
            <ac:spMk id="3" creationId="{00000000-0000-0000-0000-000000000000}"/>
          </ac:spMkLst>
        </pc:spChg>
        <pc:spChg chg="add del">
          <ac:chgData name="H.J.Mcfaul" userId="S::hjm242@open.ac.uk::52075ffd-2315-4d89-9e91-7cd27af32437" providerId="AD" clId="Web-{83200A6B-E71A-33AB-83A1-AEC60613791A}" dt="2020-11-05T19:08:01.185" v="183"/>
          <ac:spMkLst>
            <pc:docMk/>
            <pc:sldMk cId="2583665900" sldId="263"/>
            <ac:spMk id="10" creationId="{53F29798-D584-4792-9B62-3F5F5C36D619}"/>
          </ac:spMkLst>
        </pc:spChg>
        <pc:picChg chg="add del mod ord">
          <ac:chgData name="H.J.Mcfaul" userId="S::hjm242@open.ac.uk::52075ffd-2315-4d89-9e91-7cd27af32437" providerId="AD" clId="Web-{83200A6B-E71A-33AB-83A1-AEC60613791A}" dt="2020-11-05T19:04:19.906" v="162"/>
          <ac:picMkLst>
            <pc:docMk/>
            <pc:sldMk cId="2583665900" sldId="263"/>
            <ac:picMk id="4" creationId="{1580D9DB-C82B-447C-8107-15337EB28764}"/>
          </ac:picMkLst>
        </pc:picChg>
        <pc:picChg chg="add del mod ord">
          <ac:chgData name="H.J.Mcfaul" userId="S::hjm242@open.ac.uk::52075ffd-2315-4d89-9e91-7cd27af32437" providerId="AD" clId="Web-{83200A6B-E71A-33AB-83A1-AEC60613791A}" dt="2020-11-05T19:08:03.654" v="184"/>
          <ac:picMkLst>
            <pc:docMk/>
            <pc:sldMk cId="2583665900" sldId="263"/>
            <ac:picMk id="5" creationId="{74AF5D7B-83FE-4EDC-AD9F-87C1DEF7169B}"/>
          </ac:picMkLst>
        </pc:picChg>
      </pc:sldChg>
      <pc:sldChg chg="addSp delSp modSp add del">
        <pc:chgData name="H.J.Mcfaul" userId="S::hjm242@open.ac.uk::52075ffd-2315-4d89-9e91-7cd27af32437" providerId="AD" clId="Web-{83200A6B-E71A-33AB-83A1-AEC60613791A}" dt="2020-11-05T19:13:19.418" v="222" actId="1076"/>
        <pc:sldMkLst>
          <pc:docMk/>
          <pc:sldMk cId="2504749747" sldId="264"/>
        </pc:sldMkLst>
        <pc:spChg chg="add del">
          <ac:chgData name="H.J.Mcfaul" userId="S::hjm242@open.ac.uk::52075ffd-2315-4d89-9e91-7cd27af32437" providerId="AD" clId="Web-{83200A6B-E71A-33AB-83A1-AEC60613791A}" dt="2020-11-05T19:08:53.794" v="185"/>
          <ac:spMkLst>
            <pc:docMk/>
            <pc:sldMk cId="2504749747" sldId="264"/>
            <ac:spMk id="3" creationId="{00000000-0000-0000-0000-000000000000}"/>
          </ac:spMkLst>
        </pc:spChg>
        <pc:picChg chg="add del mod ord">
          <ac:chgData name="H.J.Mcfaul" userId="S::hjm242@open.ac.uk::52075ffd-2315-4d89-9e91-7cd27af32437" providerId="AD" clId="Web-{83200A6B-E71A-33AB-83A1-AEC60613791A}" dt="2020-11-05T19:07:56.389" v="182"/>
          <ac:picMkLst>
            <pc:docMk/>
            <pc:sldMk cId="2504749747" sldId="264"/>
            <ac:picMk id="2" creationId="{D26DFC3C-D568-4A0B-985C-648F7D12C59C}"/>
          </ac:picMkLst>
        </pc:picChg>
        <pc:picChg chg="add mod ord">
          <ac:chgData name="H.J.Mcfaul" userId="S::hjm242@open.ac.uk::52075ffd-2315-4d89-9e91-7cd27af32437" providerId="AD" clId="Web-{83200A6B-E71A-33AB-83A1-AEC60613791A}" dt="2020-11-05T19:13:14.184" v="221" actId="1076"/>
          <ac:picMkLst>
            <pc:docMk/>
            <pc:sldMk cId="2504749747" sldId="264"/>
            <ac:picMk id="4" creationId="{D3DE2ED5-7745-4B02-A2AB-2444A0938679}"/>
          </ac:picMkLst>
        </pc:picChg>
        <pc:picChg chg="add mod">
          <ac:chgData name="H.J.Mcfaul" userId="S::hjm242@open.ac.uk::52075ffd-2315-4d89-9e91-7cd27af32437" providerId="AD" clId="Web-{83200A6B-E71A-33AB-83A1-AEC60613791A}" dt="2020-11-05T19:13:19.418" v="222" actId="1076"/>
          <ac:picMkLst>
            <pc:docMk/>
            <pc:sldMk cId="2504749747" sldId="264"/>
            <ac:picMk id="5" creationId="{269021AD-ED5B-4F25-B629-00244B12C733}"/>
          </ac:picMkLst>
        </pc:picChg>
        <pc:picChg chg="add mod">
          <ac:chgData name="H.J.Mcfaul" userId="S::hjm242@open.ac.uk::52075ffd-2315-4d89-9e91-7cd27af32437" providerId="AD" clId="Web-{83200A6B-E71A-33AB-83A1-AEC60613791A}" dt="2020-11-05T19:12:46.059" v="217" actId="1076"/>
          <ac:picMkLst>
            <pc:docMk/>
            <pc:sldMk cId="2504749747" sldId="264"/>
            <ac:picMk id="6" creationId="{17C08138-7F98-44F3-AFD4-44F2230054D2}"/>
          </ac:picMkLst>
        </pc:picChg>
        <pc:picChg chg="add mod">
          <ac:chgData name="H.J.Mcfaul" userId="S::hjm242@open.ac.uk::52075ffd-2315-4d89-9e91-7cd27af32437" providerId="AD" clId="Web-{83200A6B-E71A-33AB-83A1-AEC60613791A}" dt="2020-11-05T19:13:10.449" v="220" actId="1076"/>
          <ac:picMkLst>
            <pc:docMk/>
            <pc:sldMk cId="2504749747" sldId="264"/>
            <ac:picMk id="7" creationId="{54894739-6D5A-4D83-A276-8A322CD80528}"/>
          </ac:picMkLst>
        </pc:picChg>
      </pc:sldChg>
      <pc:sldChg chg="modSp add replId">
        <pc:chgData name="H.J.Mcfaul" userId="S::hjm242@open.ac.uk::52075ffd-2315-4d89-9e91-7cd27af32437" providerId="AD" clId="Web-{83200A6B-E71A-33AB-83A1-AEC60613791A}" dt="2020-11-05T19:18:29.900" v="287" actId="20577"/>
        <pc:sldMkLst>
          <pc:docMk/>
          <pc:sldMk cId="2534556332" sldId="268"/>
        </pc:sldMkLst>
        <pc:spChg chg="mod">
          <ac:chgData name="H.J.Mcfaul" userId="S::hjm242@open.ac.uk::52075ffd-2315-4d89-9e91-7cd27af32437" providerId="AD" clId="Web-{83200A6B-E71A-33AB-83A1-AEC60613791A}" dt="2020-11-05T19:18:29.900" v="287" actId="20577"/>
          <ac:spMkLst>
            <pc:docMk/>
            <pc:sldMk cId="2534556332" sldId="268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68418F8-B52F-4661-8ABA-69BB3ADD667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5861" y="2160001"/>
            <a:ext cx="7920773" cy="997196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</a:t>
            </a:r>
            <a:br>
              <a:rPr lang="en-US" dirty="0"/>
            </a:br>
            <a:r>
              <a:rPr lang="en-US" dirty="0"/>
              <a:t>TITLE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52444CB2-243C-41A0-8F6C-F772E768A3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15861" y="3166992"/>
            <a:ext cx="7920774" cy="2492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dirty="0"/>
              <a:t>SUB TITLE IN HERE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924475ED-B6F3-4114-A316-943C1E2B2D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74319" y="6431961"/>
            <a:ext cx="2057400" cy="138499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fld id="{7CE1005C-872C-4CF3-90D5-9D30E67708D0}" type="datetimeFigureOut">
              <a:rPr lang="en-GB" smtClean="0"/>
              <a:t>06/11/2020</a:t>
            </a:fld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DC1F67E-6248-496F-8483-98A65C33F83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107" y="5538158"/>
            <a:ext cx="1508916" cy="103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318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just an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88601" y="1150618"/>
            <a:ext cx="8263493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 dirty="0"/>
              <a:t>INSERT IMAGE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A7B25A5-6B91-4CE2-93B8-754812DA02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4944895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med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644140" y="1150618"/>
            <a:ext cx="6007954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 dirty="0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2072459" cy="5214347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  <a:br>
              <a:rPr lang="en-US" dirty="0"/>
            </a:br>
            <a:br>
              <a:rPr lang="en-US" dirty="0"/>
            </a:br>
            <a:r>
              <a:rPr lang="en-US" dirty="0"/>
              <a:t>Graphs and graphics can be positioned over the grey box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07EECFAC-7182-49C4-A276-219F1E7C7BC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31449669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434840" y="1150618"/>
            <a:ext cx="4217254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 dirty="0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3855539" cy="5214347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E866B34-8A6C-492A-96F1-5F307C6EA65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883278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char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434840" y="1150618"/>
            <a:ext cx="4217254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 dirty="0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3855539" cy="2486367"/>
          </a:xfrm>
          <a:prstGeom prst="rect">
            <a:avLst/>
          </a:prstGeom>
        </p:spPr>
        <p:txBody>
          <a:bodyPr lIns="36000" tIns="36000" rIns="36000" bIns="36000" numCol="2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  <a:br>
              <a:rPr lang="en-US" dirty="0"/>
            </a:br>
            <a:br>
              <a:rPr lang="en-US" dirty="0"/>
            </a:br>
            <a:r>
              <a:rPr lang="en-US" dirty="0"/>
              <a:t>Charts, graphs and graphics can be positioned over the grey box.</a:t>
            </a:r>
            <a:br>
              <a:rPr lang="en-US" dirty="0"/>
            </a:b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br>
              <a:rPr lang="en-US" dirty="0"/>
            </a:br>
            <a:endParaRPr lang="en-US" dirty="0"/>
          </a:p>
          <a:p>
            <a:pPr lvl="0"/>
            <a:r>
              <a:rPr lang="en-US" dirty="0"/>
              <a:t>Body text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1870E1B6-0ECF-4B89-8FAB-09D00538EB5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8800" y="3873242"/>
            <a:ext cx="3855539" cy="2486367"/>
          </a:xfrm>
          <a:prstGeom prst="rect">
            <a:avLst/>
          </a:prstGeom>
        </p:spPr>
        <p:txBody>
          <a:bodyPr lIns="36000" tIns="36000" rIns="36000" bIns="36000"/>
          <a:lstStyle>
            <a:lvl1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5259958-3FB9-4566-8AB7-D98E4FCD49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16116113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3 colum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2552519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4E768777-3248-42B2-85F9-58D5B20C6E6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086030" y="1150618"/>
            <a:ext cx="2552519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F7E46CCE-0535-4E3E-9668-C3EC281E6A5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83259" y="1150615"/>
            <a:ext cx="2869035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99316F6E-405A-4A01-9184-79CC1058A9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17494599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row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8263493" cy="2278381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  <a:br>
              <a:rPr lang="en-US" dirty="0"/>
            </a:br>
            <a:br>
              <a:rPr lang="en-US" dirty="0"/>
            </a:br>
            <a:r>
              <a:rPr lang="en-US" dirty="0"/>
              <a:t>Charts, graphs and graphics can be positioned over the grey box.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/>
              <a:t>Body text</a:t>
            </a:r>
            <a:endParaRPr lang="en-US" dirty="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F7E46CCE-0535-4E3E-9668-C3EC281E6A5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8801" y="3566179"/>
            <a:ext cx="8263493" cy="2798784"/>
          </a:xfrm>
          <a:prstGeom prst="rect">
            <a:avLst/>
          </a:prstGeom>
        </p:spPr>
        <p:txBody>
          <a:bodyPr lIns="36000" tIns="36000" rIns="36000" bIns="36000"/>
          <a:lstStyle>
            <a:lvl1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65438FC-7DE5-43FA-96AA-BA01B74D04B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16396720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42938" y="358775"/>
            <a:ext cx="7889875" cy="9096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42938" y="1412875"/>
            <a:ext cx="3868737" cy="2279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4075" y="1412875"/>
            <a:ext cx="3868738" cy="2279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42938" y="3844925"/>
            <a:ext cx="3868737" cy="22812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4075" y="3844925"/>
            <a:ext cx="3868738" cy="22812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1044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E0A96-30AC-469F-A17D-753EA825209B}" type="datetimeFigureOut">
              <a:rPr lang="en-GB" smtClean="0"/>
              <a:pPr/>
              <a:t>06/11/2020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F6E3-65B6-4375-824B-EA0BFF98AB7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39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68418F8-B52F-4661-8ABA-69BB3ADD667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5861" y="2160001"/>
            <a:ext cx="7920773" cy="997196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</a:t>
            </a:r>
            <a:br>
              <a:rPr lang="en-US" dirty="0"/>
            </a:br>
            <a:r>
              <a:rPr lang="en-US" dirty="0"/>
              <a:t>TITLE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52444CB2-243C-41A0-8F6C-F772E768A3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15861" y="3166992"/>
            <a:ext cx="7920774" cy="2492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dirty="0"/>
              <a:t>SUB TITLE IN HERE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924475ED-B6F3-4114-A316-943C1E2B2D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74319" y="6431961"/>
            <a:ext cx="2057400" cy="138499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fld id="{7CE1005C-872C-4CF3-90D5-9D30E67708D0}" type="datetimeFigureOut">
              <a:rPr lang="en-GB" smtClean="0"/>
              <a:t>06/11/2020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1668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9FC8E3CA-4735-4448-B024-8A121DADF8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75316" y="31797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A7A647E4-605B-4961-B4D2-DBA88509304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5317" y="41866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dirty="0"/>
              <a:t>A brief overview of what you will</a:t>
            </a:r>
            <a:br>
              <a:rPr lang="en-US" dirty="0"/>
            </a:br>
            <a:r>
              <a:rPr lang="en-US" dirty="0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1365598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orang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F192859-C46A-4829-96AF-7D408294B88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75316" y="31797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D94ECEE5-5A94-4126-92B2-4FA9605C9D9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5317" y="41866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dirty="0"/>
              <a:t>A brief overview of what you will</a:t>
            </a:r>
            <a:br>
              <a:rPr lang="en-US" dirty="0"/>
            </a:br>
            <a:r>
              <a:rPr lang="en-US" dirty="0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385018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pin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0D79BA80-1E7F-4F47-AF07-7A70474A6CD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75316" y="31797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881FAF16-A8F7-4BA6-B2B7-5BF7AFA61EA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5317" y="41866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dirty="0"/>
              <a:t>A brief overview of what you will</a:t>
            </a:r>
            <a:br>
              <a:rPr lang="en-US" dirty="0"/>
            </a:br>
            <a:r>
              <a:rPr lang="en-US" dirty="0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77944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turquois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E406321-A4C9-4532-B695-2ECC82CCAE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75316" y="31797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11A37CB7-C061-4C30-8C0D-36C06AE6116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5317" y="41866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dirty="0"/>
              <a:t>A brief overview of what you will</a:t>
            </a:r>
            <a:br>
              <a:rPr lang="en-US" dirty="0"/>
            </a:br>
            <a:r>
              <a:rPr lang="en-US" dirty="0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938964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contents 1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2698E74-DBB1-4C41-81D5-108634391B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232378" y="1176736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01</a:t>
            </a:r>
          </a:p>
        </p:txBody>
      </p:sp>
      <p:sp>
        <p:nvSpPr>
          <p:cNvPr id="7" name="Text Placeholder 31">
            <a:extLst>
              <a:ext uri="{FF2B5EF4-FFF2-40B4-BE49-F238E27FC236}">
                <a16:creationId xmlns:a16="http://schemas.microsoft.com/office/drawing/2014/main" id="{27D262DD-86D2-472F-9233-2CA4C4F3C48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772378" y="1176734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8" name="Text Placeholder 31">
            <a:extLst>
              <a:ext uri="{FF2B5EF4-FFF2-40B4-BE49-F238E27FC236}">
                <a16:creationId xmlns:a16="http://schemas.microsoft.com/office/drawing/2014/main" id="{C0A8910E-3E33-41A3-816B-CD71BE1D50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72378" y="1445872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DC7DBC2F-B4BA-4FA1-AC8F-C1FB5D329C3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32378" y="1877243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02</a:t>
            </a:r>
          </a:p>
        </p:txBody>
      </p:sp>
      <p:sp>
        <p:nvSpPr>
          <p:cNvPr id="10" name="Text Placeholder 31">
            <a:extLst>
              <a:ext uri="{FF2B5EF4-FFF2-40B4-BE49-F238E27FC236}">
                <a16:creationId xmlns:a16="http://schemas.microsoft.com/office/drawing/2014/main" id="{E96BEFDD-99B7-4B7A-A883-501F05DEBE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72378" y="1877241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11" name="Text Placeholder 31">
            <a:extLst>
              <a:ext uri="{FF2B5EF4-FFF2-40B4-BE49-F238E27FC236}">
                <a16:creationId xmlns:a16="http://schemas.microsoft.com/office/drawing/2014/main" id="{8F24DFEC-E082-454B-B5C3-50F1E1DD322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72378" y="2146379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C3A914CD-C11D-48A8-88E1-538FBD10966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32378" y="2577750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03</a:t>
            </a:r>
          </a:p>
        </p:txBody>
      </p:sp>
      <p:sp>
        <p:nvSpPr>
          <p:cNvPr id="15" name="Text Placeholder 31">
            <a:extLst>
              <a:ext uri="{FF2B5EF4-FFF2-40B4-BE49-F238E27FC236}">
                <a16:creationId xmlns:a16="http://schemas.microsoft.com/office/drawing/2014/main" id="{5E5D34B7-01F5-4524-B815-3E8FD22045B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772378" y="2577748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16" name="Text Placeholder 31">
            <a:extLst>
              <a:ext uri="{FF2B5EF4-FFF2-40B4-BE49-F238E27FC236}">
                <a16:creationId xmlns:a16="http://schemas.microsoft.com/office/drawing/2014/main" id="{745E9020-E3D4-4B2E-AF64-3BC2BA80998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772378" y="2846886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6E31EB1E-53F8-4104-A8D0-0BEFB18961C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232378" y="3278255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04</a:t>
            </a:r>
          </a:p>
        </p:txBody>
      </p:sp>
      <p:sp>
        <p:nvSpPr>
          <p:cNvPr id="18" name="Text Placeholder 31">
            <a:extLst>
              <a:ext uri="{FF2B5EF4-FFF2-40B4-BE49-F238E27FC236}">
                <a16:creationId xmlns:a16="http://schemas.microsoft.com/office/drawing/2014/main" id="{3DEAAE69-8D81-471C-A294-06DD17336F6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772378" y="3278255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19" name="Text Placeholder 31">
            <a:extLst>
              <a:ext uri="{FF2B5EF4-FFF2-40B4-BE49-F238E27FC236}">
                <a16:creationId xmlns:a16="http://schemas.microsoft.com/office/drawing/2014/main" id="{01E75DFE-469F-4162-BFD7-0AD3CC0605D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772378" y="3547393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16FACADA-AE0B-4A02-B7FE-F03E903A200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232378" y="3978763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05</a:t>
            </a:r>
          </a:p>
        </p:txBody>
      </p:sp>
      <p:sp>
        <p:nvSpPr>
          <p:cNvPr id="21" name="Text Placeholder 31">
            <a:extLst>
              <a:ext uri="{FF2B5EF4-FFF2-40B4-BE49-F238E27FC236}">
                <a16:creationId xmlns:a16="http://schemas.microsoft.com/office/drawing/2014/main" id="{1BE90D09-E40F-4E07-8A6C-C34ECB3A0C7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772378" y="3978762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22" name="Text Placeholder 31">
            <a:extLst>
              <a:ext uri="{FF2B5EF4-FFF2-40B4-BE49-F238E27FC236}">
                <a16:creationId xmlns:a16="http://schemas.microsoft.com/office/drawing/2014/main" id="{E8BCD20F-DF5A-4D1F-AB59-8992CCEB4E71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772378" y="4247900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2CA99EFB-8D03-4007-813F-E6174F0308E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232378" y="4679271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06</a:t>
            </a:r>
          </a:p>
        </p:txBody>
      </p:sp>
      <p:sp>
        <p:nvSpPr>
          <p:cNvPr id="24" name="Text Placeholder 31">
            <a:extLst>
              <a:ext uri="{FF2B5EF4-FFF2-40B4-BE49-F238E27FC236}">
                <a16:creationId xmlns:a16="http://schemas.microsoft.com/office/drawing/2014/main" id="{75297938-8904-4A58-BECE-919189BAA54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772378" y="4679269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25" name="Text Placeholder 31">
            <a:extLst>
              <a:ext uri="{FF2B5EF4-FFF2-40B4-BE49-F238E27FC236}">
                <a16:creationId xmlns:a16="http://schemas.microsoft.com/office/drawing/2014/main" id="{EF1B2FF4-CFE5-4357-917A-02669822510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772378" y="4948407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ABF0E3-1A7E-434D-B96E-F3343B8E07D9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0" y="0"/>
            <a:ext cx="3825920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 dirty="0"/>
              <a:t>INSERT IMAGE</a:t>
            </a:r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25039EFD-26D4-4EFF-80C8-2DEC577006F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32378" y="770472"/>
            <a:ext cx="1044375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CONTENTS</a:t>
            </a:r>
          </a:p>
        </p:txBody>
      </p:sp>
      <p:sp>
        <p:nvSpPr>
          <p:cNvPr id="32" name="Slide Number Placeholder 8">
            <a:extLst>
              <a:ext uri="{FF2B5EF4-FFF2-40B4-BE49-F238E27FC236}">
                <a16:creationId xmlns:a16="http://schemas.microsoft.com/office/drawing/2014/main" id="{6FBBA16B-4607-4475-9AA9-35D51BE89C52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6320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contents 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9">
            <a:extLst>
              <a:ext uri="{FF2B5EF4-FFF2-40B4-BE49-F238E27FC236}">
                <a16:creationId xmlns:a16="http://schemas.microsoft.com/office/drawing/2014/main" id="{FF9A53DE-293F-4D46-94A3-8EB81742DFC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32000" y="1079999"/>
            <a:ext cx="8220294" cy="5284967"/>
          </a:xfrm>
          <a:prstGeom prst="rect">
            <a:avLst/>
          </a:prstGeom>
        </p:spPr>
        <p:txBody>
          <a:bodyPr lIns="36000" tIns="36000" rIns="36000" bIns="36000" numCol="2" spcCol="360000"/>
          <a:lstStyle>
            <a:lvl1pPr marL="0" indent="0" algn="l" defTabSz="287993">
              <a:lnSpc>
                <a:spcPts val="1600"/>
              </a:lnSpc>
              <a:buNone/>
              <a:defRPr sz="1200" b="1" baseline="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dirty="0"/>
              <a:t>00	Insert contents listing (2 columns)</a:t>
            </a:r>
          </a:p>
        </p:txBody>
      </p:sp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4" name="Title 1">
            <a:extLst>
              <a:ext uri="{FF2B5EF4-FFF2-40B4-BE49-F238E27FC236}">
                <a16:creationId xmlns:a16="http://schemas.microsoft.com/office/drawing/2014/main" id="{091B7A03-C365-4ED6-962E-93EA096F7A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044375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CONTENTS</a:t>
            </a:r>
          </a:p>
        </p:txBody>
      </p:sp>
    </p:spTree>
    <p:extLst>
      <p:ext uri="{BB962C8B-B14F-4D97-AF65-F5344CB8AC3E}">
        <p14:creationId xmlns:p14="http://schemas.microsoft.com/office/powerpoint/2010/main" val="77805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just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56ABEA7B-7448-4E43-A7A4-3421CD2E272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88801" y="291548"/>
            <a:ext cx="7535999" cy="611326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20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  INSERT TITLE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DA22121-4331-41E2-B269-75755B80495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88801" y="1150618"/>
            <a:ext cx="8263493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189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Tx/>
              <a:buFont typeface="Arial" panose="020B0604020202020204" pitchFamily="34" charset="0"/>
              <a:buChar char="•"/>
              <a:tabLst/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914377" indent="0">
              <a:buNone/>
              <a:defRPr sz="1200"/>
            </a:lvl3pPr>
            <a:lvl4pPr marL="1371566" indent="0">
              <a:buNone/>
              <a:defRPr sz="1200"/>
            </a:lvl4pPr>
            <a:lvl5pPr marL="1828754" indent="0">
              <a:buNone/>
              <a:defRPr sz="1200"/>
            </a:lvl5pPr>
          </a:lstStyle>
          <a:p>
            <a:pPr lvl="0"/>
            <a:r>
              <a:rPr lang="en-US" dirty="0"/>
              <a:t>Body text</a:t>
            </a:r>
          </a:p>
          <a:p>
            <a:pPr marL="800089" marR="0" lvl="1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/>
              <a:t> Body text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4513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0857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8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C850A13-8E99-49E2-9165-C76685B082C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1342" y="226559"/>
            <a:ext cx="838348" cy="573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997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3ED99F8-E22C-4D15-85F7-8D466F90469F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3932" y="200297"/>
            <a:ext cx="812841" cy="558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861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5861" y="2160001"/>
            <a:ext cx="8232603" cy="997196"/>
          </a:xfrm>
        </p:spPr>
        <p:txBody>
          <a:bodyPr>
            <a:noAutofit/>
          </a:bodyPr>
          <a:lstStyle/>
          <a:p>
            <a:pPr>
              <a:lnSpc>
                <a:spcPts val="4400"/>
              </a:lnSpc>
              <a:spcAft>
                <a:spcPts val="600"/>
              </a:spcAft>
            </a:pPr>
            <a:r>
              <a:rPr lang="en-GB" sz="3200" dirty="0"/>
              <a:t>Impact of the OpenLearn Create course ‘Support Through Court: Domestic Abuse’</a:t>
            </a:r>
            <a:br>
              <a:rPr lang="en-GB" sz="3200" dirty="0"/>
            </a:b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3789040"/>
            <a:ext cx="7920774" cy="249299"/>
          </a:xfrm>
        </p:spPr>
        <p:txBody>
          <a:bodyPr>
            <a:normAutofit fontScale="77500" lnSpcReduction="20000"/>
          </a:bodyPr>
          <a:lstStyle/>
          <a:p>
            <a:r>
              <a:rPr lang="en-GB" sz="2800" i="1" dirty="0"/>
              <a:t>Elizabeth FitzGerald and Hugh McFaul </a:t>
            </a:r>
            <a:endParaRPr lang="en-GB" sz="2800" dirty="0"/>
          </a:p>
        </p:txBody>
      </p:sp>
      <p:pic>
        <p:nvPicPr>
          <p:cNvPr id="1026" name="Picture 2" descr="http://law-school.open.ac.uk/sites/law-school.open.ac.uk/files/images/Open-Justice/Open_Justice_Logo_OU_Blue_300px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661248"/>
            <a:ext cx="2857500" cy="904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509120"/>
            <a:ext cx="1080120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9479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The role of universities in the community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Wider questions around the role of universities in terms of their responsibilities to the community</a:t>
            </a:r>
          </a:p>
          <a:p>
            <a:r>
              <a:rPr lang="en-GB" dirty="0"/>
              <a:t>Do we have an obligation to share knowledge or provide opportunities to access knowledge?</a:t>
            </a:r>
          </a:p>
          <a:p>
            <a:r>
              <a:rPr lang="en-GB" dirty="0"/>
              <a:t>Professional/personal development as a form of knowledge exchange – links across to KEF in terms of public and </a:t>
            </a:r>
            <a:r>
              <a:rPr lang="en-GB"/>
              <a:t>community engagement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6659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5861" y="2160001"/>
            <a:ext cx="7920773" cy="498598"/>
          </a:xfrm>
        </p:spPr>
        <p:txBody>
          <a:bodyPr/>
          <a:lstStyle/>
          <a:p>
            <a:pPr algn="ctr"/>
            <a:r>
              <a:rPr lang="en-GB" dirty="0"/>
              <a:t>Thanks for listening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5861" y="3166992"/>
            <a:ext cx="7920774" cy="626838"/>
          </a:xfrm>
        </p:spPr>
        <p:txBody>
          <a:bodyPr/>
          <a:lstStyle/>
          <a:p>
            <a:pPr algn="ctr"/>
            <a:r>
              <a:rPr lang="en-GB" dirty="0"/>
              <a:t>Elizabeth FitzGerald – elizabeth.fitzgerald@open.ac.uk</a:t>
            </a:r>
          </a:p>
          <a:p>
            <a:pPr algn="ctr"/>
            <a:r>
              <a:rPr lang="en-GB" dirty="0"/>
              <a:t>Hugh McFaul – H.J.Mcfaul@open.ac.uk</a:t>
            </a:r>
          </a:p>
        </p:txBody>
      </p:sp>
      <p:sp>
        <p:nvSpPr>
          <p:cNvPr id="4" name="Rectangle 3"/>
          <p:cNvSpPr/>
          <p:nvPr/>
        </p:nvSpPr>
        <p:spPr>
          <a:xfrm>
            <a:off x="755576" y="4653136"/>
            <a:ext cx="734481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https://www.open.edu/openlearncreate/course/view.php?id=4648</a:t>
            </a:r>
          </a:p>
          <a:p>
            <a:pPr algn="ctr"/>
            <a:endParaRPr lang="en-GB" dirty="0">
              <a:solidFill>
                <a:schemeClr val="bg1"/>
              </a:solidFill>
            </a:endParaRPr>
          </a:p>
          <a:p>
            <a:pPr algn="ctr"/>
            <a:r>
              <a:rPr lang="en-GB" dirty="0">
                <a:solidFill>
                  <a:schemeClr val="bg1"/>
                </a:solidFill>
              </a:rPr>
              <a:t>https://www.open.ac.uk/open-justice</a:t>
            </a:r>
          </a:p>
          <a:p>
            <a:pPr algn="ctr"/>
            <a:endParaRPr lang="en-GB" dirty="0">
              <a:solidFill>
                <a:schemeClr val="bg1"/>
              </a:solidFill>
            </a:endParaRPr>
          </a:p>
          <a:p>
            <a:pPr algn="ctr"/>
            <a:r>
              <a:rPr lang="en-GB" dirty="0">
                <a:solidFill>
                  <a:schemeClr val="bg1"/>
                </a:solidFill>
              </a:rPr>
              <a:t>https://www.supportthroughcourt.org</a:t>
            </a:r>
          </a:p>
        </p:txBody>
      </p:sp>
    </p:spTree>
    <p:extLst>
      <p:ext uri="{BB962C8B-B14F-4D97-AF65-F5344CB8AC3E}">
        <p14:creationId xmlns:p14="http://schemas.microsoft.com/office/powerpoint/2010/main" val="1473650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Our talk 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Introduction to the Open Justice Centre and Support Through Court</a:t>
            </a:r>
          </a:p>
          <a:p>
            <a:r>
              <a:rPr lang="en-GB" dirty="0"/>
              <a:t>The collaboration and the OpenLearn course creation</a:t>
            </a:r>
          </a:p>
          <a:p>
            <a:r>
              <a:rPr lang="en-GB" dirty="0"/>
              <a:t>The impact of the OpenLearn course</a:t>
            </a:r>
          </a:p>
          <a:p>
            <a:r>
              <a:rPr lang="en-GB" dirty="0"/>
              <a:t>The role of universities in the community</a:t>
            </a:r>
          </a:p>
        </p:txBody>
      </p:sp>
    </p:spTree>
    <p:extLst>
      <p:ext uri="{BB962C8B-B14F-4D97-AF65-F5344CB8AC3E}">
        <p14:creationId xmlns:p14="http://schemas.microsoft.com/office/powerpoint/2010/main" val="1754418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A77D8-8E49-4285-97F9-DDAC196828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The Open Justice Centre and previous OER production</a:t>
            </a:r>
          </a:p>
        </p:txBody>
      </p:sp>
      <p:pic>
        <p:nvPicPr>
          <p:cNvPr id="4" name="Picture 4" descr="A crowd of people&#10;&#10;Description automatically generated">
            <a:extLst>
              <a:ext uri="{FF2B5EF4-FFF2-40B4-BE49-F238E27FC236}">
                <a16:creationId xmlns:a16="http://schemas.microsoft.com/office/drawing/2014/main" id="{D3DE2ED5-7745-4B02-A2AB-2444A09386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8801" y="1451635"/>
            <a:ext cx="3899446" cy="2537735"/>
          </a:xfrm>
        </p:spPr>
      </p:pic>
      <p:pic>
        <p:nvPicPr>
          <p:cNvPr id="5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269021AD-ED5B-4F25-B629-00244B12C7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0098" y="1510293"/>
            <a:ext cx="2743200" cy="875679"/>
          </a:xfrm>
          <a:prstGeom prst="rect">
            <a:avLst/>
          </a:prstGeom>
        </p:spPr>
      </p:pic>
      <p:pic>
        <p:nvPicPr>
          <p:cNvPr id="6" name="Picture 6" descr="Text&#10;&#10;Description automatically generated">
            <a:extLst>
              <a:ext uri="{FF2B5EF4-FFF2-40B4-BE49-F238E27FC236}">
                <a16:creationId xmlns:a16="http://schemas.microsoft.com/office/drawing/2014/main" id="{17C08138-7F98-44F3-AFD4-44F2230054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56053" y="2654655"/>
            <a:ext cx="3984683" cy="2537734"/>
          </a:xfrm>
          <a:prstGeom prst="rect">
            <a:avLst/>
          </a:prstGeom>
        </p:spPr>
      </p:pic>
      <p:pic>
        <p:nvPicPr>
          <p:cNvPr id="7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54894739-6D5A-4D83-A276-8A322CD8052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6211" y="5526920"/>
            <a:ext cx="5446143" cy="936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434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Support Through Court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36000" tIns="36000" rIns="36000" bIns="36000" anchor="t"/>
          <a:lstStyle/>
          <a:p>
            <a:r>
              <a:rPr lang="en-GB" sz="2400" dirty="0"/>
              <a:t>An award-winning charity with 36 staff members and over 800 dedicated volunteers, operating from 20 courts and associated offices across England and Wales </a:t>
            </a:r>
          </a:p>
          <a:p>
            <a:r>
              <a:rPr lang="en-GB" sz="2400" dirty="0"/>
              <a:t>They aim to reduce the disadvantage of people facing the civil or family justice system without a lawyer, enabling them to access justice </a:t>
            </a:r>
          </a:p>
          <a:p>
            <a:r>
              <a:rPr lang="en-GB" sz="2400" dirty="0"/>
              <a:t>They believe that no one should face court alone and so work to provide immediate support to everyone who comes to them</a:t>
            </a:r>
          </a:p>
          <a:p>
            <a:r>
              <a:rPr lang="en-GB" sz="2400" dirty="0"/>
              <a:t>Their trained volunteers provide emotional and practical support to clients throughout the court process</a:t>
            </a:r>
          </a:p>
          <a:p>
            <a:r>
              <a:rPr lang="en-GB" sz="2400" dirty="0">
                <a:latin typeface="Calibri"/>
                <a:cs typeface="Calibri"/>
              </a:rPr>
              <a:t>OU students volunteer as part of W360: </a:t>
            </a:r>
            <a:r>
              <a:rPr lang="en-GB" sz="2400" i="1" dirty="0">
                <a:latin typeface="Calibri"/>
                <a:cs typeface="Calibri"/>
              </a:rPr>
              <a:t>Justice in Action </a:t>
            </a:r>
            <a:endParaRPr lang="en-GB" sz="2400" i="1" dirty="0"/>
          </a:p>
        </p:txBody>
      </p:sp>
    </p:spTree>
    <p:extLst>
      <p:ext uri="{BB962C8B-B14F-4D97-AF65-F5344CB8AC3E}">
        <p14:creationId xmlns:p14="http://schemas.microsoft.com/office/powerpoint/2010/main" val="1701182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The collaboration and the OpenLearn course creation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36000" tIns="36000" rIns="36000" bIns="36000" anchor="t"/>
          <a:lstStyle/>
          <a:p>
            <a:r>
              <a:rPr lang="en-GB" dirty="0">
                <a:latin typeface="Calibri"/>
                <a:cs typeface="Calibri"/>
              </a:rPr>
              <a:t>Ministry of Justice funded project </a:t>
            </a:r>
          </a:p>
          <a:p>
            <a:r>
              <a:rPr lang="en-GB" dirty="0">
                <a:latin typeface="Calibri"/>
                <a:cs typeface="Calibri"/>
              </a:rPr>
              <a:t>Focus on domestic abuse</a:t>
            </a:r>
          </a:p>
          <a:p>
            <a:r>
              <a:rPr lang="en-GB" dirty="0">
                <a:latin typeface="Calibri"/>
                <a:cs typeface="Calibri"/>
              </a:rPr>
              <a:t>Perpetrators and victims</a:t>
            </a:r>
          </a:p>
          <a:p>
            <a:r>
              <a:rPr lang="en-GB" dirty="0">
                <a:latin typeface="Calibri"/>
                <a:cs typeface="Calibri"/>
              </a:rPr>
              <a:t>Volunteer training traditionally done face-to-face</a:t>
            </a:r>
          </a:p>
          <a:p>
            <a:r>
              <a:rPr lang="en-GB" dirty="0">
                <a:latin typeface="Calibri"/>
                <a:cs typeface="Calibri"/>
              </a:rPr>
              <a:t>Desire to investigate online training – legacy for MoJ project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449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The collaboration and the OpenLearn course creation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36000" tIns="36000" rIns="36000" bIns="36000" anchor="t"/>
          <a:lstStyle/>
          <a:p>
            <a:r>
              <a:rPr lang="en-GB" dirty="0">
                <a:latin typeface="Calibri"/>
                <a:cs typeface="Calibri"/>
              </a:rPr>
              <a:t>Collaboration with Open Justice Centre to design and write a new </a:t>
            </a:r>
            <a:r>
              <a:rPr lang="en-GB" dirty="0" err="1">
                <a:latin typeface="Calibri"/>
                <a:cs typeface="Calibri"/>
              </a:rPr>
              <a:t>OpenLearn</a:t>
            </a:r>
            <a:r>
              <a:rPr lang="en-GB" dirty="0">
                <a:latin typeface="Calibri"/>
                <a:cs typeface="Calibri"/>
              </a:rPr>
              <a:t> course on Domestic Abuse</a:t>
            </a:r>
            <a:endParaRPr lang="en-US" dirty="0"/>
          </a:p>
          <a:p>
            <a:r>
              <a:rPr lang="en-GB" dirty="0">
                <a:latin typeface="Calibri"/>
                <a:cs typeface="Calibri"/>
              </a:rPr>
              <a:t>STC staff included OU law student</a:t>
            </a:r>
          </a:p>
          <a:p>
            <a:r>
              <a:rPr lang="en-GB" dirty="0">
                <a:latin typeface="Calibri"/>
                <a:cs typeface="Calibri"/>
              </a:rPr>
              <a:t>OU staff included family law solicitor</a:t>
            </a:r>
          </a:p>
          <a:p>
            <a:r>
              <a:rPr lang="en-GB" dirty="0">
                <a:latin typeface="Calibri"/>
                <a:cs typeface="Calibri"/>
              </a:rPr>
              <a:t>Genuine co-production</a:t>
            </a:r>
          </a:p>
          <a:p>
            <a:r>
              <a:rPr lang="en-GB" dirty="0">
                <a:latin typeface="Calibri"/>
                <a:cs typeface="Calibri"/>
              </a:rPr>
              <a:t>Combines substantive law and soft skills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4556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116632"/>
            <a:ext cx="9073008" cy="620880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275448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The impact of the OpenLearn course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36000" tIns="36000" rIns="36000" bIns="36000" anchor="t"/>
          <a:lstStyle/>
          <a:p>
            <a:r>
              <a:rPr lang="en-GB" dirty="0">
                <a:latin typeface="Calibri"/>
                <a:cs typeface="Calibri"/>
              </a:rPr>
              <a:t>Mandatory for all STC volunteers</a:t>
            </a:r>
            <a:endParaRPr lang="en-GB" dirty="0"/>
          </a:p>
          <a:p>
            <a:r>
              <a:rPr lang="en-GB" dirty="0">
                <a:latin typeface="Calibri"/>
                <a:cs typeface="Calibri"/>
              </a:rPr>
              <a:t>Part of induction training for new team members</a:t>
            </a:r>
            <a:endParaRPr lang="en-GB" dirty="0"/>
          </a:p>
          <a:p>
            <a:r>
              <a:rPr lang="en-GB" dirty="0">
                <a:latin typeface="Calibri"/>
                <a:cs typeface="Calibri"/>
              </a:rPr>
              <a:t>Reached beyond STC to related organisations and individuals</a:t>
            </a:r>
          </a:p>
          <a:p>
            <a:r>
              <a:rPr lang="en-GB" dirty="0">
                <a:latin typeface="Calibri"/>
                <a:cs typeface="Calibri"/>
              </a:rPr>
              <a:t>STC considering extending online learning to other areas of law including housing and issues relating to families/children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4770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The impact of the OpenLearn course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36000" tIns="36000" rIns="36000" bIns="36000" anchor="t"/>
          <a:lstStyle/>
          <a:p>
            <a:r>
              <a:rPr lang="en-GB" dirty="0">
                <a:latin typeface="Calibri"/>
                <a:cs typeface="Calibri"/>
              </a:rPr>
              <a:t>Currently investigating the impact at micro (learner), meso (course designer/creator) and macro (STC management)</a:t>
            </a:r>
          </a:p>
          <a:p>
            <a:r>
              <a:rPr lang="en-GB" dirty="0">
                <a:latin typeface="Calibri"/>
                <a:cs typeface="Calibri"/>
              </a:rPr>
              <a:t>Some interesting initial findings around </a:t>
            </a:r>
          </a:p>
          <a:p>
            <a:pPr lvl="1"/>
            <a:r>
              <a:rPr lang="en-GB" dirty="0">
                <a:latin typeface="Calibri"/>
                <a:cs typeface="Calibri"/>
              </a:rPr>
              <a:t> the perspectives of alleged perpetrators, in both access to this course and how volunteers work with them</a:t>
            </a:r>
          </a:p>
          <a:p>
            <a:pPr lvl="1"/>
            <a:r>
              <a:rPr lang="en-GB" dirty="0"/>
              <a:t> the digital divide still being a barrier to access</a:t>
            </a:r>
          </a:p>
          <a:p>
            <a:pPr lvl="1"/>
            <a:r>
              <a:rPr lang="en-GB" dirty="0"/>
              <a:t> the importance of this resource during COVID-19 lockdown, where both F2F training has had to be reduced, and domestic violence has increased</a:t>
            </a:r>
          </a:p>
        </p:txBody>
      </p:sp>
    </p:spTree>
    <p:extLst>
      <p:ext uri="{BB962C8B-B14F-4D97-AF65-F5344CB8AC3E}">
        <p14:creationId xmlns:p14="http://schemas.microsoft.com/office/powerpoint/2010/main" val="4233171685"/>
      </p:ext>
    </p:extLst>
  </p:cSld>
  <p:clrMapOvr>
    <a:masterClrMapping/>
  </p:clrMapOvr>
</p:sld>
</file>

<file path=ppt/theme/theme1.xml><?xml version="1.0" encoding="utf-8"?>
<a:theme xmlns:a="http://schemas.openxmlformats.org/drawingml/2006/main" name="OU Title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U Section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U Layouts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226EA64481C040A1FE7E8F6959F50F" ma:contentTypeVersion="13" ma:contentTypeDescription="Create a new document." ma:contentTypeScope="" ma:versionID="b63f4f60d8651dd2e8dbfb862a1c57a7">
  <xsd:schema xmlns:xsd="http://www.w3.org/2001/XMLSchema" xmlns:xs="http://www.w3.org/2001/XMLSchema" xmlns:p="http://schemas.microsoft.com/office/2006/metadata/properties" xmlns:ns3="66faaa41-a150-45c6-8224-a9a307be60d1" xmlns:ns4="ed9d2163-4fb3-4947-8bfd-454e8e6d4998" targetNamespace="http://schemas.microsoft.com/office/2006/metadata/properties" ma:root="true" ma:fieldsID="a5e39b4af91dee64e115bd3b21185e1e" ns3:_="" ns4:_="">
    <xsd:import namespace="66faaa41-a150-45c6-8224-a9a307be60d1"/>
    <xsd:import namespace="ed9d2163-4fb3-4947-8bfd-454e8e6d499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faaa41-a150-45c6-8224-a9a307be60d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9d2163-4fb3-4947-8bfd-454e8e6d49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7936E73-A5E9-40E8-BF42-60536D30B03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1646B74-57C1-45BE-836D-266D257E9E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6faaa41-a150-45c6-8224-a9a307be60d1"/>
    <ds:schemaRef ds:uri="ed9d2163-4fb3-4947-8bfd-454e8e6d49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0266F89-802F-4554-AF3D-92A0E5496A8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OU_Oct2020</Template>
  <TotalTime>61</TotalTime>
  <Words>500</Words>
  <Application>Microsoft Office PowerPoint</Application>
  <PresentationFormat>On-screen Show (4:3)</PresentationFormat>
  <Paragraphs>49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OU Title</vt:lpstr>
      <vt:lpstr>OU Section</vt:lpstr>
      <vt:lpstr>OU Layouts</vt:lpstr>
      <vt:lpstr>Impact of the OpenLearn Create course ‘Support Through Court: Domestic Abuse’ </vt:lpstr>
      <vt:lpstr>Our talk today</vt:lpstr>
      <vt:lpstr>The Open Justice Centre and previous OER production</vt:lpstr>
      <vt:lpstr>Support Through Court</vt:lpstr>
      <vt:lpstr>The collaboration and the OpenLearn course creation</vt:lpstr>
      <vt:lpstr>The collaboration and the OpenLearn course creation</vt:lpstr>
      <vt:lpstr>PowerPoint Presentation</vt:lpstr>
      <vt:lpstr>The impact of the OpenLearn course (1)</vt:lpstr>
      <vt:lpstr>The impact of the OpenLearn course (2)</vt:lpstr>
      <vt:lpstr>The role of universities in the community</vt:lpstr>
      <vt:lpstr>Thanks for listening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 of the OpenLearn Create course ‘Support Through Court: Domestic Abuse’ </dc:title>
  <dc:creator>E FitzGerald_v2</dc:creator>
  <cp:lastModifiedBy>Elizabeth.FitzGerald</cp:lastModifiedBy>
  <cp:revision>116</cp:revision>
  <dcterms:created xsi:type="dcterms:W3CDTF">2020-11-05T16:31:03Z</dcterms:created>
  <dcterms:modified xsi:type="dcterms:W3CDTF">2020-11-06T12:46:14Z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0x010100A7226EA64481C040A1FE7E8F6959F50F</vt:lpwstr>
  </property>
</Properties>
</file>