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  <p:sldMasterId id="2147483668" r:id="rId6"/>
  </p:sldMasterIdLst>
  <p:sldIdLst>
    <p:sldId id="256" r:id="rId7"/>
    <p:sldId id="258" r:id="rId8"/>
    <p:sldId id="270" r:id="rId9"/>
    <p:sldId id="259" r:id="rId10"/>
    <p:sldId id="260" r:id="rId11"/>
    <p:sldId id="268" r:id="rId12"/>
    <p:sldId id="261" r:id="rId13"/>
    <p:sldId id="262" r:id="rId14"/>
    <p:sldId id="269" r:id="rId15"/>
    <p:sldId id="263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DCC279-7BC8-40F6-854A-DE333081433D}" v="10" dt="2020-11-06T12:32:08.720"/>
    <p1510:client id="{83200A6B-E71A-33AB-83A1-AEC60613791A}" v="296" dt="2020-11-05T19:18:29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55" autoAdjust="0"/>
  </p:normalViewPr>
  <p:slideViewPr>
    <p:cSldViewPr>
      <p:cViewPr varScale="1">
        <p:scale>
          <a:sx n="109" d="100"/>
          <a:sy n="109" d="100"/>
        </p:scale>
        <p:origin x="15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.FitzGerald" userId="6b234148-3e25-46aa-bdfd-53f4179adf3f" providerId="ADAL" clId="{80DCC279-7BC8-40F6-854A-DE333081433D}"/>
    <pc:docChg chg="undo custSel addSld delSld modSld sldOrd">
      <pc:chgData name="Elizabeth.FitzGerald" userId="6b234148-3e25-46aa-bdfd-53f4179adf3f" providerId="ADAL" clId="{80DCC279-7BC8-40F6-854A-DE333081433D}" dt="2020-11-06T12:46:07.463" v="1351" actId="20577"/>
      <pc:docMkLst>
        <pc:docMk/>
      </pc:docMkLst>
      <pc:sldChg chg="modSp">
        <pc:chgData name="Elizabeth.FitzGerald" userId="6b234148-3e25-46aa-bdfd-53f4179adf3f" providerId="ADAL" clId="{80DCC279-7BC8-40F6-854A-DE333081433D}" dt="2020-11-06T12:31:32.607" v="912" actId="20577"/>
        <pc:sldMkLst>
          <pc:docMk/>
          <pc:sldMk cId="1754418804" sldId="258"/>
        </pc:sldMkLst>
        <pc:spChg chg="mod">
          <ac:chgData name="Elizabeth.FitzGerald" userId="6b234148-3e25-46aa-bdfd-53f4179adf3f" providerId="ADAL" clId="{80DCC279-7BC8-40F6-854A-DE333081433D}" dt="2020-11-06T12:23:32.170" v="30" actId="20577"/>
          <ac:spMkLst>
            <pc:docMk/>
            <pc:sldMk cId="1754418804" sldId="258"/>
            <ac:spMk id="2" creationId="{00000000-0000-0000-0000-000000000000}"/>
          </ac:spMkLst>
        </pc:spChg>
        <pc:spChg chg="mod">
          <ac:chgData name="Elizabeth.FitzGerald" userId="6b234148-3e25-46aa-bdfd-53f4179adf3f" providerId="ADAL" clId="{80DCC279-7BC8-40F6-854A-DE333081433D}" dt="2020-11-06T12:31:32.607" v="912" actId="20577"/>
          <ac:spMkLst>
            <pc:docMk/>
            <pc:sldMk cId="1754418804" sldId="258"/>
            <ac:spMk id="3" creationId="{00000000-0000-0000-0000-000000000000}"/>
          </ac:spMkLst>
        </pc:spChg>
      </pc:sldChg>
      <pc:sldChg chg="modSp">
        <pc:chgData name="Elizabeth.FitzGerald" userId="6b234148-3e25-46aa-bdfd-53f4179adf3f" providerId="ADAL" clId="{80DCC279-7BC8-40F6-854A-DE333081433D}" dt="2020-11-06T12:33:21.006" v="1004" actId="20577"/>
        <pc:sldMkLst>
          <pc:docMk/>
          <pc:sldMk cId="1701182695" sldId="259"/>
        </pc:sldMkLst>
        <pc:spChg chg="mod">
          <ac:chgData name="Elizabeth.FitzGerald" userId="6b234148-3e25-46aa-bdfd-53f4179adf3f" providerId="ADAL" clId="{80DCC279-7BC8-40F6-854A-DE333081433D}" dt="2020-11-06T12:33:08.091" v="981" actId="20577"/>
          <ac:spMkLst>
            <pc:docMk/>
            <pc:sldMk cId="1701182695" sldId="259"/>
            <ac:spMk id="2" creationId="{00000000-0000-0000-0000-000000000000}"/>
          </ac:spMkLst>
        </pc:spChg>
        <pc:spChg chg="mod">
          <ac:chgData name="Elizabeth.FitzGerald" userId="6b234148-3e25-46aa-bdfd-53f4179adf3f" providerId="ADAL" clId="{80DCC279-7BC8-40F6-854A-DE333081433D}" dt="2020-11-06T12:33:21.006" v="1004" actId="20577"/>
          <ac:spMkLst>
            <pc:docMk/>
            <pc:sldMk cId="1701182695" sldId="259"/>
            <ac:spMk id="3" creationId="{00000000-0000-0000-0000-000000000000}"/>
          </ac:spMkLst>
        </pc:spChg>
      </pc:sldChg>
      <pc:sldChg chg="modSp">
        <pc:chgData name="Elizabeth.FitzGerald" userId="6b234148-3e25-46aa-bdfd-53f4179adf3f" providerId="ADAL" clId="{80DCC279-7BC8-40F6-854A-DE333081433D}" dt="2020-11-06T12:22:57.012" v="3" actId="5793"/>
        <pc:sldMkLst>
          <pc:docMk/>
          <pc:sldMk cId="327449650" sldId="260"/>
        </pc:sldMkLst>
        <pc:spChg chg="mod">
          <ac:chgData name="Elizabeth.FitzGerald" userId="6b234148-3e25-46aa-bdfd-53f4179adf3f" providerId="ADAL" clId="{80DCC279-7BC8-40F6-854A-DE333081433D}" dt="2020-11-06T12:22:57.012" v="3" actId="5793"/>
          <ac:spMkLst>
            <pc:docMk/>
            <pc:sldMk cId="327449650" sldId="260"/>
            <ac:spMk id="3" creationId="{00000000-0000-0000-0000-000000000000}"/>
          </ac:spMkLst>
        </pc:spChg>
      </pc:sldChg>
      <pc:sldChg chg="addSp delSp modSp">
        <pc:chgData name="Elizabeth.FitzGerald" userId="6b234148-3e25-46aa-bdfd-53f4179adf3f" providerId="ADAL" clId="{80DCC279-7BC8-40F6-854A-DE333081433D}" dt="2020-11-06T12:26:10.102" v="193" actId="1035"/>
        <pc:sldMkLst>
          <pc:docMk/>
          <pc:sldMk cId="2275448972" sldId="261"/>
        </pc:sldMkLst>
        <pc:spChg chg="del">
          <ac:chgData name="Elizabeth.FitzGerald" userId="6b234148-3e25-46aa-bdfd-53f4179adf3f" providerId="ADAL" clId="{80DCC279-7BC8-40F6-854A-DE333081433D}" dt="2020-11-06T12:25:35.348" v="179" actId="478"/>
          <ac:spMkLst>
            <pc:docMk/>
            <pc:sldMk cId="2275448972" sldId="261"/>
            <ac:spMk id="2" creationId="{00000000-0000-0000-0000-000000000000}"/>
          </ac:spMkLst>
        </pc:spChg>
        <pc:spChg chg="add del mod">
          <ac:chgData name="Elizabeth.FitzGerald" userId="6b234148-3e25-46aa-bdfd-53f4179adf3f" providerId="ADAL" clId="{80DCC279-7BC8-40F6-854A-DE333081433D}" dt="2020-11-06T12:25:40.318" v="180" actId="478"/>
          <ac:spMkLst>
            <pc:docMk/>
            <pc:sldMk cId="2275448972" sldId="261"/>
            <ac:spMk id="5" creationId="{1371DC1B-A2ED-4676-84E1-FF9932BDAFC7}"/>
          </ac:spMkLst>
        </pc:spChg>
        <pc:picChg chg="mod">
          <ac:chgData name="Elizabeth.FitzGerald" userId="6b234148-3e25-46aa-bdfd-53f4179adf3f" providerId="ADAL" clId="{80DCC279-7BC8-40F6-854A-DE333081433D}" dt="2020-11-06T12:26:10.102" v="193" actId="1035"/>
          <ac:picMkLst>
            <pc:docMk/>
            <pc:sldMk cId="2275448972" sldId="261"/>
            <ac:picMk id="4" creationId="{00000000-0000-0000-0000-000000000000}"/>
          </ac:picMkLst>
        </pc:picChg>
      </pc:sldChg>
      <pc:sldChg chg="modSp">
        <pc:chgData name="Elizabeth.FitzGerald" userId="6b234148-3e25-46aa-bdfd-53f4179adf3f" providerId="ADAL" clId="{80DCC279-7BC8-40F6-854A-DE333081433D}" dt="2020-11-06T12:25:30.587" v="178" actId="20577"/>
        <pc:sldMkLst>
          <pc:docMk/>
          <pc:sldMk cId="839477089" sldId="262"/>
        </pc:sldMkLst>
        <pc:spChg chg="mod">
          <ac:chgData name="Elizabeth.FitzGerald" userId="6b234148-3e25-46aa-bdfd-53f4179adf3f" providerId="ADAL" clId="{80DCC279-7BC8-40F6-854A-DE333081433D}" dt="2020-11-06T12:25:30.587" v="178" actId="20577"/>
          <ac:spMkLst>
            <pc:docMk/>
            <pc:sldMk cId="839477089" sldId="262"/>
            <ac:spMk id="2" creationId="{00000000-0000-0000-0000-000000000000}"/>
          </ac:spMkLst>
        </pc:spChg>
        <pc:spChg chg="mod">
          <ac:chgData name="Elizabeth.FitzGerald" userId="6b234148-3e25-46aa-bdfd-53f4179adf3f" providerId="ADAL" clId="{80DCC279-7BC8-40F6-854A-DE333081433D}" dt="2020-11-06T12:25:16.895" v="175" actId="20577"/>
          <ac:spMkLst>
            <pc:docMk/>
            <pc:sldMk cId="839477089" sldId="262"/>
            <ac:spMk id="3" creationId="{00000000-0000-0000-0000-000000000000}"/>
          </ac:spMkLst>
        </pc:spChg>
      </pc:sldChg>
      <pc:sldChg chg="modSp">
        <pc:chgData name="Elizabeth.FitzGerald" userId="6b234148-3e25-46aa-bdfd-53f4179adf3f" providerId="ADAL" clId="{80DCC279-7BC8-40F6-854A-DE333081433D}" dt="2020-11-06T12:46:07.463" v="1351" actId="20577"/>
        <pc:sldMkLst>
          <pc:docMk/>
          <pc:sldMk cId="2583665900" sldId="263"/>
        </pc:sldMkLst>
        <pc:spChg chg="mod">
          <ac:chgData name="Elizabeth.FitzGerald" userId="6b234148-3e25-46aa-bdfd-53f4179adf3f" providerId="ADAL" clId="{80DCC279-7BC8-40F6-854A-DE333081433D}" dt="2020-11-06T12:46:07.463" v="1351" actId="20577"/>
          <ac:spMkLst>
            <pc:docMk/>
            <pc:sldMk cId="2583665900" sldId="263"/>
            <ac:spMk id="3" creationId="{00000000-0000-0000-0000-000000000000}"/>
          </ac:spMkLst>
        </pc:spChg>
      </pc:sldChg>
      <pc:sldChg chg="addSp delSp modSp del ord">
        <pc:chgData name="Elizabeth.FitzGerald" userId="6b234148-3e25-46aa-bdfd-53f4179adf3f" providerId="ADAL" clId="{80DCC279-7BC8-40F6-854A-DE333081433D}" dt="2020-11-06T12:32:59.434" v="980" actId="2696"/>
        <pc:sldMkLst>
          <pc:docMk/>
          <pc:sldMk cId="2504749747" sldId="264"/>
        </pc:sldMkLst>
        <pc:spChg chg="add del mod">
          <ac:chgData name="Elizabeth.FitzGerald" userId="6b234148-3e25-46aa-bdfd-53f4179adf3f" providerId="ADAL" clId="{80DCC279-7BC8-40F6-854A-DE333081433D}" dt="2020-11-06T12:31:51.207" v="920"/>
          <ac:spMkLst>
            <pc:docMk/>
            <pc:sldMk cId="2504749747" sldId="264"/>
            <ac:spMk id="2" creationId="{0A7A355E-5A9E-4720-85E6-7F762B7702F4}"/>
          </ac:spMkLst>
        </pc:spChg>
        <pc:picChg chg="mod">
          <ac:chgData name="Elizabeth.FitzGerald" userId="6b234148-3e25-46aa-bdfd-53f4179adf3f" providerId="ADAL" clId="{80DCC279-7BC8-40F6-854A-DE333081433D}" dt="2020-11-06T12:31:50.049" v="917" actId="1076"/>
          <ac:picMkLst>
            <pc:docMk/>
            <pc:sldMk cId="2504749747" sldId="264"/>
            <ac:picMk id="4" creationId="{D3DE2ED5-7745-4B02-A2AB-2444A0938679}"/>
          </ac:picMkLst>
        </pc:picChg>
        <pc:picChg chg="mod">
          <ac:chgData name="Elizabeth.FitzGerald" userId="6b234148-3e25-46aa-bdfd-53f4179adf3f" providerId="ADAL" clId="{80DCC279-7BC8-40F6-854A-DE333081433D}" dt="2020-11-06T12:31:50.809" v="919" actId="1076"/>
          <ac:picMkLst>
            <pc:docMk/>
            <pc:sldMk cId="2504749747" sldId="264"/>
            <ac:picMk id="6" creationId="{17C08138-7F98-44F3-AFD4-44F2230054D2}"/>
          </ac:picMkLst>
        </pc:picChg>
      </pc:sldChg>
      <pc:sldChg chg="ord">
        <pc:chgData name="Elizabeth.FitzGerald" userId="6b234148-3e25-46aa-bdfd-53f4179adf3f" providerId="ADAL" clId="{80DCC279-7BC8-40F6-854A-DE333081433D}" dt="2020-11-06T12:31:03.734" v="876"/>
        <pc:sldMkLst>
          <pc:docMk/>
          <pc:sldMk cId="1473650403" sldId="267"/>
        </pc:sldMkLst>
      </pc:sldChg>
      <pc:sldChg chg="modSp">
        <pc:chgData name="Elizabeth.FitzGerald" userId="6b234148-3e25-46aa-bdfd-53f4179adf3f" providerId="ADAL" clId="{80DCC279-7BC8-40F6-854A-DE333081433D}" dt="2020-11-06T12:23:44.191" v="34" actId="20577"/>
        <pc:sldMkLst>
          <pc:docMk/>
          <pc:sldMk cId="2534556332" sldId="268"/>
        </pc:sldMkLst>
        <pc:spChg chg="mod">
          <ac:chgData name="Elizabeth.FitzGerald" userId="6b234148-3e25-46aa-bdfd-53f4179adf3f" providerId="ADAL" clId="{80DCC279-7BC8-40F6-854A-DE333081433D}" dt="2020-11-06T12:23:44.191" v="34" actId="20577"/>
          <ac:spMkLst>
            <pc:docMk/>
            <pc:sldMk cId="2534556332" sldId="268"/>
            <ac:spMk id="3" creationId="{00000000-0000-0000-0000-000000000000}"/>
          </ac:spMkLst>
        </pc:spChg>
      </pc:sldChg>
      <pc:sldChg chg="modSp add">
        <pc:chgData name="Elizabeth.FitzGerald" userId="6b234148-3e25-46aa-bdfd-53f4179adf3f" providerId="ADAL" clId="{80DCC279-7BC8-40F6-854A-DE333081433D}" dt="2020-11-06T12:30:34.095" v="815" actId="20577"/>
        <pc:sldMkLst>
          <pc:docMk/>
          <pc:sldMk cId="4233171685" sldId="269"/>
        </pc:sldMkLst>
        <pc:spChg chg="mod">
          <ac:chgData name="Elizabeth.FitzGerald" userId="6b234148-3e25-46aa-bdfd-53f4179adf3f" providerId="ADAL" clId="{80DCC279-7BC8-40F6-854A-DE333081433D}" dt="2020-11-06T12:30:34.095" v="815" actId="20577"/>
          <ac:spMkLst>
            <pc:docMk/>
            <pc:sldMk cId="4233171685" sldId="269"/>
            <ac:spMk id="3" creationId="{00000000-0000-0000-0000-000000000000}"/>
          </ac:spMkLst>
        </pc:spChg>
      </pc:sldChg>
      <pc:sldChg chg="addSp modSp add">
        <pc:chgData name="Elizabeth.FitzGerald" userId="6b234148-3e25-46aa-bdfd-53f4179adf3f" providerId="ADAL" clId="{80DCC279-7BC8-40F6-854A-DE333081433D}" dt="2020-11-06T12:32:48.750" v="979" actId="1076"/>
        <pc:sldMkLst>
          <pc:docMk/>
          <pc:sldMk cId="2117434599" sldId="270"/>
        </pc:sldMkLst>
        <pc:spChg chg="add mod">
          <ac:chgData name="Elizabeth.FitzGerald" userId="6b234148-3e25-46aa-bdfd-53f4179adf3f" providerId="ADAL" clId="{80DCC279-7BC8-40F6-854A-DE333081433D}" dt="2020-11-06T12:32:26.063" v="974" actId="20577"/>
          <ac:spMkLst>
            <pc:docMk/>
            <pc:sldMk cId="2117434599" sldId="270"/>
            <ac:spMk id="2" creationId="{02FA77D8-8E49-4285-97F9-DDAC196828C5}"/>
          </ac:spMkLst>
        </pc:spChg>
        <pc:picChg chg="mod">
          <ac:chgData name="Elizabeth.FitzGerald" userId="6b234148-3e25-46aa-bdfd-53f4179adf3f" providerId="ADAL" clId="{80DCC279-7BC8-40F6-854A-DE333081433D}" dt="2020-11-06T12:32:35.375" v="976" actId="1076"/>
          <ac:picMkLst>
            <pc:docMk/>
            <pc:sldMk cId="2117434599" sldId="270"/>
            <ac:picMk id="4" creationId="{D3DE2ED5-7745-4B02-A2AB-2444A0938679}"/>
          </ac:picMkLst>
        </pc:picChg>
        <pc:picChg chg="mod">
          <ac:chgData name="Elizabeth.FitzGerald" userId="6b234148-3e25-46aa-bdfd-53f4179adf3f" providerId="ADAL" clId="{80DCC279-7BC8-40F6-854A-DE333081433D}" dt="2020-11-06T12:32:48.750" v="979" actId="1076"/>
          <ac:picMkLst>
            <pc:docMk/>
            <pc:sldMk cId="2117434599" sldId="270"/>
            <ac:picMk id="6" creationId="{17C08138-7F98-44F3-AFD4-44F2230054D2}"/>
          </ac:picMkLst>
        </pc:picChg>
      </pc:sldChg>
    </pc:docChg>
  </pc:docChgLst>
  <pc:docChgLst>
    <pc:chgData name="H.J.Mcfaul" userId="S::hjm242@open.ac.uk::52075ffd-2315-4d89-9e91-7cd27af32437" providerId="AD" clId="Web-{83200A6B-E71A-33AB-83A1-AEC60613791A}"/>
    <pc:docChg chg="addSld delSld modSld">
      <pc:chgData name="H.J.Mcfaul" userId="S::hjm242@open.ac.uk::52075ffd-2315-4d89-9e91-7cd27af32437" providerId="AD" clId="Web-{83200A6B-E71A-33AB-83A1-AEC60613791A}" dt="2020-11-05T19:18:29.900" v="287" actId="20577"/>
      <pc:docMkLst>
        <pc:docMk/>
      </pc:docMkLst>
      <pc:sldChg chg="modSp">
        <pc:chgData name="H.J.Mcfaul" userId="S::hjm242@open.ac.uk::52075ffd-2315-4d89-9e91-7cd27af32437" providerId="AD" clId="Web-{83200A6B-E71A-33AB-83A1-AEC60613791A}" dt="2020-11-05T19:14:12.152" v="239" actId="20577"/>
        <pc:sldMkLst>
          <pc:docMk/>
          <pc:sldMk cId="1701182695" sldId="259"/>
        </pc:sldMkLst>
        <pc:spChg chg="mod">
          <ac:chgData name="H.J.Mcfaul" userId="S::hjm242@open.ac.uk::52075ffd-2315-4d89-9e91-7cd27af32437" providerId="AD" clId="Web-{83200A6B-E71A-33AB-83A1-AEC60613791A}" dt="2020-11-05T19:14:12.152" v="239" actId="20577"/>
          <ac:spMkLst>
            <pc:docMk/>
            <pc:sldMk cId="1701182695" sldId="259"/>
            <ac:spMk id="3" creationId="{00000000-0000-0000-0000-000000000000}"/>
          </ac:spMkLst>
        </pc:spChg>
      </pc:sldChg>
      <pc:sldChg chg="modSp">
        <pc:chgData name="H.J.Mcfaul" userId="S::hjm242@open.ac.uk::52075ffd-2315-4d89-9e91-7cd27af32437" providerId="AD" clId="Web-{83200A6B-E71A-33AB-83A1-AEC60613791A}" dt="2020-11-05T19:17:17.713" v="241" actId="20577"/>
        <pc:sldMkLst>
          <pc:docMk/>
          <pc:sldMk cId="327449650" sldId="260"/>
        </pc:sldMkLst>
        <pc:spChg chg="mod">
          <ac:chgData name="H.J.Mcfaul" userId="S::hjm242@open.ac.uk::52075ffd-2315-4d89-9e91-7cd27af32437" providerId="AD" clId="Web-{83200A6B-E71A-33AB-83A1-AEC60613791A}" dt="2020-11-05T19:17:17.713" v="241" actId="20577"/>
          <ac:spMkLst>
            <pc:docMk/>
            <pc:sldMk cId="327449650" sldId="260"/>
            <ac:spMk id="3" creationId="{00000000-0000-0000-0000-000000000000}"/>
          </ac:spMkLst>
        </pc:spChg>
      </pc:sldChg>
      <pc:sldChg chg="addSp delSp modSp">
        <pc:chgData name="H.J.Mcfaul" userId="S::hjm242@open.ac.uk::52075ffd-2315-4d89-9e91-7cd27af32437" providerId="AD" clId="Web-{83200A6B-E71A-33AB-83A1-AEC60613791A}" dt="2020-11-05T19:05:27.999" v="168"/>
        <pc:sldMkLst>
          <pc:docMk/>
          <pc:sldMk cId="2275448972" sldId="261"/>
        </pc:sldMkLst>
        <pc:picChg chg="add del mod">
          <ac:chgData name="H.J.Mcfaul" userId="S::hjm242@open.ac.uk::52075ffd-2315-4d89-9e91-7cd27af32437" providerId="AD" clId="Web-{83200A6B-E71A-33AB-83A1-AEC60613791A}" dt="2020-11-05T19:05:27.999" v="168"/>
          <ac:picMkLst>
            <pc:docMk/>
            <pc:sldMk cId="2275448972" sldId="261"/>
            <ac:picMk id="3" creationId="{2F278D92-2CE4-496A-904D-760A705FDBE6}"/>
          </ac:picMkLst>
        </pc:picChg>
      </pc:sldChg>
      <pc:sldChg chg="addSp delSp modSp">
        <pc:chgData name="H.J.Mcfaul" userId="S::hjm242@open.ac.uk::52075ffd-2315-4d89-9e91-7cd27af32437" providerId="AD" clId="Web-{83200A6B-E71A-33AB-83A1-AEC60613791A}" dt="2020-11-05T19:07:04.358" v="176"/>
        <pc:sldMkLst>
          <pc:docMk/>
          <pc:sldMk cId="839477089" sldId="262"/>
        </pc:sldMkLst>
        <pc:spChg chg="mod">
          <ac:chgData name="H.J.Mcfaul" userId="S::hjm242@open.ac.uk::52075ffd-2315-4d89-9e91-7cd27af32437" providerId="AD" clId="Web-{83200A6B-E71A-33AB-83A1-AEC60613791A}" dt="2020-11-05T19:01:34.813" v="160" actId="20577"/>
          <ac:spMkLst>
            <pc:docMk/>
            <pc:sldMk cId="839477089" sldId="262"/>
            <ac:spMk id="3" creationId="{00000000-0000-0000-0000-000000000000}"/>
          </ac:spMkLst>
        </pc:spChg>
        <pc:picChg chg="add del mod">
          <ac:chgData name="H.J.Mcfaul" userId="S::hjm242@open.ac.uk::52075ffd-2315-4d89-9e91-7cd27af32437" providerId="AD" clId="Web-{83200A6B-E71A-33AB-83A1-AEC60613791A}" dt="2020-11-05T19:04:44.578" v="164"/>
          <ac:picMkLst>
            <pc:docMk/>
            <pc:sldMk cId="839477089" sldId="262"/>
            <ac:picMk id="4" creationId="{B8AC295B-BBB0-4CFB-BB0B-996C99174724}"/>
          </ac:picMkLst>
        </pc:picChg>
        <pc:picChg chg="add del mod">
          <ac:chgData name="H.J.Mcfaul" userId="S::hjm242@open.ac.uk::52075ffd-2315-4d89-9e91-7cd27af32437" providerId="AD" clId="Web-{83200A6B-E71A-33AB-83A1-AEC60613791A}" dt="2020-11-05T19:05:07.109" v="166"/>
          <ac:picMkLst>
            <pc:docMk/>
            <pc:sldMk cId="839477089" sldId="262"/>
            <ac:picMk id="5" creationId="{FD2958DB-865A-4F5C-A117-AA069EE7C9EA}"/>
          </ac:picMkLst>
        </pc:picChg>
        <pc:picChg chg="add del mod">
          <ac:chgData name="H.J.Mcfaul" userId="S::hjm242@open.ac.uk::52075ffd-2315-4d89-9e91-7cd27af32437" providerId="AD" clId="Web-{83200A6B-E71A-33AB-83A1-AEC60613791A}" dt="2020-11-05T19:06:54.405" v="174"/>
          <ac:picMkLst>
            <pc:docMk/>
            <pc:sldMk cId="839477089" sldId="262"/>
            <ac:picMk id="6" creationId="{1D388FAB-A207-4DFD-88C7-798A04EA008B}"/>
          </ac:picMkLst>
        </pc:picChg>
        <pc:picChg chg="add del mod">
          <ac:chgData name="H.J.Mcfaul" userId="S::hjm242@open.ac.uk::52075ffd-2315-4d89-9e91-7cd27af32437" providerId="AD" clId="Web-{83200A6B-E71A-33AB-83A1-AEC60613791A}" dt="2020-11-05T19:07:04.358" v="176"/>
          <ac:picMkLst>
            <pc:docMk/>
            <pc:sldMk cId="839477089" sldId="262"/>
            <ac:picMk id="7" creationId="{C3A44872-6199-4F8E-8B92-54B67B9A84C0}"/>
          </ac:picMkLst>
        </pc:picChg>
      </pc:sldChg>
      <pc:sldChg chg="addSp delSp modSp mod setBg setClrOvrMap">
        <pc:chgData name="H.J.Mcfaul" userId="S::hjm242@open.ac.uk::52075ffd-2315-4d89-9e91-7cd27af32437" providerId="AD" clId="Web-{83200A6B-E71A-33AB-83A1-AEC60613791A}" dt="2020-11-05T19:08:03.654" v="184"/>
        <pc:sldMkLst>
          <pc:docMk/>
          <pc:sldMk cId="2583665900" sldId="263"/>
        </pc:sldMkLst>
        <pc:spChg chg="mod">
          <ac:chgData name="H.J.Mcfaul" userId="S::hjm242@open.ac.uk::52075ffd-2315-4d89-9e91-7cd27af32437" providerId="AD" clId="Web-{83200A6B-E71A-33AB-83A1-AEC60613791A}" dt="2020-11-05T19:08:01.185" v="183"/>
          <ac:spMkLst>
            <pc:docMk/>
            <pc:sldMk cId="2583665900" sldId="263"/>
            <ac:spMk id="2" creationId="{00000000-0000-0000-0000-000000000000}"/>
          </ac:spMkLst>
        </pc:spChg>
        <pc:spChg chg="add del">
          <ac:chgData name="H.J.Mcfaul" userId="S::hjm242@open.ac.uk::52075ffd-2315-4d89-9e91-7cd27af32437" providerId="AD" clId="Web-{83200A6B-E71A-33AB-83A1-AEC60613791A}" dt="2020-11-05T19:08:03.654" v="184"/>
          <ac:spMkLst>
            <pc:docMk/>
            <pc:sldMk cId="2583665900" sldId="263"/>
            <ac:spMk id="3" creationId="{00000000-0000-0000-0000-000000000000}"/>
          </ac:spMkLst>
        </pc:spChg>
        <pc:spChg chg="add del">
          <ac:chgData name="H.J.Mcfaul" userId="S::hjm242@open.ac.uk::52075ffd-2315-4d89-9e91-7cd27af32437" providerId="AD" clId="Web-{83200A6B-E71A-33AB-83A1-AEC60613791A}" dt="2020-11-05T19:08:01.185" v="183"/>
          <ac:spMkLst>
            <pc:docMk/>
            <pc:sldMk cId="2583665900" sldId="263"/>
            <ac:spMk id="10" creationId="{53F29798-D584-4792-9B62-3F5F5C36D619}"/>
          </ac:spMkLst>
        </pc:spChg>
        <pc:picChg chg="add del mod ord">
          <ac:chgData name="H.J.Mcfaul" userId="S::hjm242@open.ac.uk::52075ffd-2315-4d89-9e91-7cd27af32437" providerId="AD" clId="Web-{83200A6B-E71A-33AB-83A1-AEC60613791A}" dt="2020-11-05T19:04:19.906" v="162"/>
          <ac:picMkLst>
            <pc:docMk/>
            <pc:sldMk cId="2583665900" sldId="263"/>
            <ac:picMk id="4" creationId="{1580D9DB-C82B-447C-8107-15337EB28764}"/>
          </ac:picMkLst>
        </pc:picChg>
        <pc:picChg chg="add del mod ord">
          <ac:chgData name="H.J.Mcfaul" userId="S::hjm242@open.ac.uk::52075ffd-2315-4d89-9e91-7cd27af32437" providerId="AD" clId="Web-{83200A6B-E71A-33AB-83A1-AEC60613791A}" dt="2020-11-05T19:08:03.654" v="184"/>
          <ac:picMkLst>
            <pc:docMk/>
            <pc:sldMk cId="2583665900" sldId="263"/>
            <ac:picMk id="5" creationId="{74AF5D7B-83FE-4EDC-AD9F-87C1DEF7169B}"/>
          </ac:picMkLst>
        </pc:picChg>
      </pc:sldChg>
      <pc:sldChg chg="addSp delSp modSp add del">
        <pc:chgData name="H.J.Mcfaul" userId="S::hjm242@open.ac.uk::52075ffd-2315-4d89-9e91-7cd27af32437" providerId="AD" clId="Web-{83200A6B-E71A-33AB-83A1-AEC60613791A}" dt="2020-11-05T19:13:19.418" v="222" actId="1076"/>
        <pc:sldMkLst>
          <pc:docMk/>
          <pc:sldMk cId="2504749747" sldId="264"/>
        </pc:sldMkLst>
        <pc:spChg chg="add del">
          <ac:chgData name="H.J.Mcfaul" userId="S::hjm242@open.ac.uk::52075ffd-2315-4d89-9e91-7cd27af32437" providerId="AD" clId="Web-{83200A6B-E71A-33AB-83A1-AEC60613791A}" dt="2020-11-05T19:08:53.794" v="185"/>
          <ac:spMkLst>
            <pc:docMk/>
            <pc:sldMk cId="2504749747" sldId="264"/>
            <ac:spMk id="3" creationId="{00000000-0000-0000-0000-000000000000}"/>
          </ac:spMkLst>
        </pc:spChg>
        <pc:picChg chg="add del mod ord">
          <ac:chgData name="H.J.Mcfaul" userId="S::hjm242@open.ac.uk::52075ffd-2315-4d89-9e91-7cd27af32437" providerId="AD" clId="Web-{83200A6B-E71A-33AB-83A1-AEC60613791A}" dt="2020-11-05T19:07:56.389" v="182"/>
          <ac:picMkLst>
            <pc:docMk/>
            <pc:sldMk cId="2504749747" sldId="264"/>
            <ac:picMk id="2" creationId="{D26DFC3C-D568-4A0B-985C-648F7D12C59C}"/>
          </ac:picMkLst>
        </pc:picChg>
        <pc:picChg chg="add mod ord">
          <ac:chgData name="H.J.Mcfaul" userId="S::hjm242@open.ac.uk::52075ffd-2315-4d89-9e91-7cd27af32437" providerId="AD" clId="Web-{83200A6B-E71A-33AB-83A1-AEC60613791A}" dt="2020-11-05T19:13:14.184" v="221" actId="1076"/>
          <ac:picMkLst>
            <pc:docMk/>
            <pc:sldMk cId="2504749747" sldId="264"/>
            <ac:picMk id="4" creationId="{D3DE2ED5-7745-4B02-A2AB-2444A0938679}"/>
          </ac:picMkLst>
        </pc:picChg>
        <pc:picChg chg="add mod">
          <ac:chgData name="H.J.Mcfaul" userId="S::hjm242@open.ac.uk::52075ffd-2315-4d89-9e91-7cd27af32437" providerId="AD" clId="Web-{83200A6B-E71A-33AB-83A1-AEC60613791A}" dt="2020-11-05T19:13:19.418" v="222" actId="1076"/>
          <ac:picMkLst>
            <pc:docMk/>
            <pc:sldMk cId="2504749747" sldId="264"/>
            <ac:picMk id="5" creationId="{269021AD-ED5B-4F25-B629-00244B12C733}"/>
          </ac:picMkLst>
        </pc:picChg>
        <pc:picChg chg="add mod">
          <ac:chgData name="H.J.Mcfaul" userId="S::hjm242@open.ac.uk::52075ffd-2315-4d89-9e91-7cd27af32437" providerId="AD" clId="Web-{83200A6B-E71A-33AB-83A1-AEC60613791A}" dt="2020-11-05T19:12:46.059" v="217" actId="1076"/>
          <ac:picMkLst>
            <pc:docMk/>
            <pc:sldMk cId="2504749747" sldId="264"/>
            <ac:picMk id="6" creationId="{17C08138-7F98-44F3-AFD4-44F2230054D2}"/>
          </ac:picMkLst>
        </pc:picChg>
        <pc:picChg chg="add mod">
          <ac:chgData name="H.J.Mcfaul" userId="S::hjm242@open.ac.uk::52075ffd-2315-4d89-9e91-7cd27af32437" providerId="AD" clId="Web-{83200A6B-E71A-33AB-83A1-AEC60613791A}" dt="2020-11-05T19:13:10.449" v="220" actId="1076"/>
          <ac:picMkLst>
            <pc:docMk/>
            <pc:sldMk cId="2504749747" sldId="264"/>
            <ac:picMk id="7" creationId="{54894739-6D5A-4D83-A276-8A322CD80528}"/>
          </ac:picMkLst>
        </pc:picChg>
      </pc:sldChg>
      <pc:sldChg chg="modSp add replId">
        <pc:chgData name="H.J.Mcfaul" userId="S::hjm242@open.ac.uk::52075ffd-2315-4d89-9e91-7cd27af32437" providerId="AD" clId="Web-{83200A6B-E71A-33AB-83A1-AEC60613791A}" dt="2020-11-05T19:18:29.900" v="287" actId="20577"/>
        <pc:sldMkLst>
          <pc:docMk/>
          <pc:sldMk cId="2534556332" sldId="268"/>
        </pc:sldMkLst>
        <pc:spChg chg="mod">
          <ac:chgData name="H.J.Mcfaul" userId="S::hjm242@open.ac.uk::52075ffd-2315-4d89-9e91-7cd27af32437" providerId="AD" clId="Web-{83200A6B-E71A-33AB-83A1-AEC60613791A}" dt="2020-11-05T19:18:29.900" v="287" actId="20577"/>
          <ac:spMkLst>
            <pc:docMk/>
            <pc:sldMk cId="2534556332" sldId="26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7CE1005C-872C-4CF3-90D5-9D30E67708D0}" type="datetimeFigureOut">
              <a:rPr lang="en-GB" smtClean="0"/>
              <a:t>06/11/2020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42938" y="358775"/>
            <a:ext cx="7889875" cy="9096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38" y="1412875"/>
            <a:ext cx="3868737" cy="2279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4075" y="1412875"/>
            <a:ext cx="3868738" cy="2279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2938" y="3844925"/>
            <a:ext cx="3868737" cy="2281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4075" y="3844925"/>
            <a:ext cx="3868738" cy="2281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04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A96-30AC-469F-A17D-753EA825209B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F6E3-65B6-4375-824B-EA0BFF98AB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7CE1005C-872C-4CF3-90D5-9D30E67708D0}" type="datetimeFigureOut">
              <a:rPr lang="en-GB" smtClean="0"/>
              <a:t>06/11/2020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6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8801" y="291548"/>
            <a:ext cx="7535999" cy="611326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189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  <a:p>
            <a:pPr marL="800089" marR="0" lvl="1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 Body text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861" y="2160001"/>
            <a:ext cx="8232603" cy="997196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  <a:spcAft>
                <a:spcPts val="600"/>
              </a:spcAft>
            </a:pPr>
            <a:r>
              <a:rPr lang="en-GB" sz="3200" dirty="0"/>
              <a:t>Impact of the OpenLearn Create course ‘Support Through Court: Domestic Abuse’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920774" cy="249299"/>
          </a:xfrm>
        </p:spPr>
        <p:txBody>
          <a:bodyPr>
            <a:normAutofit fontScale="77500" lnSpcReduction="20000"/>
          </a:bodyPr>
          <a:lstStyle/>
          <a:p>
            <a:r>
              <a:rPr lang="en-GB" sz="2800" i="1" dirty="0"/>
              <a:t>Elizabeth FitzGerald and Hugh McFaul </a:t>
            </a:r>
            <a:endParaRPr lang="en-GB" sz="2800" dirty="0"/>
          </a:p>
        </p:txBody>
      </p:sp>
      <p:pic>
        <p:nvPicPr>
          <p:cNvPr id="1026" name="Picture 2" descr="http://law-school.open.ac.uk/sites/law-school.open.ac.uk/files/images/Open-Justice/Open_Justice_Logo_OU_Blue_30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61248"/>
            <a:ext cx="28575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09120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4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role of universities in the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Wider questions around the role of universities in terms of their responsibilities to the community</a:t>
            </a:r>
          </a:p>
          <a:p>
            <a:r>
              <a:rPr lang="en-GB" dirty="0"/>
              <a:t>Do we have an obligation to share knowledge or provide opportunities to access knowledge?</a:t>
            </a:r>
          </a:p>
          <a:p>
            <a:r>
              <a:rPr lang="en-GB" dirty="0"/>
              <a:t>Professional/personal development as a form of knowledge exchange – links across to KEF in terms of public and </a:t>
            </a:r>
            <a:r>
              <a:rPr lang="en-GB"/>
              <a:t>community engagement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66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861" y="2160001"/>
            <a:ext cx="7920773" cy="498598"/>
          </a:xfrm>
        </p:spPr>
        <p:txBody>
          <a:bodyPr/>
          <a:lstStyle/>
          <a:p>
            <a:pPr algn="ctr"/>
            <a:r>
              <a:rPr lang="en-GB" dirty="0"/>
              <a:t>Thanks for listening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861" y="3166992"/>
            <a:ext cx="7920774" cy="626838"/>
          </a:xfrm>
        </p:spPr>
        <p:txBody>
          <a:bodyPr/>
          <a:lstStyle/>
          <a:p>
            <a:pPr algn="ctr"/>
            <a:r>
              <a:rPr lang="en-GB" dirty="0"/>
              <a:t>Elizabeth FitzGerald – elizabeth.fitzgerald@open.ac.uk</a:t>
            </a:r>
          </a:p>
          <a:p>
            <a:pPr algn="ctr"/>
            <a:r>
              <a:rPr lang="en-GB" dirty="0"/>
              <a:t>Hugh McFaul – H.J.Mcfaul@open.ac.uk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4653136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https://www.open.edu/openlearncreate/course/view.php?id=4648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https://www.open.ac.uk/open-justice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https://www.supportthroughcourt.org</a:t>
            </a:r>
          </a:p>
        </p:txBody>
      </p:sp>
    </p:spTree>
    <p:extLst>
      <p:ext uri="{BB962C8B-B14F-4D97-AF65-F5344CB8AC3E}">
        <p14:creationId xmlns:p14="http://schemas.microsoft.com/office/powerpoint/2010/main" val="147365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Our talk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 to the Open Justice Centre and Support Through Court</a:t>
            </a:r>
          </a:p>
          <a:p>
            <a:r>
              <a:rPr lang="en-GB" dirty="0"/>
              <a:t>The collaboration and the OpenLearn course creation</a:t>
            </a:r>
          </a:p>
          <a:p>
            <a:r>
              <a:rPr lang="en-GB" dirty="0"/>
              <a:t>The impact of the OpenLearn course</a:t>
            </a:r>
          </a:p>
          <a:p>
            <a:r>
              <a:rPr lang="en-GB" dirty="0"/>
              <a:t>The role of universities in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75441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77D8-8E49-4285-97F9-DDAC196828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Open Justice Centre and previous OER production</a:t>
            </a:r>
          </a:p>
        </p:txBody>
      </p:sp>
      <p:pic>
        <p:nvPicPr>
          <p:cNvPr id="4" name="Picture 4" descr="A crowd of people&#10;&#10;Description automatically generated">
            <a:extLst>
              <a:ext uri="{FF2B5EF4-FFF2-40B4-BE49-F238E27FC236}">
                <a16:creationId xmlns:a16="http://schemas.microsoft.com/office/drawing/2014/main" id="{D3DE2ED5-7745-4B02-A2AB-2444A09386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801" y="1451635"/>
            <a:ext cx="3899446" cy="2537735"/>
          </a:xfrm>
        </p:spPr>
      </p:pic>
      <p:pic>
        <p:nvPicPr>
          <p:cNvPr id="5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9021AD-ED5B-4F25-B629-00244B12C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098" y="1510293"/>
            <a:ext cx="2743200" cy="875679"/>
          </a:xfrm>
          <a:prstGeom prst="rect">
            <a:avLst/>
          </a:prstGeom>
        </p:spPr>
      </p:pic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17C08138-7F98-44F3-AFD4-44F2230054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6053" y="2654655"/>
            <a:ext cx="3984683" cy="2537734"/>
          </a:xfrm>
          <a:prstGeom prst="rect">
            <a:avLst/>
          </a:prstGeom>
        </p:spPr>
      </p:pic>
      <p:pic>
        <p:nvPicPr>
          <p:cNvPr id="7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54894739-6D5A-4D83-A276-8A322CD80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211" y="5526920"/>
            <a:ext cx="5446143" cy="93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3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Support Through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36000" tIns="36000" rIns="36000" bIns="36000" anchor="t"/>
          <a:lstStyle/>
          <a:p>
            <a:r>
              <a:rPr lang="en-GB" sz="2400" dirty="0"/>
              <a:t>An award-winning charity with 36 staff members and over 800 dedicated volunteers, operating from 20 courts and associated offices across England and Wales </a:t>
            </a:r>
          </a:p>
          <a:p>
            <a:r>
              <a:rPr lang="en-GB" sz="2400" dirty="0"/>
              <a:t>They aim to reduce the disadvantage of people facing the civil or family justice system without a lawyer, enabling them to access justice </a:t>
            </a:r>
          </a:p>
          <a:p>
            <a:r>
              <a:rPr lang="en-GB" sz="2400" dirty="0"/>
              <a:t>They believe that no one should face court alone and so work to provide immediate support to everyone who comes to them</a:t>
            </a:r>
          </a:p>
          <a:p>
            <a:r>
              <a:rPr lang="en-GB" sz="2400" dirty="0"/>
              <a:t>Their trained volunteers provide emotional and practical support to clients throughout the court process</a:t>
            </a:r>
          </a:p>
          <a:p>
            <a:r>
              <a:rPr lang="en-GB" sz="2400" dirty="0">
                <a:latin typeface="Calibri"/>
                <a:cs typeface="Calibri"/>
              </a:rPr>
              <a:t>OU students volunteer as part of W360: </a:t>
            </a:r>
            <a:r>
              <a:rPr lang="en-GB" sz="2400" i="1" dirty="0">
                <a:latin typeface="Calibri"/>
                <a:cs typeface="Calibri"/>
              </a:rPr>
              <a:t>Justice in Action 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70118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collaboration and the OpenLearn course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36000" tIns="36000" rIns="36000" bIns="36000" anchor="t"/>
          <a:lstStyle/>
          <a:p>
            <a:r>
              <a:rPr lang="en-GB" dirty="0">
                <a:latin typeface="Calibri"/>
                <a:cs typeface="Calibri"/>
              </a:rPr>
              <a:t>Ministry of Justice funded project </a:t>
            </a:r>
          </a:p>
          <a:p>
            <a:r>
              <a:rPr lang="en-GB" dirty="0">
                <a:latin typeface="Calibri"/>
                <a:cs typeface="Calibri"/>
              </a:rPr>
              <a:t>Focus on domestic abuse</a:t>
            </a:r>
          </a:p>
          <a:p>
            <a:r>
              <a:rPr lang="en-GB" dirty="0">
                <a:latin typeface="Calibri"/>
                <a:cs typeface="Calibri"/>
              </a:rPr>
              <a:t>Perpetrators and victims</a:t>
            </a:r>
          </a:p>
          <a:p>
            <a:r>
              <a:rPr lang="en-GB" dirty="0">
                <a:latin typeface="Calibri"/>
                <a:cs typeface="Calibri"/>
              </a:rPr>
              <a:t>Volunteer training traditionally done face-to-face</a:t>
            </a:r>
          </a:p>
          <a:p>
            <a:r>
              <a:rPr lang="en-GB" dirty="0">
                <a:latin typeface="Calibri"/>
                <a:cs typeface="Calibri"/>
              </a:rPr>
              <a:t>Desire to investigate online training – legacy for MoJ project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4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collaboration and the OpenLearn course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36000" tIns="36000" rIns="36000" bIns="36000" anchor="t"/>
          <a:lstStyle/>
          <a:p>
            <a:r>
              <a:rPr lang="en-GB" dirty="0">
                <a:latin typeface="Calibri"/>
                <a:cs typeface="Calibri"/>
              </a:rPr>
              <a:t>Collaboration with Open Justice Centre to design and write a new </a:t>
            </a:r>
            <a:r>
              <a:rPr lang="en-GB" dirty="0" err="1">
                <a:latin typeface="Calibri"/>
                <a:cs typeface="Calibri"/>
              </a:rPr>
              <a:t>OpenLearn</a:t>
            </a:r>
            <a:r>
              <a:rPr lang="en-GB" dirty="0">
                <a:latin typeface="Calibri"/>
                <a:cs typeface="Calibri"/>
              </a:rPr>
              <a:t> course on Domestic Abuse</a:t>
            </a:r>
            <a:endParaRPr lang="en-US" dirty="0"/>
          </a:p>
          <a:p>
            <a:r>
              <a:rPr lang="en-GB" dirty="0">
                <a:latin typeface="Calibri"/>
                <a:cs typeface="Calibri"/>
              </a:rPr>
              <a:t>STC staff included OU law student</a:t>
            </a:r>
          </a:p>
          <a:p>
            <a:r>
              <a:rPr lang="en-GB" dirty="0">
                <a:latin typeface="Calibri"/>
                <a:cs typeface="Calibri"/>
              </a:rPr>
              <a:t>OU staff included family law solicitor</a:t>
            </a:r>
          </a:p>
          <a:p>
            <a:r>
              <a:rPr lang="en-GB" dirty="0">
                <a:latin typeface="Calibri"/>
                <a:cs typeface="Calibri"/>
              </a:rPr>
              <a:t>Genuine co-production</a:t>
            </a:r>
          </a:p>
          <a:p>
            <a:r>
              <a:rPr lang="en-GB" dirty="0">
                <a:latin typeface="Calibri"/>
                <a:cs typeface="Calibri"/>
              </a:rPr>
              <a:t>Combines substantive law and soft skills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55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6632"/>
            <a:ext cx="9073008" cy="6208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7544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impact of the OpenLearn course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36000" tIns="36000" rIns="36000" bIns="36000" anchor="t"/>
          <a:lstStyle/>
          <a:p>
            <a:r>
              <a:rPr lang="en-GB" dirty="0">
                <a:latin typeface="Calibri"/>
                <a:cs typeface="Calibri"/>
              </a:rPr>
              <a:t>Mandatory for all STC volunteers</a:t>
            </a:r>
            <a:endParaRPr lang="en-GB" dirty="0"/>
          </a:p>
          <a:p>
            <a:r>
              <a:rPr lang="en-GB" dirty="0">
                <a:latin typeface="Calibri"/>
                <a:cs typeface="Calibri"/>
              </a:rPr>
              <a:t>Part of induction training for new team members</a:t>
            </a:r>
            <a:endParaRPr lang="en-GB" dirty="0"/>
          </a:p>
          <a:p>
            <a:r>
              <a:rPr lang="en-GB" dirty="0">
                <a:latin typeface="Calibri"/>
                <a:cs typeface="Calibri"/>
              </a:rPr>
              <a:t>Reached beyond STC to related organisations and individuals</a:t>
            </a:r>
          </a:p>
          <a:p>
            <a:r>
              <a:rPr lang="en-GB" dirty="0">
                <a:latin typeface="Calibri"/>
                <a:cs typeface="Calibri"/>
              </a:rPr>
              <a:t>STC considering extending online learning to other areas of law including housing and issues relating to families/children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47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impact of the OpenLearn course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36000" tIns="36000" rIns="36000" bIns="36000" anchor="t"/>
          <a:lstStyle/>
          <a:p>
            <a:r>
              <a:rPr lang="en-GB" dirty="0">
                <a:latin typeface="Calibri"/>
                <a:cs typeface="Calibri"/>
              </a:rPr>
              <a:t>Currently investigating the impact at micro (learner), meso (course designer/creator) and macro (STC management)</a:t>
            </a:r>
          </a:p>
          <a:p>
            <a:r>
              <a:rPr lang="en-GB" dirty="0">
                <a:latin typeface="Calibri"/>
                <a:cs typeface="Calibri"/>
              </a:rPr>
              <a:t>Some interesting initial findings around </a:t>
            </a:r>
          </a:p>
          <a:p>
            <a:pPr lvl="1"/>
            <a:r>
              <a:rPr lang="en-GB" dirty="0">
                <a:latin typeface="Calibri"/>
                <a:cs typeface="Calibri"/>
              </a:rPr>
              <a:t> the perspectives of alleged perpetrators, in both access to this course and how volunteers work with them</a:t>
            </a:r>
          </a:p>
          <a:p>
            <a:pPr lvl="1"/>
            <a:r>
              <a:rPr lang="en-GB" dirty="0"/>
              <a:t> the digital divide still being a barrier to access</a:t>
            </a:r>
          </a:p>
          <a:p>
            <a:pPr lvl="1"/>
            <a:r>
              <a:rPr lang="en-GB" dirty="0"/>
              <a:t> the importance of this resource during COVID-19 lockdown, where both F2F training has had to be reduced, and domestic violence has increased</a:t>
            </a:r>
          </a:p>
        </p:txBody>
      </p:sp>
    </p:spTree>
    <p:extLst>
      <p:ext uri="{BB962C8B-B14F-4D97-AF65-F5344CB8AC3E}">
        <p14:creationId xmlns:p14="http://schemas.microsoft.com/office/powerpoint/2010/main" val="4233171685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3" ma:contentTypeDescription="Create a new document." ma:contentTypeScope="" ma:versionID="b63f4f60d8651dd2e8dbfb862a1c57a7">
  <xsd:schema xmlns:xsd="http://www.w3.org/2001/XMLSchema" xmlns:xs="http://www.w3.org/2001/XMLSchema" xmlns:p="http://schemas.microsoft.com/office/2006/metadata/properties" xmlns:ns3="66faaa41-a150-45c6-8224-a9a307be60d1" xmlns:ns4="ed9d2163-4fb3-4947-8bfd-454e8e6d4998" targetNamespace="http://schemas.microsoft.com/office/2006/metadata/properties" ma:root="true" ma:fieldsID="a5e39b4af91dee64e115bd3b21185e1e" ns3:_="" ns4:_="">
    <xsd:import namespace="66faaa41-a150-45c6-8224-a9a307be60d1"/>
    <xsd:import namespace="ed9d2163-4fb3-4947-8bfd-454e8e6d499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936E73-A5E9-40E8-BF42-60536D30B03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646B74-57C1-45BE-836D-266D257E9E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aaa41-a150-45c6-8224-a9a307be60d1"/>
    <ds:schemaRef ds:uri="ed9d2163-4fb3-4947-8bfd-454e8e6d4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266F89-802F-4554-AF3D-92A0E5496A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OU_Oct2020</Template>
  <TotalTime>61</TotalTime>
  <Words>500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OU Title</vt:lpstr>
      <vt:lpstr>OU Section</vt:lpstr>
      <vt:lpstr>OU Layouts</vt:lpstr>
      <vt:lpstr>Impact of the OpenLearn Create course ‘Support Through Court: Domestic Abuse’ </vt:lpstr>
      <vt:lpstr>Our talk today</vt:lpstr>
      <vt:lpstr>The Open Justice Centre and previous OER production</vt:lpstr>
      <vt:lpstr>Support Through Court</vt:lpstr>
      <vt:lpstr>The collaboration and the OpenLearn course creation</vt:lpstr>
      <vt:lpstr>The collaboration and the OpenLearn course creation</vt:lpstr>
      <vt:lpstr>PowerPoint Presentation</vt:lpstr>
      <vt:lpstr>The impact of the OpenLearn course (1)</vt:lpstr>
      <vt:lpstr>The impact of the OpenLearn course (2)</vt:lpstr>
      <vt:lpstr>The role of universities in the community</vt:lpstr>
      <vt:lpstr>Thanks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the OpenLearn Create course ‘Support Through Court: Domestic Abuse’ </dc:title>
  <dc:creator>E FitzGerald_v2</dc:creator>
  <cp:lastModifiedBy>Elizabeth.FitzGerald</cp:lastModifiedBy>
  <cp:revision>116</cp:revision>
  <dcterms:created xsi:type="dcterms:W3CDTF">2020-11-05T16:31:03Z</dcterms:created>
  <dcterms:modified xsi:type="dcterms:W3CDTF">2020-11-06T12:46:14Z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</Properties>
</file>