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sldIdLst>
    <p:sldId id="256" r:id="rId4"/>
    <p:sldId id="258" r:id="rId5"/>
    <p:sldId id="277" r:id="rId6"/>
    <p:sldId id="281" r:id="rId7"/>
    <p:sldId id="282" r:id="rId8"/>
    <p:sldId id="259" r:id="rId9"/>
    <p:sldId id="274" r:id="rId10"/>
    <p:sldId id="275" r:id="rId11"/>
    <p:sldId id="283" r:id="rId12"/>
    <p:sldId id="276" r:id="rId13"/>
    <p:sldId id="278" r:id="rId14"/>
    <p:sldId id="27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shwa.Ismail" initials="N" lastIdx="3" clrIdx="0">
    <p:extLst>
      <p:ext uri="{19B8F6BF-5375-455C-9EA6-DF929625EA0E}">
        <p15:presenceInfo xmlns:p15="http://schemas.microsoft.com/office/powerpoint/2012/main" userId="S::ni685@open.ac.uk::9458be84-3b74-48ac-bc7c-2124c1171f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1" autoAdjust="0"/>
    <p:restoredTop sz="94660"/>
  </p:normalViewPr>
  <p:slideViewPr>
    <p:cSldViewPr snapToGrid="0">
      <p:cViewPr varScale="1">
        <p:scale>
          <a:sx n="110" d="100"/>
          <a:sy n="110" d="100"/>
        </p:scale>
        <p:origin x="15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F0C37-BD28-44E9-A596-EC8985DB4A46}"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GB"/>
        </a:p>
      </dgm:t>
    </dgm:pt>
    <dgm:pt modelId="{55582825-4E10-43E8-A70D-F04B254BF2E6}">
      <dgm:prSet phldrT="[Text]" custT="1"/>
      <dgm:spPr/>
      <dgm:t>
        <a:bodyPr/>
        <a:lstStyle/>
        <a:p>
          <a:r>
            <a:rPr lang="en-GB" sz="2000" dirty="0"/>
            <a:t>Teachers</a:t>
          </a:r>
        </a:p>
      </dgm:t>
    </dgm:pt>
    <dgm:pt modelId="{B02BE36B-063A-4120-8754-8D4DC3A16875}" type="parTrans" cxnId="{7E6B4D1F-866D-406C-9364-2A7E3156B555}">
      <dgm:prSet/>
      <dgm:spPr/>
      <dgm:t>
        <a:bodyPr/>
        <a:lstStyle/>
        <a:p>
          <a:endParaRPr lang="en-GB"/>
        </a:p>
      </dgm:t>
    </dgm:pt>
    <dgm:pt modelId="{E5465DD6-4CAA-465E-AFE2-DD28A5E9CB5F}" type="sibTrans" cxnId="{7E6B4D1F-866D-406C-9364-2A7E3156B555}">
      <dgm:prSet/>
      <dgm:spPr/>
      <dgm:t>
        <a:bodyPr/>
        <a:lstStyle/>
        <a:p>
          <a:endParaRPr lang="en-GB"/>
        </a:p>
      </dgm:t>
    </dgm:pt>
    <dgm:pt modelId="{D5625C0A-01F0-438A-8231-4F8E04BDC6FC}">
      <dgm:prSet phldrT="[Text]" custT="1"/>
      <dgm:spPr/>
      <dgm:t>
        <a:bodyPr/>
        <a:lstStyle/>
        <a:p>
          <a:r>
            <a:rPr lang="en-GB" sz="1800" dirty="0"/>
            <a:t>Professional motivation</a:t>
          </a:r>
        </a:p>
      </dgm:t>
    </dgm:pt>
    <dgm:pt modelId="{CBE6A865-ECB9-4F23-B65D-59A912F871F6}" type="parTrans" cxnId="{AB6E710F-74DA-4813-BB28-E327DA5881D3}">
      <dgm:prSet/>
      <dgm:spPr/>
      <dgm:t>
        <a:bodyPr/>
        <a:lstStyle/>
        <a:p>
          <a:endParaRPr lang="en-GB"/>
        </a:p>
      </dgm:t>
    </dgm:pt>
    <dgm:pt modelId="{A63DD035-5DA1-45D1-97A7-6018C6EA535D}" type="sibTrans" cxnId="{AB6E710F-74DA-4813-BB28-E327DA5881D3}">
      <dgm:prSet/>
      <dgm:spPr/>
      <dgm:t>
        <a:bodyPr/>
        <a:lstStyle/>
        <a:p>
          <a:endParaRPr lang="en-GB"/>
        </a:p>
      </dgm:t>
    </dgm:pt>
    <dgm:pt modelId="{FBBFB89C-F0F5-42F0-9497-6C9EAC93F3D8}">
      <dgm:prSet phldrT="[Text]" custT="1"/>
      <dgm:spPr/>
      <dgm:t>
        <a:bodyPr/>
        <a:lstStyle/>
        <a:p>
          <a:r>
            <a:rPr lang="en-GB" sz="1800" b="0" dirty="0"/>
            <a:t>Misconception about citizen science </a:t>
          </a:r>
        </a:p>
      </dgm:t>
    </dgm:pt>
    <dgm:pt modelId="{8BF0E30D-9D77-4209-A176-7821523F46DB}" type="parTrans" cxnId="{132E6C26-F51E-4F3C-9EFC-43B01F0E1633}">
      <dgm:prSet/>
      <dgm:spPr/>
      <dgm:t>
        <a:bodyPr/>
        <a:lstStyle/>
        <a:p>
          <a:endParaRPr lang="en-GB"/>
        </a:p>
      </dgm:t>
    </dgm:pt>
    <dgm:pt modelId="{37F6017D-585C-40B3-8796-A3C5E8E5A42B}" type="sibTrans" cxnId="{132E6C26-F51E-4F3C-9EFC-43B01F0E1633}">
      <dgm:prSet/>
      <dgm:spPr/>
      <dgm:t>
        <a:bodyPr/>
        <a:lstStyle/>
        <a:p>
          <a:endParaRPr lang="en-GB"/>
        </a:p>
      </dgm:t>
    </dgm:pt>
    <dgm:pt modelId="{51AC5168-E9B1-453C-BFEF-2EE5A140FA05}">
      <dgm:prSet phldrT="[Text]" custT="1"/>
      <dgm:spPr/>
      <dgm:t>
        <a:bodyPr/>
        <a:lstStyle/>
        <a:p>
          <a:pPr>
            <a:buFont typeface="Symbol" panose="05050102010706020507" pitchFamily="18" charset="2"/>
            <a:buChar char=""/>
          </a:pPr>
          <a:r>
            <a:rPr lang="en-GB" sz="1400" dirty="0"/>
            <a:t>Teachers’ added knowledge in science </a:t>
          </a:r>
        </a:p>
      </dgm:t>
    </dgm:pt>
    <dgm:pt modelId="{3C3DB81C-B5B4-4E17-8795-736C88C04623}" type="parTrans" cxnId="{89395333-0D96-4666-8E8E-93FEB7FC168F}">
      <dgm:prSet/>
      <dgm:spPr/>
      <dgm:t>
        <a:bodyPr/>
        <a:lstStyle/>
        <a:p>
          <a:endParaRPr lang="en-GB"/>
        </a:p>
      </dgm:t>
    </dgm:pt>
    <dgm:pt modelId="{EA74024F-82A0-4615-8BEE-27C6A6641974}" type="sibTrans" cxnId="{89395333-0D96-4666-8E8E-93FEB7FC168F}">
      <dgm:prSet/>
      <dgm:spPr/>
      <dgm:t>
        <a:bodyPr/>
        <a:lstStyle/>
        <a:p>
          <a:endParaRPr lang="en-GB"/>
        </a:p>
      </dgm:t>
    </dgm:pt>
    <dgm:pt modelId="{7E040908-B5E2-4C42-BE4D-E5E796026FF4}">
      <dgm:prSet custT="1"/>
      <dgm:spPr/>
      <dgm: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latin typeface="Arial" panose="020B0604020202020204"/>
              <a:ea typeface="+mn-ea"/>
              <a:cs typeface="+mn-cs"/>
            </a:rPr>
            <a:t>Communication with scientists and researchers </a:t>
          </a:r>
          <a:endParaRPr lang="en-GB" sz="1400" kern="1200" dirty="0">
            <a:latin typeface="Arial" panose="020B0604020202020204"/>
            <a:ea typeface="+mn-ea"/>
            <a:cs typeface="+mn-cs"/>
          </a:endParaRPr>
        </a:p>
      </dgm:t>
    </dgm:pt>
    <dgm:pt modelId="{1DD6DFF7-0A8F-42F2-B01D-D0331ADF8003}" type="parTrans" cxnId="{F79FEBC6-C23F-489F-A3FD-F4D64EB759D0}">
      <dgm:prSet/>
      <dgm:spPr/>
      <dgm:t>
        <a:bodyPr/>
        <a:lstStyle/>
        <a:p>
          <a:endParaRPr lang="en-GB"/>
        </a:p>
      </dgm:t>
    </dgm:pt>
    <dgm:pt modelId="{DB9223F3-FAFF-4F34-B951-AE0864393196}" type="sibTrans" cxnId="{F79FEBC6-C23F-489F-A3FD-F4D64EB759D0}">
      <dgm:prSet/>
      <dgm:spPr/>
      <dgm:t>
        <a:bodyPr/>
        <a:lstStyle/>
        <a:p>
          <a:endParaRPr lang="en-GB"/>
        </a:p>
      </dgm:t>
    </dgm:pt>
    <dgm:pt modelId="{96CFB09F-E06D-497C-834E-27A181C0F74C}">
      <dgm:prSet phldrT="[Text]" custT="1"/>
      <dgm:spPr/>
      <dgm:t>
        <a:bodyPr/>
        <a:lstStyle/>
        <a:p>
          <a:r>
            <a:rPr lang="en-GB" sz="2000" dirty="0"/>
            <a:t>Students</a:t>
          </a:r>
        </a:p>
      </dgm:t>
    </dgm:pt>
    <dgm:pt modelId="{686851EC-9819-462E-8AC3-E62FE6BF9AE6}" type="parTrans" cxnId="{EC01A108-CB14-4038-A37F-D327303DE0C2}">
      <dgm:prSet/>
      <dgm:spPr/>
      <dgm:t>
        <a:bodyPr/>
        <a:lstStyle/>
        <a:p>
          <a:endParaRPr lang="en-GB"/>
        </a:p>
      </dgm:t>
    </dgm:pt>
    <dgm:pt modelId="{F42EA08B-B3CC-4931-B26D-E892B9DBCEEC}" type="sibTrans" cxnId="{EC01A108-CB14-4038-A37F-D327303DE0C2}">
      <dgm:prSet/>
      <dgm:spPr/>
      <dgm:t>
        <a:bodyPr/>
        <a:lstStyle/>
        <a:p>
          <a:endParaRPr lang="en-GB"/>
        </a:p>
      </dgm:t>
    </dgm:pt>
    <dgm:pt modelId="{71CC9BD1-6F7D-4B4A-B9A9-831497F41D78}">
      <dgm:prSet phldrT="[Text]" custT="1"/>
      <dgm:spPr/>
      <dgm:t>
        <a:bodyPr/>
        <a:lstStyle/>
        <a:p>
          <a:r>
            <a:rPr lang="en-GB" sz="1800" dirty="0"/>
            <a:t>Students’ skills </a:t>
          </a:r>
        </a:p>
      </dgm:t>
    </dgm:pt>
    <dgm:pt modelId="{CA079CEA-7465-4AA3-9059-C0256AD3F631}" type="parTrans" cxnId="{B6C8E985-7CDD-4C00-9DE3-A03F8B814B42}">
      <dgm:prSet/>
      <dgm:spPr/>
      <dgm:t>
        <a:bodyPr/>
        <a:lstStyle/>
        <a:p>
          <a:endParaRPr lang="en-GB"/>
        </a:p>
      </dgm:t>
    </dgm:pt>
    <dgm:pt modelId="{AD649C0A-2BEC-406A-A852-A78FBF4E53F9}" type="sibTrans" cxnId="{B6C8E985-7CDD-4C00-9DE3-A03F8B814B42}">
      <dgm:prSet/>
      <dgm:spPr/>
      <dgm:t>
        <a:bodyPr/>
        <a:lstStyle/>
        <a:p>
          <a:endParaRPr lang="en-GB"/>
        </a:p>
      </dgm:t>
    </dgm:pt>
    <dgm:pt modelId="{5C3260FA-4FC4-4B47-8FCA-89FE33DC2A43}">
      <dgm:prSet custT="1"/>
      <dgm:spPr/>
      <dgm: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latin typeface="Arial" panose="020B0604020202020204"/>
              <a:ea typeface="+mn-ea"/>
              <a:cs typeface="+mn-cs"/>
            </a:rPr>
            <a:t>Self confidence</a:t>
          </a:r>
          <a:endParaRPr lang="en-GB" sz="1400" kern="1200" dirty="0">
            <a:latin typeface="Arial" panose="020B0604020202020204"/>
            <a:ea typeface="+mn-ea"/>
            <a:cs typeface="+mn-cs"/>
          </a:endParaRPr>
        </a:p>
      </dgm:t>
    </dgm:pt>
    <dgm:pt modelId="{FB10F980-DA13-45AF-8ECA-31885B776646}" type="parTrans" cxnId="{CD6D3ABA-2E41-42BA-ACF2-9DB109D3897E}">
      <dgm:prSet/>
      <dgm:spPr/>
      <dgm:t>
        <a:bodyPr/>
        <a:lstStyle/>
        <a:p>
          <a:endParaRPr lang="en-GB"/>
        </a:p>
      </dgm:t>
    </dgm:pt>
    <dgm:pt modelId="{7A203224-F0F7-41CB-B65C-05415C9A9C0B}" type="sibTrans" cxnId="{CD6D3ABA-2E41-42BA-ACF2-9DB109D3897E}">
      <dgm:prSet/>
      <dgm:spPr/>
      <dgm:t>
        <a:bodyPr/>
        <a:lstStyle/>
        <a:p>
          <a:endParaRPr lang="en-GB"/>
        </a:p>
      </dgm:t>
    </dgm:pt>
    <dgm:pt modelId="{B8328D8A-A97E-460F-B15F-4B667D99A4BC}">
      <dgm:prSet custT="1"/>
      <dgm:spPr/>
      <dgm:t>
        <a:bodyPr/>
        <a:lstStyle/>
        <a:p>
          <a:pPr>
            <a:buFont typeface="Symbol" panose="05050102010706020507" pitchFamily="18" charset="2"/>
            <a:buChar char=""/>
          </a:pPr>
          <a:r>
            <a:rPr lang="en-GB" sz="1400" dirty="0"/>
            <a:t>Engagement</a:t>
          </a:r>
        </a:p>
      </dgm:t>
    </dgm:pt>
    <dgm:pt modelId="{F0B3B48C-8B56-46E7-9E3E-321D570C21FD}" type="parTrans" cxnId="{CC169431-FAD6-4710-A9E6-85EE33ED2EA8}">
      <dgm:prSet/>
      <dgm:spPr/>
      <dgm:t>
        <a:bodyPr/>
        <a:lstStyle/>
        <a:p>
          <a:endParaRPr lang="en-GB"/>
        </a:p>
      </dgm:t>
    </dgm:pt>
    <dgm:pt modelId="{B82CB98B-14DD-4D74-BCBF-BE0B9F3F0058}" type="sibTrans" cxnId="{CC169431-FAD6-4710-A9E6-85EE33ED2EA8}">
      <dgm:prSet/>
      <dgm:spPr/>
      <dgm:t>
        <a:bodyPr/>
        <a:lstStyle/>
        <a:p>
          <a:endParaRPr lang="en-GB"/>
        </a:p>
      </dgm:t>
    </dgm:pt>
    <dgm:pt modelId="{91A1AFFB-FB91-4706-AFD5-3673DA303DEC}">
      <dgm:prSet custT="1"/>
      <dgm:spPr/>
      <dgm:t>
        <a:bodyPr/>
        <a:lstStyle/>
        <a:p>
          <a:pPr>
            <a:buFont typeface="Symbol" panose="05050102010706020507" pitchFamily="18" charset="2"/>
            <a:buChar char=""/>
          </a:pPr>
          <a:r>
            <a:rPr lang="en-GB" sz="1400" dirty="0"/>
            <a:t>Decision making</a:t>
          </a:r>
        </a:p>
      </dgm:t>
    </dgm:pt>
    <dgm:pt modelId="{E7D777A4-9F86-4539-A155-8FAA0AC0872C}" type="parTrans" cxnId="{83F17413-A035-4CD9-83C3-2E07185CF8C9}">
      <dgm:prSet/>
      <dgm:spPr/>
      <dgm:t>
        <a:bodyPr/>
        <a:lstStyle/>
        <a:p>
          <a:endParaRPr lang="en-GB"/>
        </a:p>
      </dgm:t>
    </dgm:pt>
    <dgm:pt modelId="{679E156C-AA4F-48B3-A4A5-0FD4C02F2817}" type="sibTrans" cxnId="{83F17413-A035-4CD9-83C3-2E07185CF8C9}">
      <dgm:prSet/>
      <dgm:spPr/>
      <dgm:t>
        <a:bodyPr/>
        <a:lstStyle/>
        <a:p>
          <a:endParaRPr lang="en-GB"/>
        </a:p>
      </dgm:t>
    </dgm:pt>
    <dgm:pt modelId="{8F12DAFB-7AD5-4994-86D9-6F31402924BF}">
      <dgm:prSet custT="1"/>
      <dgm:spPr/>
      <dgm:t>
        <a:bodyPr/>
        <a:lstStyle/>
        <a:p>
          <a:pPr>
            <a:buFont typeface="Symbol" panose="05050102010706020507" pitchFamily="18" charset="2"/>
            <a:buChar char=""/>
          </a:pPr>
          <a:r>
            <a:rPr lang="en-GB" sz="1400" dirty="0"/>
            <a:t>Participation</a:t>
          </a:r>
        </a:p>
      </dgm:t>
    </dgm:pt>
    <dgm:pt modelId="{EB188E0E-9766-4603-B113-E9812AFFEDDA}" type="parTrans" cxnId="{3333506E-BB93-40E9-B3CA-E56D66BE373E}">
      <dgm:prSet/>
      <dgm:spPr/>
      <dgm:t>
        <a:bodyPr/>
        <a:lstStyle/>
        <a:p>
          <a:endParaRPr lang="en-GB"/>
        </a:p>
      </dgm:t>
    </dgm:pt>
    <dgm:pt modelId="{F587E8DD-E790-46C6-A08D-AF362C771442}" type="sibTrans" cxnId="{3333506E-BB93-40E9-B3CA-E56D66BE373E}">
      <dgm:prSet/>
      <dgm:spPr/>
      <dgm:t>
        <a:bodyPr/>
        <a:lstStyle/>
        <a:p>
          <a:endParaRPr lang="en-GB"/>
        </a:p>
      </dgm:t>
    </dgm:pt>
    <dgm:pt modelId="{506A5588-F6AD-445E-B85E-9782F7C90714}">
      <dgm:prSet custT="1"/>
      <dgm:spPr/>
      <dgm:t>
        <a:bodyPr/>
        <a:lstStyle/>
        <a:p>
          <a:r>
            <a:rPr lang="en-GB" sz="1800" dirty="0"/>
            <a:t>Students’ knowledge</a:t>
          </a:r>
        </a:p>
      </dgm:t>
    </dgm:pt>
    <dgm:pt modelId="{C0AA4DF4-1CB2-4131-9B57-6AB22643284B}" type="parTrans" cxnId="{E05EFEAA-D0F6-4E2B-881D-2462CCEC7A4B}">
      <dgm:prSet/>
      <dgm:spPr/>
      <dgm:t>
        <a:bodyPr/>
        <a:lstStyle/>
        <a:p>
          <a:endParaRPr lang="en-GB"/>
        </a:p>
      </dgm:t>
    </dgm:pt>
    <dgm:pt modelId="{62E16A65-333A-4BD0-94B1-5CFC67F9AAF1}" type="sibTrans" cxnId="{E05EFEAA-D0F6-4E2B-881D-2462CCEC7A4B}">
      <dgm:prSet/>
      <dgm:spPr/>
      <dgm:t>
        <a:bodyPr/>
        <a:lstStyle/>
        <a:p>
          <a:endParaRPr lang="en-GB"/>
        </a:p>
      </dgm:t>
    </dgm:pt>
    <dgm:pt modelId="{89DC4D3B-B68A-42C7-BEE1-66740FBBE034}">
      <dgm:prSet custT="1"/>
      <dgm:spPr/>
      <dgm:t>
        <a:bodyPr/>
        <a:lstStyle/>
        <a:p>
          <a:pPr>
            <a:buFont typeface="Symbol" panose="05050102010706020507" pitchFamily="18" charset="2"/>
            <a:buChar char=""/>
          </a:pPr>
          <a:r>
            <a:rPr lang="en-GB" sz="1400" dirty="0"/>
            <a:t>Value of knowledge</a:t>
          </a:r>
        </a:p>
      </dgm:t>
    </dgm:pt>
    <dgm:pt modelId="{AC80D102-F98C-46FF-97D1-D805E6E62C13}" type="parTrans" cxnId="{74E9A648-A466-4F10-9967-B50606C6E6B3}">
      <dgm:prSet/>
      <dgm:spPr/>
      <dgm:t>
        <a:bodyPr/>
        <a:lstStyle/>
        <a:p>
          <a:endParaRPr lang="en-GB"/>
        </a:p>
      </dgm:t>
    </dgm:pt>
    <dgm:pt modelId="{40503913-2E0E-4D15-8FE4-E7D1304ED074}" type="sibTrans" cxnId="{74E9A648-A466-4F10-9967-B50606C6E6B3}">
      <dgm:prSet/>
      <dgm:spPr/>
      <dgm:t>
        <a:bodyPr/>
        <a:lstStyle/>
        <a:p>
          <a:endParaRPr lang="en-GB"/>
        </a:p>
      </dgm:t>
    </dgm:pt>
    <dgm:pt modelId="{C2EDA3EB-FC76-435F-8996-D72985D2CBAD}">
      <dgm:prSet custT="1"/>
      <dgm:spPr/>
      <dgm:t>
        <a:bodyPr/>
        <a:lstStyle/>
        <a:p>
          <a:pPr>
            <a:buFont typeface="Symbol" panose="05050102010706020507" pitchFamily="18" charset="2"/>
            <a:buChar char=""/>
          </a:pPr>
          <a:r>
            <a:rPr lang="en-GB" sz="1400" dirty="0"/>
            <a:t>Building knowledge</a:t>
          </a:r>
        </a:p>
      </dgm:t>
    </dgm:pt>
    <dgm:pt modelId="{222A4993-58E7-43A8-8E7E-5C602625158B}" type="parTrans" cxnId="{D2AEBF57-3F70-4A12-BFB6-B67AC1A84C2F}">
      <dgm:prSet/>
      <dgm:spPr/>
      <dgm:t>
        <a:bodyPr/>
        <a:lstStyle/>
        <a:p>
          <a:endParaRPr lang="en-GB"/>
        </a:p>
      </dgm:t>
    </dgm:pt>
    <dgm:pt modelId="{9A041386-7E5F-4427-8D86-BECD19403388}" type="sibTrans" cxnId="{D2AEBF57-3F70-4A12-BFB6-B67AC1A84C2F}">
      <dgm:prSet/>
      <dgm:spPr/>
      <dgm:t>
        <a:bodyPr/>
        <a:lstStyle/>
        <a:p>
          <a:endParaRPr lang="en-GB"/>
        </a:p>
      </dgm:t>
    </dgm:pt>
    <dgm:pt modelId="{7BDC0A5E-F15B-46D0-A7DB-E63CCA5B7DA8}">
      <dgm:prSet custT="1"/>
      <dgm:spPr/>
      <dgm:t>
        <a:bodyPr/>
        <a:lstStyle/>
        <a:p>
          <a:pPr>
            <a:buFont typeface="Symbol" panose="05050102010706020507" pitchFamily="18" charset="2"/>
            <a:buChar char=""/>
          </a:pPr>
          <a:r>
            <a:rPr lang="en-GB" sz="1400" dirty="0"/>
            <a:t>Nature of science</a:t>
          </a:r>
        </a:p>
      </dgm:t>
    </dgm:pt>
    <dgm:pt modelId="{03BB797E-9683-4DE5-A88F-B50A885A7C7F}" type="parTrans" cxnId="{EE0133A3-25D9-4376-B28A-6D99A0750244}">
      <dgm:prSet/>
      <dgm:spPr/>
      <dgm:t>
        <a:bodyPr/>
        <a:lstStyle/>
        <a:p>
          <a:endParaRPr lang="en-GB"/>
        </a:p>
      </dgm:t>
    </dgm:pt>
    <dgm:pt modelId="{45E593C3-A79A-4AF0-B28F-2687B00F0CD4}" type="sibTrans" cxnId="{EE0133A3-25D9-4376-B28A-6D99A0750244}">
      <dgm:prSet/>
      <dgm:spPr/>
      <dgm:t>
        <a:bodyPr/>
        <a:lstStyle/>
        <a:p>
          <a:endParaRPr lang="en-GB"/>
        </a:p>
      </dgm:t>
    </dgm:pt>
    <dgm:pt modelId="{BB763A59-5A54-45DD-BCD7-B0364A31064A}">
      <dgm:prSet custT="1"/>
      <dgm:spPr/>
      <dgm:t>
        <a:bodyPr/>
        <a:lstStyle/>
        <a:p>
          <a:pPr>
            <a:buFont typeface="Symbol" panose="05050102010706020507" pitchFamily="18" charset="2"/>
            <a:buChar char=""/>
          </a:pPr>
          <a:r>
            <a:rPr lang="en-GB" sz="1400" dirty="0"/>
            <a:t>Content knowledge</a:t>
          </a:r>
        </a:p>
      </dgm:t>
    </dgm:pt>
    <dgm:pt modelId="{BAA4858F-3964-4F77-95FB-72D5F4227073}" type="parTrans" cxnId="{24192BF8-B733-4BA1-A7C8-A0B93438D2C4}">
      <dgm:prSet/>
      <dgm:spPr/>
      <dgm:t>
        <a:bodyPr/>
        <a:lstStyle/>
        <a:p>
          <a:endParaRPr lang="en-GB"/>
        </a:p>
      </dgm:t>
    </dgm:pt>
    <dgm:pt modelId="{DC09F87E-143C-4B95-9065-3136DF274DD1}" type="sibTrans" cxnId="{24192BF8-B733-4BA1-A7C8-A0B93438D2C4}">
      <dgm:prSet/>
      <dgm:spPr/>
      <dgm:t>
        <a:bodyPr/>
        <a:lstStyle/>
        <a:p>
          <a:endParaRPr lang="en-GB"/>
        </a:p>
      </dgm:t>
    </dgm:pt>
    <dgm:pt modelId="{60F66E46-EE44-4DAF-9250-029E7D595A26}">
      <dgm:prSet custT="1"/>
      <dgm:spPr/>
      <dgm:t>
        <a:bodyPr/>
        <a:lstStyle/>
        <a:p>
          <a:r>
            <a:rPr lang="en-GB" sz="1400" dirty="0"/>
            <a:t>Doing science </a:t>
          </a:r>
        </a:p>
      </dgm:t>
    </dgm:pt>
    <dgm:pt modelId="{8805B9AF-F1A6-4EF8-A8D5-EC5D2C5918A1}" type="parTrans" cxnId="{CCC302B2-239F-4FC9-87EC-0728871419F7}">
      <dgm:prSet/>
      <dgm:spPr/>
      <dgm:t>
        <a:bodyPr/>
        <a:lstStyle/>
        <a:p>
          <a:endParaRPr lang="en-GB"/>
        </a:p>
      </dgm:t>
    </dgm:pt>
    <dgm:pt modelId="{D165CBF9-186F-4280-A367-3A978852287D}" type="sibTrans" cxnId="{CCC302B2-239F-4FC9-87EC-0728871419F7}">
      <dgm:prSet/>
      <dgm:spPr/>
      <dgm:t>
        <a:bodyPr/>
        <a:lstStyle/>
        <a:p>
          <a:endParaRPr lang="en-GB"/>
        </a:p>
      </dgm:t>
    </dgm:pt>
    <dgm:pt modelId="{23728086-6DC4-47D9-99DC-EC8D24019A36}">
      <dgm:prSet custT="1"/>
      <dgm:spPr/>
      <dgm:t>
        <a:bodyPr/>
        <a:lstStyle/>
        <a:p>
          <a:pPr>
            <a:buFont typeface="Symbol" panose="05050102010706020507" pitchFamily="18" charset="2"/>
            <a:buChar char=""/>
          </a:pPr>
          <a:r>
            <a:rPr lang="en-GB" sz="1400" dirty="0"/>
            <a:t>Collaboration</a:t>
          </a:r>
          <a:endParaRPr lang="en-GB" sz="1100" dirty="0"/>
        </a:p>
      </dgm:t>
    </dgm:pt>
    <dgm:pt modelId="{CFEF8852-E3B8-4A3B-A139-0A87B809E44D}" type="parTrans" cxnId="{4D8E59E4-37FA-4E29-801D-3EE49CE3AA84}">
      <dgm:prSet/>
      <dgm:spPr/>
      <dgm:t>
        <a:bodyPr/>
        <a:lstStyle/>
        <a:p>
          <a:endParaRPr lang="en-GB"/>
        </a:p>
      </dgm:t>
    </dgm:pt>
    <dgm:pt modelId="{21502929-9B63-427B-9906-DDB2539526FF}" type="sibTrans" cxnId="{4D8E59E4-37FA-4E29-801D-3EE49CE3AA84}">
      <dgm:prSet/>
      <dgm:spPr/>
      <dgm:t>
        <a:bodyPr/>
        <a:lstStyle/>
        <a:p>
          <a:endParaRPr lang="en-GB"/>
        </a:p>
      </dgm:t>
    </dgm:pt>
    <dgm:pt modelId="{5E88D3B7-E4E3-4ECB-989C-3C55FBA4E585}" type="pres">
      <dgm:prSet presAssocID="{053F0C37-BD28-44E9-A596-EC8985DB4A46}" presName="vert0" presStyleCnt="0">
        <dgm:presLayoutVars>
          <dgm:dir/>
          <dgm:animOne val="branch"/>
          <dgm:animLvl val="lvl"/>
        </dgm:presLayoutVars>
      </dgm:prSet>
      <dgm:spPr/>
    </dgm:pt>
    <dgm:pt modelId="{7972D24A-51C8-48FB-8FAA-A0B33873F7C4}" type="pres">
      <dgm:prSet presAssocID="{55582825-4E10-43E8-A70D-F04B254BF2E6}" presName="thickLine" presStyleLbl="alignNode1" presStyleIdx="0" presStyleCnt="2"/>
      <dgm:spPr/>
    </dgm:pt>
    <dgm:pt modelId="{18197998-4B12-40EE-B327-B5A6FB1A0362}" type="pres">
      <dgm:prSet presAssocID="{55582825-4E10-43E8-A70D-F04B254BF2E6}" presName="horz1" presStyleCnt="0"/>
      <dgm:spPr/>
    </dgm:pt>
    <dgm:pt modelId="{F04C9D8B-F451-4287-81F1-031F243F9218}" type="pres">
      <dgm:prSet presAssocID="{55582825-4E10-43E8-A70D-F04B254BF2E6}" presName="tx1" presStyleLbl="revTx" presStyleIdx="0" presStyleCnt="18"/>
      <dgm:spPr/>
    </dgm:pt>
    <dgm:pt modelId="{EEEF2FB4-684B-4462-AEA1-7A18943E0BED}" type="pres">
      <dgm:prSet presAssocID="{55582825-4E10-43E8-A70D-F04B254BF2E6}" presName="vert1" presStyleCnt="0"/>
      <dgm:spPr/>
    </dgm:pt>
    <dgm:pt modelId="{2F00E82B-A41B-4113-8E4F-7550903AF795}" type="pres">
      <dgm:prSet presAssocID="{D5625C0A-01F0-438A-8231-4F8E04BDC6FC}" presName="vertSpace2a" presStyleCnt="0"/>
      <dgm:spPr/>
    </dgm:pt>
    <dgm:pt modelId="{E780AD80-5F7B-48A0-9037-C99D313F38A4}" type="pres">
      <dgm:prSet presAssocID="{D5625C0A-01F0-438A-8231-4F8E04BDC6FC}" presName="horz2" presStyleCnt="0"/>
      <dgm:spPr/>
    </dgm:pt>
    <dgm:pt modelId="{C37FF10C-7776-4EC9-BBFD-367428907A89}" type="pres">
      <dgm:prSet presAssocID="{D5625C0A-01F0-438A-8231-4F8E04BDC6FC}" presName="horzSpace2" presStyleCnt="0"/>
      <dgm:spPr/>
    </dgm:pt>
    <dgm:pt modelId="{B7696BFF-A9C1-482A-9B1C-CE5319D47E1B}" type="pres">
      <dgm:prSet presAssocID="{D5625C0A-01F0-438A-8231-4F8E04BDC6FC}" presName="tx2" presStyleLbl="revTx" presStyleIdx="1" presStyleCnt="18"/>
      <dgm:spPr/>
    </dgm:pt>
    <dgm:pt modelId="{1D8DAED1-E7E5-44E2-96B8-9851C14AA0A4}" type="pres">
      <dgm:prSet presAssocID="{D5625C0A-01F0-438A-8231-4F8E04BDC6FC}" presName="vert2" presStyleCnt="0"/>
      <dgm:spPr/>
    </dgm:pt>
    <dgm:pt modelId="{1E9D85BE-5DC2-42BF-A59A-CB2BD87EAC6C}" type="pres">
      <dgm:prSet presAssocID="{51AC5168-E9B1-453C-BFEF-2EE5A140FA05}" presName="horz3" presStyleCnt="0"/>
      <dgm:spPr/>
    </dgm:pt>
    <dgm:pt modelId="{75E06A30-5709-425D-A85A-60D21668BB13}" type="pres">
      <dgm:prSet presAssocID="{51AC5168-E9B1-453C-BFEF-2EE5A140FA05}" presName="horzSpace3" presStyleCnt="0"/>
      <dgm:spPr/>
    </dgm:pt>
    <dgm:pt modelId="{97F616AB-D7BE-4647-99A0-20365C191DAC}" type="pres">
      <dgm:prSet presAssocID="{51AC5168-E9B1-453C-BFEF-2EE5A140FA05}" presName="tx3" presStyleLbl="revTx" presStyleIdx="2" presStyleCnt="18"/>
      <dgm:spPr/>
    </dgm:pt>
    <dgm:pt modelId="{A9FC88F5-93C1-4E0D-B15C-FB083E18CC94}" type="pres">
      <dgm:prSet presAssocID="{51AC5168-E9B1-453C-BFEF-2EE5A140FA05}" presName="vert3" presStyleCnt="0"/>
      <dgm:spPr/>
    </dgm:pt>
    <dgm:pt modelId="{21115C79-B214-41D5-A0FE-68D06351CA11}" type="pres">
      <dgm:prSet presAssocID="{EA74024F-82A0-4615-8BEE-27C6A6641974}" presName="thinLine3" presStyleLbl="callout" presStyleIdx="0" presStyleCnt="13"/>
      <dgm:spPr/>
    </dgm:pt>
    <dgm:pt modelId="{3C96EEAE-33CA-4C15-B7B1-318C8AA10723}" type="pres">
      <dgm:prSet presAssocID="{7E040908-B5E2-4C42-BE4D-E5E796026FF4}" presName="horz3" presStyleCnt="0"/>
      <dgm:spPr/>
    </dgm:pt>
    <dgm:pt modelId="{292D4A90-D220-4771-8576-6657D934AAD4}" type="pres">
      <dgm:prSet presAssocID="{7E040908-B5E2-4C42-BE4D-E5E796026FF4}" presName="horzSpace3" presStyleCnt="0"/>
      <dgm:spPr/>
    </dgm:pt>
    <dgm:pt modelId="{59ADD833-4A24-4273-944C-2E0A62483374}" type="pres">
      <dgm:prSet presAssocID="{7E040908-B5E2-4C42-BE4D-E5E796026FF4}" presName="tx3" presStyleLbl="revTx" presStyleIdx="3" presStyleCnt="18"/>
      <dgm:spPr/>
    </dgm:pt>
    <dgm:pt modelId="{ED3126F0-EFD9-435F-BCF3-BD20B5EF60A7}" type="pres">
      <dgm:prSet presAssocID="{7E040908-B5E2-4C42-BE4D-E5E796026FF4}" presName="vert3" presStyleCnt="0"/>
      <dgm:spPr/>
    </dgm:pt>
    <dgm:pt modelId="{A995B024-9042-43A1-B8CB-B916185FE12E}" type="pres">
      <dgm:prSet presAssocID="{D5625C0A-01F0-438A-8231-4F8E04BDC6FC}" presName="thinLine2b" presStyleLbl="callout" presStyleIdx="1" presStyleCnt="13"/>
      <dgm:spPr/>
    </dgm:pt>
    <dgm:pt modelId="{C4FDFDC1-96DE-4A11-B0B0-E6A77EB98306}" type="pres">
      <dgm:prSet presAssocID="{D5625C0A-01F0-438A-8231-4F8E04BDC6FC}" presName="vertSpace2b" presStyleCnt="0"/>
      <dgm:spPr/>
    </dgm:pt>
    <dgm:pt modelId="{8B3A6692-4846-45EE-B6B4-AF7BDBF03A41}" type="pres">
      <dgm:prSet presAssocID="{FBBFB89C-F0F5-42F0-9497-6C9EAC93F3D8}" presName="horz2" presStyleCnt="0"/>
      <dgm:spPr/>
    </dgm:pt>
    <dgm:pt modelId="{6B0A0E5C-D335-46BB-ABA3-06FA03EE6482}" type="pres">
      <dgm:prSet presAssocID="{FBBFB89C-F0F5-42F0-9497-6C9EAC93F3D8}" presName="horzSpace2" presStyleCnt="0"/>
      <dgm:spPr/>
    </dgm:pt>
    <dgm:pt modelId="{C26BBF56-1660-4C30-A689-A988E984458D}" type="pres">
      <dgm:prSet presAssocID="{FBBFB89C-F0F5-42F0-9497-6C9EAC93F3D8}" presName="tx2" presStyleLbl="revTx" presStyleIdx="4" presStyleCnt="18"/>
      <dgm:spPr/>
    </dgm:pt>
    <dgm:pt modelId="{8F36B931-D448-4EB0-BEBD-258BC3391E05}" type="pres">
      <dgm:prSet presAssocID="{FBBFB89C-F0F5-42F0-9497-6C9EAC93F3D8}" presName="vert2" presStyleCnt="0"/>
      <dgm:spPr/>
    </dgm:pt>
    <dgm:pt modelId="{C16CA2C6-2583-44B8-B8E9-BE8FC4E05246}" type="pres">
      <dgm:prSet presAssocID="{FBBFB89C-F0F5-42F0-9497-6C9EAC93F3D8}" presName="thinLine2b" presStyleLbl="callout" presStyleIdx="2" presStyleCnt="13"/>
      <dgm:spPr/>
    </dgm:pt>
    <dgm:pt modelId="{A2947A2D-012D-47A1-ACCF-C053AB6835E0}" type="pres">
      <dgm:prSet presAssocID="{FBBFB89C-F0F5-42F0-9497-6C9EAC93F3D8}" presName="vertSpace2b" presStyleCnt="0"/>
      <dgm:spPr/>
    </dgm:pt>
    <dgm:pt modelId="{25AE0AC8-6A5B-4648-B4F8-461821F851F8}" type="pres">
      <dgm:prSet presAssocID="{96CFB09F-E06D-497C-834E-27A181C0F74C}" presName="thickLine" presStyleLbl="alignNode1" presStyleIdx="1" presStyleCnt="2"/>
      <dgm:spPr/>
    </dgm:pt>
    <dgm:pt modelId="{C23A33CE-52F6-4757-B54C-FE9B3E88801C}" type="pres">
      <dgm:prSet presAssocID="{96CFB09F-E06D-497C-834E-27A181C0F74C}" presName="horz1" presStyleCnt="0"/>
      <dgm:spPr/>
    </dgm:pt>
    <dgm:pt modelId="{DCC964D0-DEFF-4E7E-8725-6105ABF9EF65}" type="pres">
      <dgm:prSet presAssocID="{96CFB09F-E06D-497C-834E-27A181C0F74C}" presName="tx1" presStyleLbl="revTx" presStyleIdx="5" presStyleCnt="18"/>
      <dgm:spPr/>
    </dgm:pt>
    <dgm:pt modelId="{3EDD41E1-1E4A-4D36-AEBF-4A8F1C3E90FA}" type="pres">
      <dgm:prSet presAssocID="{96CFB09F-E06D-497C-834E-27A181C0F74C}" presName="vert1" presStyleCnt="0"/>
      <dgm:spPr/>
    </dgm:pt>
    <dgm:pt modelId="{483B672B-37CB-4E52-8A39-4D60A4CA2CB1}" type="pres">
      <dgm:prSet presAssocID="{71CC9BD1-6F7D-4B4A-B9A9-831497F41D78}" presName="vertSpace2a" presStyleCnt="0"/>
      <dgm:spPr/>
    </dgm:pt>
    <dgm:pt modelId="{1964A1C5-BA41-4934-92E1-99D1CFF05558}" type="pres">
      <dgm:prSet presAssocID="{71CC9BD1-6F7D-4B4A-B9A9-831497F41D78}" presName="horz2" presStyleCnt="0"/>
      <dgm:spPr/>
    </dgm:pt>
    <dgm:pt modelId="{6B893DC5-73D6-4D47-ABFD-926166E2ACB3}" type="pres">
      <dgm:prSet presAssocID="{71CC9BD1-6F7D-4B4A-B9A9-831497F41D78}" presName="horzSpace2" presStyleCnt="0"/>
      <dgm:spPr/>
    </dgm:pt>
    <dgm:pt modelId="{94D07304-C4E8-41CC-82CD-4D0E36F7B81B}" type="pres">
      <dgm:prSet presAssocID="{71CC9BD1-6F7D-4B4A-B9A9-831497F41D78}" presName="tx2" presStyleLbl="revTx" presStyleIdx="6" presStyleCnt="18"/>
      <dgm:spPr/>
    </dgm:pt>
    <dgm:pt modelId="{F8C5E785-F48B-46F0-8805-C15C735A7C34}" type="pres">
      <dgm:prSet presAssocID="{71CC9BD1-6F7D-4B4A-B9A9-831497F41D78}" presName="vert2" presStyleCnt="0"/>
      <dgm:spPr/>
    </dgm:pt>
    <dgm:pt modelId="{09B3E073-DBCD-4076-9DA2-DB4E87B32EE5}" type="pres">
      <dgm:prSet presAssocID="{5C3260FA-4FC4-4B47-8FCA-89FE33DC2A43}" presName="horz3" presStyleCnt="0"/>
      <dgm:spPr/>
    </dgm:pt>
    <dgm:pt modelId="{EC5373FD-96A0-4F00-8901-46B93799D56C}" type="pres">
      <dgm:prSet presAssocID="{5C3260FA-4FC4-4B47-8FCA-89FE33DC2A43}" presName="horzSpace3" presStyleCnt="0"/>
      <dgm:spPr/>
    </dgm:pt>
    <dgm:pt modelId="{F47EC22F-3B5B-4858-92B9-A763B3B6C84F}" type="pres">
      <dgm:prSet presAssocID="{5C3260FA-4FC4-4B47-8FCA-89FE33DC2A43}" presName="tx3" presStyleLbl="revTx" presStyleIdx="7" presStyleCnt="18"/>
      <dgm:spPr/>
    </dgm:pt>
    <dgm:pt modelId="{56F6DE2F-5B53-4854-BC34-3595990D95ED}" type="pres">
      <dgm:prSet presAssocID="{5C3260FA-4FC4-4B47-8FCA-89FE33DC2A43}" presName="vert3" presStyleCnt="0"/>
      <dgm:spPr/>
    </dgm:pt>
    <dgm:pt modelId="{23268539-A76B-4F37-BD88-D5E210095A82}" type="pres">
      <dgm:prSet presAssocID="{7A203224-F0F7-41CB-B65C-05415C9A9C0B}" presName="thinLine3" presStyleLbl="callout" presStyleIdx="3" presStyleCnt="13"/>
      <dgm:spPr/>
    </dgm:pt>
    <dgm:pt modelId="{74A03A96-0429-45BB-870E-0A1F87C7D5F9}" type="pres">
      <dgm:prSet presAssocID="{B8328D8A-A97E-460F-B15F-4B667D99A4BC}" presName="horz3" presStyleCnt="0"/>
      <dgm:spPr/>
    </dgm:pt>
    <dgm:pt modelId="{428C1D0D-16D3-463F-8F04-B23DB69AADC9}" type="pres">
      <dgm:prSet presAssocID="{B8328D8A-A97E-460F-B15F-4B667D99A4BC}" presName="horzSpace3" presStyleCnt="0"/>
      <dgm:spPr/>
    </dgm:pt>
    <dgm:pt modelId="{EFAA0D09-E786-45D9-A77F-855AAF5AFE3E}" type="pres">
      <dgm:prSet presAssocID="{B8328D8A-A97E-460F-B15F-4B667D99A4BC}" presName="tx3" presStyleLbl="revTx" presStyleIdx="8" presStyleCnt="18"/>
      <dgm:spPr/>
    </dgm:pt>
    <dgm:pt modelId="{01AF174C-D111-4EDB-84D7-7EEEF9B04C62}" type="pres">
      <dgm:prSet presAssocID="{B8328D8A-A97E-460F-B15F-4B667D99A4BC}" presName="vert3" presStyleCnt="0"/>
      <dgm:spPr/>
    </dgm:pt>
    <dgm:pt modelId="{B435C2A4-15EB-45F7-B914-9273AFD76ADF}" type="pres">
      <dgm:prSet presAssocID="{B82CB98B-14DD-4D74-BCBF-BE0B9F3F0058}" presName="thinLine3" presStyleLbl="callout" presStyleIdx="4" presStyleCnt="13"/>
      <dgm:spPr/>
    </dgm:pt>
    <dgm:pt modelId="{627C770E-4BFE-454D-B25C-7A338F3C4EBE}" type="pres">
      <dgm:prSet presAssocID="{91A1AFFB-FB91-4706-AFD5-3673DA303DEC}" presName="horz3" presStyleCnt="0"/>
      <dgm:spPr/>
    </dgm:pt>
    <dgm:pt modelId="{42F3B010-92BA-455C-A485-8589562AE2AA}" type="pres">
      <dgm:prSet presAssocID="{91A1AFFB-FB91-4706-AFD5-3673DA303DEC}" presName="horzSpace3" presStyleCnt="0"/>
      <dgm:spPr/>
    </dgm:pt>
    <dgm:pt modelId="{D0668954-63E0-40F8-9417-DC9552963B23}" type="pres">
      <dgm:prSet presAssocID="{91A1AFFB-FB91-4706-AFD5-3673DA303DEC}" presName="tx3" presStyleLbl="revTx" presStyleIdx="9" presStyleCnt="18"/>
      <dgm:spPr/>
    </dgm:pt>
    <dgm:pt modelId="{99093F40-C09B-47AB-8305-2A1E7AC53C9A}" type="pres">
      <dgm:prSet presAssocID="{91A1AFFB-FB91-4706-AFD5-3673DA303DEC}" presName="vert3" presStyleCnt="0"/>
      <dgm:spPr/>
    </dgm:pt>
    <dgm:pt modelId="{92ACAAFC-AEC9-437D-ADBA-4698E7AC406F}" type="pres">
      <dgm:prSet presAssocID="{679E156C-AA4F-48B3-A4A5-0FD4C02F2817}" presName="thinLine3" presStyleLbl="callout" presStyleIdx="5" presStyleCnt="13"/>
      <dgm:spPr/>
    </dgm:pt>
    <dgm:pt modelId="{5373AD61-2F4D-40E1-857E-828EA0E79141}" type="pres">
      <dgm:prSet presAssocID="{8F12DAFB-7AD5-4994-86D9-6F31402924BF}" presName="horz3" presStyleCnt="0"/>
      <dgm:spPr/>
    </dgm:pt>
    <dgm:pt modelId="{2EDF7BDA-4248-4211-AA6F-312975E087BB}" type="pres">
      <dgm:prSet presAssocID="{8F12DAFB-7AD5-4994-86D9-6F31402924BF}" presName="horzSpace3" presStyleCnt="0"/>
      <dgm:spPr/>
    </dgm:pt>
    <dgm:pt modelId="{199FA192-5C13-488A-88E7-1847D9A485A8}" type="pres">
      <dgm:prSet presAssocID="{8F12DAFB-7AD5-4994-86D9-6F31402924BF}" presName="tx3" presStyleLbl="revTx" presStyleIdx="10" presStyleCnt="18"/>
      <dgm:spPr/>
    </dgm:pt>
    <dgm:pt modelId="{691E4430-4981-432B-A055-FA8EF42E31B8}" type="pres">
      <dgm:prSet presAssocID="{8F12DAFB-7AD5-4994-86D9-6F31402924BF}" presName="vert3" presStyleCnt="0"/>
      <dgm:spPr/>
    </dgm:pt>
    <dgm:pt modelId="{AE83866F-FE28-43DF-9CCF-B8898CD39EAA}" type="pres">
      <dgm:prSet presAssocID="{F587E8DD-E790-46C6-A08D-AF362C771442}" presName="thinLine3" presStyleLbl="callout" presStyleIdx="6" presStyleCnt="13"/>
      <dgm:spPr/>
    </dgm:pt>
    <dgm:pt modelId="{8602AF8A-1A60-4211-B43A-D7DA75C354E1}" type="pres">
      <dgm:prSet presAssocID="{23728086-6DC4-47D9-99DC-EC8D24019A36}" presName="horz3" presStyleCnt="0"/>
      <dgm:spPr/>
    </dgm:pt>
    <dgm:pt modelId="{9F285F70-A591-4105-BF24-36C7C492EB34}" type="pres">
      <dgm:prSet presAssocID="{23728086-6DC4-47D9-99DC-EC8D24019A36}" presName="horzSpace3" presStyleCnt="0"/>
      <dgm:spPr/>
    </dgm:pt>
    <dgm:pt modelId="{671B029B-648C-4778-B30A-9A2E44FEF0AA}" type="pres">
      <dgm:prSet presAssocID="{23728086-6DC4-47D9-99DC-EC8D24019A36}" presName="tx3" presStyleLbl="revTx" presStyleIdx="11" presStyleCnt="18"/>
      <dgm:spPr/>
    </dgm:pt>
    <dgm:pt modelId="{C3FC0F77-571B-4A61-BF9D-526FCA9794FA}" type="pres">
      <dgm:prSet presAssocID="{23728086-6DC4-47D9-99DC-EC8D24019A36}" presName="vert3" presStyleCnt="0"/>
      <dgm:spPr/>
    </dgm:pt>
    <dgm:pt modelId="{D1F96E67-5DD0-41AD-AAB1-CD4F08DE321C}" type="pres">
      <dgm:prSet presAssocID="{71CC9BD1-6F7D-4B4A-B9A9-831497F41D78}" presName="thinLine2b" presStyleLbl="callout" presStyleIdx="7" presStyleCnt="13"/>
      <dgm:spPr/>
    </dgm:pt>
    <dgm:pt modelId="{3BBD5DD2-8538-42AE-85E5-A33982781224}" type="pres">
      <dgm:prSet presAssocID="{71CC9BD1-6F7D-4B4A-B9A9-831497F41D78}" presName="vertSpace2b" presStyleCnt="0"/>
      <dgm:spPr/>
    </dgm:pt>
    <dgm:pt modelId="{55C1CE9A-2545-4B6B-A794-56A35A6CE9E9}" type="pres">
      <dgm:prSet presAssocID="{506A5588-F6AD-445E-B85E-9782F7C90714}" presName="horz2" presStyleCnt="0"/>
      <dgm:spPr/>
    </dgm:pt>
    <dgm:pt modelId="{17A996D2-DC82-472C-ACA8-708D4E9795C5}" type="pres">
      <dgm:prSet presAssocID="{506A5588-F6AD-445E-B85E-9782F7C90714}" presName="horzSpace2" presStyleCnt="0"/>
      <dgm:spPr/>
    </dgm:pt>
    <dgm:pt modelId="{571E72EC-AF37-4168-AEB8-43D587FB7674}" type="pres">
      <dgm:prSet presAssocID="{506A5588-F6AD-445E-B85E-9782F7C90714}" presName="tx2" presStyleLbl="revTx" presStyleIdx="12" presStyleCnt="18"/>
      <dgm:spPr/>
    </dgm:pt>
    <dgm:pt modelId="{3B1761C9-1F57-42FE-B098-220930D74A52}" type="pres">
      <dgm:prSet presAssocID="{506A5588-F6AD-445E-B85E-9782F7C90714}" presName="vert2" presStyleCnt="0"/>
      <dgm:spPr/>
    </dgm:pt>
    <dgm:pt modelId="{0C429C71-CAD2-4B78-8F4C-031F12A6062F}" type="pres">
      <dgm:prSet presAssocID="{89DC4D3B-B68A-42C7-BEE1-66740FBBE034}" presName="horz3" presStyleCnt="0"/>
      <dgm:spPr/>
    </dgm:pt>
    <dgm:pt modelId="{19CD758B-769C-4C3E-B330-252E695AE65B}" type="pres">
      <dgm:prSet presAssocID="{89DC4D3B-B68A-42C7-BEE1-66740FBBE034}" presName="horzSpace3" presStyleCnt="0"/>
      <dgm:spPr/>
    </dgm:pt>
    <dgm:pt modelId="{885FC78C-D1DE-42A4-AB89-4565E3D7A92C}" type="pres">
      <dgm:prSet presAssocID="{89DC4D3B-B68A-42C7-BEE1-66740FBBE034}" presName="tx3" presStyleLbl="revTx" presStyleIdx="13" presStyleCnt="18"/>
      <dgm:spPr/>
    </dgm:pt>
    <dgm:pt modelId="{1481178E-CB21-4CF5-B018-D9D72125B79C}" type="pres">
      <dgm:prSet presAssocID="{89DC4D3B-B68A-42C7-BEE1-66740FBBE034}" presName="vert3" presStyleCnt="0"/>
      <dgm:spPr/>
    </dgm:pt>
    <dgm:pt modelId="{5F887D45-BA34-4C50-A2E4-C386264E69F0}" type="pres">
      <dgm:prSet presAssocID="{40503913-2E0E-4D15-8FE4-E7D1304ED074}" presName="thinLine3" presStyleLbl="callout" presStyleIdx="8" presStyleCnt="13"/>
      <dgm:spPr/>
    </dgm:pt>
    <dgm:pt modelId="{DD5CBB78-DF41-4A75-8845-97BDF6FE7E88}" type="pres">
      <dgm:prSet presAssocID="{C2EDA3EB-FC76-435F-8996-D72985D2CBAD}" presName="horz3" presStyleCnt="0"/>
      <dgm:spPr/>
    </dgm:pt>
    <dgm:pt modelId="{E0CB49AF-5CE8-4627-8FE8-1ED43DC9BA84}" type="pres">
      <dgm:prSet presAssocID="{C2EDA3EB-FC76-435F-8996-D72985D2CBAD}" presName="horzSpace3" presStyleCnt="0"/>
      <dgm:spPr/>
    </dgm:pt>
    <dgm:pt modelId="{14214DC7-9F7E-4E81-A4BC-7C6BD6B34127}" type="pres">
      <dgm:prSet presAssocID="{C2EDA3EB-FC76-435F-8996-D72985D2CBAD}" presName="tx3" presStyleLbl="revTx" presStyleIdx="14" presStyleCnt="18"/>
      <dgm:spPr/>
    </dgm:pt>
    <dgm:pt modelId="{E1CACE37-81EC-4B18-A1D5-898295F97F23}" type="pres">
      <dgm:prSet presAssocID="{C2EDA3EB-FC76-435F-8996-D72985D2CBAD}" presName="vert3" presStyleCnt="0"/>
      <dgm:spPr/>
    </dgm:pt>
    <dgm:pt modelId="{A12022B1-4EA7-4FD7-AAD0-4B4999FEEC37}" type="pres">
      <dgm:prSet presAssocID="{9A041386-7E5F-4427-8D86-BECD19403388}" presName="thinLine3" presStyleLbl="callout" presStyleIdx="9" presStyleCnt="13"/>
      <dgm:spPr/>
    </dgm:pt>
    <dgm:pt modelId="{CCC78C89-0235-4288-8104-3031547BA623}" type="pres">
      <dgm:prSet presAssocID="{7BDC0A5E-F15B-46D0-A7DB-E63CCA5B7DA8}" presName="horz3" presStyleCnt="0"/>
      <dgm:spPr/>
    </dgm:pt>
    <dgm:pt modelId="{6974D686-929A-4512-97C5-D2BE3053EB65}" type="pres">
      <dgm:prSet presAssocID="{7BDC0A5E-F15B-46D0-A7DB-E63CCA5B7DA8}" presName="horzSpace3" presStyleCnt="0"/>
      <dgm:spPr/>
    </dgm:pt>
    <dgm:pt modelId="{804BF27B-5E27-4459-A6E2-57434823AE98}" type="pres">
      <dgm:prSet presAssocID="{7BDC0A5E-F15B-46D0-A7DB-E63CCA5B7DA8}" presName="tx3" presStyleLbl="revTx" presStyleIdx="15" presStyleCnt="18"/>
      <dgm:spPr/>
    </dgm:pt>
    <dgm:pt modelId="{2559D937-4EA4-4E6C-A5CE-6518ACB259E6}" type="pres">
      <dgm:prSet presAssocID="{7BDC0A5E-F15B-46D0-A7DB-E63CCA5B7DA8}" presName="vert3" presStyleCnt="0"/>
      <dgm:spPr/>
    </dgm:pt>
    <dgm:pt modelId="{1F6653F7-AC7F-4066-82B8-1812526B7761}" type="pres">
      <dgm:prSet presAssocID="{45E593C3-A79A-4AF0-B28F-2687B00F0CD4}" presName="thinLine3" presStyleLbl="callout" presStyleIdx="10" presStyleCnt="13"/>
      <dgm:spPr/>
    </dgm:pt>
    <dgm:pt modelId="{C99C5CFC-CD9B-4089-814B-9F7A26337CF4}" type="pres">
      <dgm:prSet presAssocID="{BB763A59-5A54-45DD-BCD7-B0364A31064A}" presName="horz3" presStyleCnt="0"/>
      <dgm:spPr/>
    </dgm:pt>
    <dgm:pt modelId="{4758F9C4-10AE-44D6-833A-5995774B57A7}" type="pres">
      <dgm:prSet presAssocID="{BB763A59-5A54-45DD-BCD7-B0364A31064A}" presName="horzSpace3" presStyleCnt="0"/>
      <dgm:spPr/>
    </dgm:pt>
    <dgm:pt modelId="{FDCED0D3-BCBF-42CB-AEFF-8F94DF09397C}" type="pres">
      <dgm:prSet presAssocID="{BB763A59-5A54-45DD-BCD7-B0364A31064A}" presName="tx3" presStyleLbl="revTx" presStyleIdx="16" presStyleCnt="18"/>
      <dgm:spPr/>
    </dgm:pt>
    <dgm:pt modelId="{969F190F-F96C-484D-B335-96BBF6FCD4D6}" type="pres">
      <dgm:prSet presAssocID="{BB763A59-5A54-45DD-BCD7-B0364A31064A}" presName="vert3" presStyleCnt="0"/>
      <dgm:spPr/>
    </dgm:pt>
    <dgm:pt modelId="{B6ECA9E9-210F-41E3-935D-4E8B949A033E}" type="pres">
      <dgm:prSet presAssocID="{DC09F87E-143C-4B95-9065-3136DF274DD1}" presName="thinLine3" presStyleLbl="callout" presStyleIdx="11" presStyleCnt="13"/>
      <dgm:spPr/>
    </dgm:pt>
    <dgm:pt modelId="{D7FC5A51-33FE-4AFF-97F9-F298D8F793F6}" type="pres">
      <dgm:prSet presAssocID="{60F66E46-EE44-4DAF-9250-029E7D595A26}" presName="horz3" presStyleCnt="0"/>
      <dgm:spPr/>
    </dgm:pt>
    <dgm:pt modelId="{6CC244E7-D282-4453-B93E-1EA66E5A1D68}" type="pres">
      <dgm:prSet presAssocID="{60F66E46-EE44-4DAF-9250-029E7D595A26}" presName="horzSpace3" presStyleCnt="0"/>
      <dgm:spPr/>
    </dgm:pt>
    <dgm:pt modelId="{2F374CF4-80A4-4E60-8312-BBF50E514021}" type="pres">
      <dgm:prSet presAssocID="{60F66E46-EE44-4DAF-9250-029E7D595A26}" presName="tx3" presStyleLbl="revTx" presStyleIdx="17" presStyleCnt="18"/>
      <dgm:spPr/>
    </dgm:pt>
    <dgm:pt modelId="{2A02835D-BE52-453F-B553-C461B4886B85}" type="pres">
      <dgm:prSet presAssocID="{60F66E46-EE44-4DAF-9250-029E7D595A26}" presName="vert3" presStyleCnt="0"/>
      <dgm:spPr/>
    </dgm:pt>
    <dgm:pt modelId="{1B05BC37-CE11-4758-A711-9311DC12D827}" type="pres">
      <dgm:prSet presAssocID="{506A5588-F6AD-445E-B85E-9782F7C90714}" presName="thinLine2b" presStyleLbl="callout" presStyleIdx="12" presStyleCnt="13"/>
      <dgm:spPr/>
    </dgm:pt>
    <dgm:pt modelId="{0966E407-C458-4375-B1A4-2061841808F1}" type="pres">
      <dgm:prSet presAssocID="{506A5588-F6AD-445E-B85E-9782F7C90714}" presName="vertSpace2b" presStyleCnt="0"/>
      <dgm:spPr/>
    </dgm:pt>
  </dgm:ptLst>
  <dgm:cxnLst>
    <dgm:cxn modelId="{22299501-1F3A-4FC7-A6D7-AEB9846E049E}" type="presOf" srcId="{506A5588-F6AD-445E-B85E-9782F7C90714}" destId="{571E72EC-AF37-4168-AEB8-43D587FB7674}" srcOrd="0" destOrd="0" presId="urn:microsoft.com/office/officeart/2008/layout/LinedList"/>
    <dgm:cxn modelId="{EC01A108-CB14-4038-A37F-D327303DE0C2}" srcId="{053F0C37-BD28-44E9-A596-EC8985DB4A46}" destId="{96CFB09F-E06D-497C-834E-27A181C0F74C}" srcOrd="1" destOrd="0" parTransId="{686851EC-9819-462E-8AC3-E62FE6BF9AE6}" sibTransId="{F42EA08B-B3CC-4931-B26D-E892B9DBCEEC}"/>
    <dgm:cxn modelId="{6114950B-93A8-4C03-8931-3CA4BB63C224}" type="presOf" srcId="{71CC9BD1-6F7D-4B4A-B9A9-831497F41D78}" destId="{94D07304-C4E8-41CC-82CD-4D0E36F7B81B}" srcOrd="0" destOrd="0" presId="urn:microsoft.com/office/officeart/2008/layout/LinedList"/>
    <dgm:cxn modelId="{CB5CEC0E-7E12-4EBA-A2CC-F864061242AF}" type="presOf" srcId="{96CFB09F-E06D-497C-834E-27A181C0F74C}" destId="{DCC964D0-DEFF-4E7E-8725-6105ABF9EF65}" srcOrd="0" destOrd="0" presId="urn:microsoft.com/office/officeart/2008/layout/LinedList"/>
    <dgm:cxn modelId="{AB6E710F-74DA-4813-BB28-E327DA5881D3}" srcId="{55582825-4E10-43E8-A70D-F04B254BF2E6}" destId="{D5625C0A-01F0-438A-8231-4F8E04BDC6FC}" srcOrd="0" destOrd="0" parTransId="{CBE6A865-ECB9-4F23-B65D-59A912F871F6}" sibTransId="{A63DD035-5DA1-45D1-97A7-6018C6EA535D}"/>
    <dgm:cxn modelId="{83F17413-A035-4CD9-83C3-2E07185CF8C9}" srcId="{71CC9BD1-6F7D-4B4A-B9A9-831497F41D78}" destId="{91A1AFFB-FB91-4706-AFD5-3673DA303DEC}" srcOrd="2" destOrd="0" parTransId="{E7D777A4-9F86-4539-A155-8FAA0AC0872C}" sibTransId="{679E156C-AA4F-48B3-A4A5-0FD4C02F2817}"/>
    <dgm:cxn modelId="{D2BE3715-DF9C-4601-AFCB-7B2368308F5F}" type="presOf" srcId="{D5625C0A-01F0-438A-8231-4F8E04BDC6FC}" destId="{B7696BFF-A9C1-482A-9B1C-CE5319D47E1B}" srcOrd="0" destOrd="0" presId="urn:microsoft.com/office/officeart/2008/layout/LinedList"/>
    <dgm:cxn modelId="{7E6B4D1F-866D-406C-9364-2A7E3156B555}" srcId="{053F0C37-BD28-44E9-A596-EC8985DB4A46}" destId="{55582825-4E10-43E8-A70D-F04B254BF2E6}" srcOrd="0" destOrd="0" parTransId="{B02BE36B-063A-4120-8754-8D4DC3A16875}" sibTransId="{E5465DD6-4CAA-465E-AFE2-DD28A5E9CB5F}"/>
    <dgm:cxn modelId="{4C5B841F-1573-48DF-AB57-B8AEF7EBF3E9}" type="presOf" srcId="{C2EDA3EB-FC76-435F-8996-D72985D2CBAD}" destId="{14214DC7-9F7E-4E81-A4BC-7C6BD6B34127}" srcOrd="0" destOrd="0" presId="urn:microsoft.com/office/officeart/2008/layout/LinedList"/>
    <dgm:cxn modelId="{132E6C26-F51E-4F3C-9EFC-43B01F0E1633}" srcId="{55582825-4E10-43E8-A70D-F04B254BF2E6}" destId="{FBBFB89C-F0F5-42F0-9497-6C9EAC93F3D8}" srcOrd="1" destOrd="0" parTransId="{8BF0E30D-9D77-4209-A176-7821523F46DB}" sibTransId="{37F6017D-585C-40B3-8796-A3C5E8E5A42B}"/>
    <dgm:cxn modelId="{CC169431-FAD6-4710-A9E6-85EE33ED2EA8}" srcId="{71CC9BD1-6F7D-4B4A-B9A9-831497F41D78}" destId="{B8328D8A-A97E-460F-B15F-4B667D99A4BC}" srcOrd="1" destOrd="0" parTransId="{F0B3B48C-8B56-46E7-9E3E-321D570C21FD}" sibTransId="{B82CB98B-14DD-4D74-BCBF-BE0B9F3F0058}"/>
    <dgm:cxn modelId="{89395333-0D96-4666-8E8E-93FEB7FC168F}" srcId="{D5625C0A-01F0-438A-8231-4F8E04BDC6FC}" destId="{51AC5168-E9B1-453C-BFEF-2EE5A140FA05}" srcOrd="0" destOrd="0" parTransId="{3C3DB81C-B5B4-4E17-8795-736C88C04623}" sibTransId="{EA74024F-82A0-4615-8BEE-27C6A6641974}"/>
    <dgm:cxn modelId="{949CE862-8EBE-4076-BB31-21AEA4380270}" type="presOf" srcId="{23728086-6DC4-47D9-99DC-EC8D24019A36}" destId="{671B029B-648C-4778-B30A-9A2E44FEF0AA}" srcOrd="0" destOrd="0" presId="urn:microsoft.com/office/officeart/2008/layout/LinedList"/>
    <dgm:cxn modelId="{985C1143-951B-4A36-A03A-E2C94E790647}" type="presOf" srcId="{BB763A59-5A54-45DD-BCD7-B0364A31064A}" destId="{FDCED0D3-BCBF-42CB-AEFF-8F94DF09397C}" srcOrd="0" destOrd="0" presId="urn:microsoft.com/office/officeart/2008/layout/LinedList"/>
    <dgm:cxn modelId="{B56D2764-E7C2-44D6-B999-2149FF006AFE}" type="presOf" srcId="{51AC5168-E9B1-453C-BFEF-2EE5A140FA05}" destId="{97F616AB-D7BE-4647-99A0-20365C191DAC}" srcOrd="0" destOrd="0" presId="urn:microsoft.com/office/officeart/2008/layout/LinedList"/>
    <dgm:cxn modelId="{A6551D67-366D-4457-8E5F-CD77CAF01596}" type="presOf" srcId="{5C3260FA-4FC4-4B47-8FCA-89FE33DC2A43}" destId="{F47EC22F-3B5B-4858-92B9-A763B3B6C84F}" srcOrd="0" destOrd="0" presId="urn:microsoft.com/office/officeart/2008/layout/LinedList"/>
    <dgm:cxn modelId="{74E9A648-A466-4F10-9967-B50606C6E6B3}" srcId="{506A5588-F6AD-445E-B85E-9782F7C90714}" destId="{89DC4D3B-B68A-42C7-BEE1-66740FBBE034}" srcOrd="0" destOrd="0" parTransId="{AC80D102-F98C-46FF-97D1-D805E6E62C13}" sibTransId="{40503913-2E0E-4D15-8FE4-E7D1304ED074}"/>
    <dgm:cxn modelId="{3333506E-BB93-40E9-B3CA-E56D66BE373E}" srcId="{71CC9BD1-6F7D-4B4A-B9A9-831497F41D78}" destId="{8F12DAFB-7AD5-4994-86D9-6F31402924BF}" srcOrd="3" destOrd="0" parTransId="{EB188E0E-9766-4603-B113-E9812AFFEDDA}" sibTransId="{F587E8DD-E790-46C6-A08D-AF362C771442}"/>
    <dgm:cxn modelId="{F664AE77-9153-48A2-80D6-90B37ED10FA4}" type="presOf" srcId="{91A1AFFB-FB91-4706-AFD5-3673DA303DEC}" destId="{D0668954-63E0-40F8-9417-DC9552963B23}" srcOrd="0" destOrd="0" presId="urn:microsoft.com/office/officeart/2008/layout/LinedList"/>
    <dgm:cxn modelId="{D2AEBF57-3F70-4A12-BFB6-B67AC1A84C2F}" srcId="{506A5588-F6AD-445E-B85E-9782F7C90714}" destId="{C2EDA3EB-FC76-435F-8996-D72985D2CBAD}" srcOrd="1" destOrd="0" parTransId="{222A4993-58E7-43A8-8E7E-5C602625158B}" sibTransId="{9A041386-7E5F-4427-8D86-BECD19403388}"/>
    <dgm:cxn modelId="{2E1F5678-6D68-4D27-9B02-1945FE99867B}" type="presOf" srcId="{55582825-4E10-43E8-A70D-F04B254BF2E6}" destId="{F04C9D8B-F451-4287-81F1-031F243F9218}" srcOrd="0" destOrd="0" presId="urn:microsoft.com/office/officeart/2008/layout/LinedList"/>
    <dgm:cxn modelId="{87B0017E-9C16-43E3-95F8-68704121B9B4}" type="presOf" srcId="{FBBFB89C-F0F5-42F0-9497-6C9EAC93F3D8}" destId="{C26BBF56-1660-4C30-A689-A988E984458D}" srcOrd="0" destOrd="0" presId="urn:microsoft.com/office/officeart/2008/layout/LinedList"/>
    <dgm:cxn modelId="{775D9A84-82E0-4F93-8F34-260AD4E97B6B}" type="presOf" srcId="{7E040908-B5E2-4C42-BE4D-E5E796026FF4}" destId="{59ADD833-4A24-4273-944C-2E0A62483374}" srcOrd="0" destOrd="0" presId="urn:microsoft.com/office/officeart/2008/layout/LinedList"/>
    <dgm:cxn modelId="{B6C8E985-7CDD-4C00-9DE3-A03F8B814B42}" srcId="{96CFB09F-E06D-497C-834E-27A181C0F74C}" destId="{71CC9BD1-6F7D-4B4A-B9A9-831497F41D78}" srcOrd="0" destOrd="0" parTransId="{CA079CEA-7465-4AA3-9059-C0256AD3F631}" sibTransId="{AD649C0A-2BEC-406A-A852-A78FBF4E53F9}"/>
    <dgm:cxn modelId="{6DF2D79A-189D-4B03-9AED-128527A4694E}" type="presOf" srcId="{60F66E46-EE44-4DAF-9250-029E7D595A26}" destId="{2F374CF4-80A4-4E60-8312-BBF50E514021}" srcOrd="0" destOrd="0" presId="urn:microsoft.com/office/officeart/2008/layout/LinedList"/>
    <dgm:cxn modelId="{EE0133A3-25D9-4376-B28A-6D99A0750244}" srcId="{506A5588-F6AD-445E-B85E-9782F7C90714}" destId="{7BDC0A5E-F15B-46D0-A7DB-E63CCA5B7DA8}" srcOrd="2" destOrd="0" parTransId="{03BB797E-9683-4DE5-A88F-B50A885A7C7F}" sibTransId="{45E593C3-A79A-4AF0-B28F-2687B00F0CD4}"/>
    <dgm:cxn modelId="{7452B9A9-2BA4-4D3C-A93C-213E29513B10}" type="presOf" srcId="{B8328D8A-A97E-460F-B15F-4B667D99A4BC}" destId="{EFAA0D09-E786-45D9-A77F-855AAF5AFE3E}" srcOrd="0" destOrd="0" presId="urn:microsoft.com/office/officeart/2008/layout/LinedList"/>
    <dgm:cxn modelId="{E05EFEAA-D0F6-4E2B-881D-2462CCEC7A4B}" srcId="{96CFB09F-E06D-497C-834E-27A181C0F74C}" destId="{506A5588-F6AD-445E-B85E-9782F7C90714}" srcOrd="1" destOrd="0" parTransId="{C0AA4DF4-1CB2-4131-9B57-6AB22643284B}" sibTransId="{62E16A65-333A-4BD0-94B1-5CFC67F9AAF1}"/>
    <dgm:cxn modelId="{CCC302B2-239F-4FC9-87EC-0728871419F7}" srcId="{506A5588-F6AD-445E-B85E-9782F7C90714}" destId="{60F66E46-EE44-4DAF-9250-029E7D595A26}" srcOrd="4" destOrd="0" parTransId="{8805B9AF-F1A6-4EF8-A8D5-EC5D2C5918A1}" sibTransId="{D165CBF9-186F-4280-A367-3A978852287D}"/>
    <dgm:cxn modelId="{CD6D3ABA-2E41-42BA-ACF2-9DB109D3897E}" srcId="{71CC9BD1-6F7D-4B4A-B9A9-831497F41D78}" destId="{5C3260FA-4FC4-4B47-8FCA-89FE33DC2A43}" srcOrd="0" destOrd="0" parTransId="{FB10F980-DA13-45AF-8ECA-31885B776646}" sibTransId="{7A203224-F0F7-41CB-B65C-05415C9A9C0B}"/>
    <dgm:cxn modelId="{0D5B58BD-39EA-4101-9C4B-02C19B48CA35}" type="presOf" srcId="{8F12DAFB-7AD5-4994-86D9-6F31402924BF}" destId="{199FA192-5C13-488A-88E7-1847D9A485A8}" srcOrd="0" destOrd="0" presId="urn:microsoft.com/office/officeart/2008/layout/LinedList"/>
    <dgm:cxn modelId="{F79FEBC6-C23F-489F-A3FD-F4D64EB759D0}" srcId="{D5625C0A-01F0-438A-8231-4F8E04BDC6FC}" destId="{7E040908-B5E2-4C42-BE4D-E5E796026FF4}" srcOrd="1" destOrd="0" parTransId="{1DD6DFF7-0A8F-42F2-B01D-D0331ADF8003}" sibTransId="{DB9223F3-FAFF-4F34-B951-AE0864393196}"/>
    <dgm:cxn modelId="{B69619CA-4198-4569-9EF8-499D06FCDAC7}" type="presOf" srcId="{053F0C37-BD28-44E9-A596-EC8985DB4A46}" destId="{5E88D3B7-E4E3-4ECB-989C-3C55FBA4E585}" srcOrd="0" destOrd="0" presId="urn:microsoft.com/office/officeart/2008/layout/LinedList"/>
    <dgm:cxn modelId="{4D8E59E4-37FA-4E29-801D-3EE49CE3AA84}" srcId="{71CC9BD1-6F7D-4B4A-B9A9-831497F41D78}" destId="{23728086-6DC4-47D9-99DC-EC8D24019A36}" srcOrd="4" destOrd="0" parTransId="{CFEF8852-E3B8-4A3B-A139-0A87B809E44D}" sibTransId="{21502929-9B63-427B-9906-DDB2539526FF}"/>
    <dgm:cxn modelId="{B97AE0F5-7DA7-4AE6-B187-76A052413274}" type="presOf" srcId="{89DC4D3B-B68A-42C7-BEE1-66740FBBE034}" destId="{885FC78C-D1DE-42A4-AB89-4565E3D7A92C}" srcOrd="0" destOrd="0" presId="urn:microsoft.com/office/officeart/2008/layout/LinedList"/>
    <dgm:cxn modelId="{24192BF8-B733-4BA1-A7C8-A0B93438D2C4}" srcId="{506A5588-F6AD-445E-B85E-9782F7C90714}" destId="{BB763A59-5A54-45DD-BCD7-B0364A31064A}" srcOrd="3" destOrd="0" parTransId="{BAA4858F-3964-4F77-95FB-72D5F4227073}" sibTransId="{DC09F87E-143C-4B95-9065-3136DF274DD1}"/>
    <dgm:cxn modelId="{B766B7F8-29BF-45CF-9BA8-4B380B72B588}" type="presOf" srcId="{7BDC0A5E-F15B-46D0-A7DB-E63CCA5B7DA8}" destId="{804BF27B-5E27-4459-A6E2-57434823AE98}" srcOrd="0" destOrd="0" presId="urn:microsoft.com/office/officeart/2008/layout/LinedList"/>
    <dgm:cxn modelId="{A1B1DBE8-4C94-4388-94CA-C21EA0122784}" type="presParOf" srcId="{5E88D3B7-E4E3-4ECB-989C-3C55FBA4E585}" destId="{7972D24A-51C8-48FB-8FAA-A0B33873F7C4}" srcOrd="0" destOrd="0" presId="urn:microsoft.com/office/officeart/2008/layout/LinedList"/>
    <dgm:cxn modelId="{3F0A9038-3345-4F2B-B303-06349AA7F196}" type="presParOf" srcId="{5E88D3B7-E4E3-4ECB-989C-3C55FBA4E585}" destId="{18197998-4B12-40EE-B327-B5A6FB1A0362}" srcOrd="1" destOrd="0" presId="urn:microsoft.com/office/officeart/2008/layout/LinedList"/>
    <dgm:cxn modelId="{8674FB60-5D24-46BB-80B1-AAC5047CEBA6}" type="presParOf" srcId="{18197998-4B12-40EE-B327-B5A6FB1A0362}" destId="{F04C9D8B-F451-4287-81F1-031F243F9218}" srcOrd="0" destOrd="0" presId="urn:microsoft.com/office/officeart/2008/layout/LinedList"/>
    <dgm:cxn modelId="{522CA8C2-136C-4EF5-870F-6EC159719660}" type="presParOf" srcId="{18197998-4B12-40EE-B327-B5A6FB1A0362}" destId="{EEEF2FB4-684B-4462-AEA1-7A18943E0BED}" srcOrd="1" destOrd="0" presId="urn:microsoft.com/office/officeart/2008/layout/LinedList"/>
    <dgm:cxn modelId="{794A995A-86A4-4619-BDA1-D5AD2D4276D3}" type="presParOf" srcId="{EEEF2FB4-684B-4462-AEA1-7A18943E0BED}" destId="{2F00E82B-A41B-4113-8E4F-7550903AF795}" srcOrd="0" destOrd="0" presId="urn:microsoft.com/office/officeart/2008/layout/LinedList"/>
    <dgm:cxn modelId="{09CFEE98-91B7-4B66-8B8F-AEBA3EB781BC}" type="presParOf" srcId="{EEEF2FB4-684B-4462-AEA1-7A18943E0BED}" destId="{E780AD80-5F7B-48A0-9037-C99D313F38A4}" srcOrd="1" destOrd="0" presId="urn:microsoft.com/office/officeart/2008/layout/LinedList"/>
    <dgm:cxn modelId="{44B80F5F-CF2E-4C69-A23C-FD8A043A5905}" type="presParOf" srcId="{E780AD80-5F7B-48A0-9037-C99D313F38A4}" destId="{C37FF10C-7776-4EC9-BBFD-367428907A89}" srcOrd="0" destOrd="0" presId="urn:microsoft.com/office/officeart/2008/layout/LinedList"/>
    <dgm:cxn modelId="{0BA17FC8-EAC0-4F0D-B297-5A113EC7BC61}" type="presParOf" srcId="{E780AD80-5F7B-48A0-9037-C99D313F38A4}" destId="{B7696BFF-A9C1-482A-9B1C-CE5319D47E1B}" srcOrd="1" destOrd="0" presId="urn:microsoft.com/office/officeart/2008/layout/LinedList"/>
    <dgm:cxn modelId="{CFBE17C2-2B62-43DC-87D7-51B373C96D84}" type="presParOf" srcId="{E780AD80-5F7B-48A0-9037-C99D313F38A4}" destId="{1D8DAED1-E7E5-44E2-96B8-9851C14AA0A4}" srcOrd="2" destOrd="0" presId="urn:microsoft.com/office/officeart/2008/layout/LinedList"/>
    <dgm:cxn modelId="{9E889B63-6E90-4476-94E4-21C761D23DE1}" type="presParOf" srcId="{1D8DAED1-E7E5-44E2-96B8-9851C14AA0A4}" destId="{1E9D85BE-5DC2-42BF-A59A-CB2BD87EAC6C}" srcOrd="0" destOrd="0" presId="urn:microsoft.com/office/officeart/2008/layout/LinedList"/>
    <dgm:cxn modelId="{43130AD4-B331-416C-92BB-FC0A3CED450E}" type="presParOf" srcId="{1E9D85BE-5DC2-42BF-A59A-CB2BD87EAC6C}" destId="{75E06A30-5709-425D-A85A-60D21668BB13}" srcOrd="0" destOrd="0" presId="urn:microsoft.com/office/officeart/2008/layout/LinedList"/>
    <dgm:cxn modelId="{0C72C182-5BCC-4DD9-8E97-EA16836980CE}" type="presParOf" srcId="{1E9D85BE-5DC2-42BF-A59A-CB2BD87EAC6C}" destId="{97F616AB-D7BE-4647-99A0-20365C191DAC}" srcOrd="1" destOrd="0" presId="urn:microsoft.com/office/officeart/2008/layout/LinedList"/>
    <dgm:cxn modelId="{88656924-0130-4B32-8762-631033B1154A}" type="presParOf" srcId="{1E9D85BE-5DC2-42BF-A59A-CB2BD87EAC6C}" destId="{A9FC88F5-93C1-4E0D-B15C-FB083E18CC94}" srcOrd="2" destOrd="0" presId="urn:microsoft.com/office/officeart/2008/layout/LinedList"/>
    <dgm:cxn modelId="{0EA56FF9-AB74-419C-809E-463E91959BA0}" type="presParOf" srcId="{1D8DAED1-E7E5-44E2-96B8-9851C14AA0A4}" destId="{21115C79-B214-41D5-A0FE-68D06351CA11}" srcOrd="1" destOrd="0" presId="urn:microsoft.com/office/officeart/2008/layout/LinedList"/>
    <dgm:cxn modelId="{11D4CEB6-1FEC-4456-83C4-92B2222F4282}" type="presParOf" srcId="{1D8DAED1-E7E5-44E2-96B8-9851C14AA0A4}" destId="{3C96EEAE-33CA-4C15-B7B1-318C8AA10723}" srcOrd="2" destOrd="0" presId="urn:microsoft.com/office/officeart/2008/layout/LinedList"/>
    <dgm:cxn modelId="{499698D2-1835-43BE-B8F0-759C38FDF7B1}" type="presParOf" srcId="{3C96EEAE-33CA-4C15-B7B1-318C8AA10723}" destId="{292D4A90-D220-4771-8576-6657D934AAD4}" srcOrd="0" destOrd="0" presId="urn:microsoft.com/office/officeart/2008/layout/LinedList"/>
    <dgm:cxn modelId="{A90861BF-2ADC-443F-9E1C-CFC2265041F4}" type="presParOf" srcId="{3C96EEAE-33CA-4C15-B7B1-318C8AA10723}" destId="{59ADD833-4A24-4273-944C-2E0A62483374}" srcOrd="1" destOrd="0" presId="urn:microsoft.com/office/officeart/2008/layout/LinedList"/>
    <dgm:cxn modelId="{0012AC9D-16F3-4BC9-BFA6-EEF7AE63B1A5}" type="presParOf" srcId="{3C96EEAE-33CA-4C15-B7B1-318C8AA10723}" destId="{ED3126F0-EFD9-435F-BCF3-BD20B5EF60A7}" srcOrd="2" destOrd="0" presId="urn:microsoft.com/office/officeart/2008/layout/LinedList"/>
    <dgm:cxn modelId="{F7B3E137-64F8-4787-8620-6A5CCA6F9BF3}" type="presParOf" srcId="{EEEF2FB4-684B-4462-AEA1-7A18943E0BED}" destId="{A995B024-9042-43A1-B8CB-B916185FE12E}" srcOrd="2" destOrd="0" presId="urn:microsoft.com/office/officeart/2008/layout/LinedList"/>
    <dgm:cxn modelId="{2C229A64-90D9-436B-9A1D-FD8D592AB3E1}" type="presParOf" srcId="{EEEF2FB4-684B-4462-AEA1-7A18943E0BED}" destId="{C4FDFDC1-96DE-4A11-B0B0-E6A77EB98306}" srcOrd="3" destOrd="0" presId="urn:microsoft.com/office/officeart/2008/layout/LinedList"/>
    <dgm:cxn modelId="{3FBE921E-7B99-4668-A2A6-9D8680C4802B}" type="presParOf" srcId="{EEEF2FB4-684B-4462-AEA1-7A18943E0BED}" destId="{8B3A6692-4846-45EE-B6B4-AF7BDBF03A41}" srcOrd="4" destOrd="0" presId="urn:microsoft.com/office/officeart/2008/layout/LinedList"/>
    <dgm:cxn modelId="{AF554B6B-350A-42EE-87FF-DBC0942D419A}" type="presParOf" srcId="{8B3A6692-4846-45EE-B6B4-AF7BDBF03A41}" destId="{6B0A0E5C-D335-46BB-ABA3-06FA03EE6482}" srcOrd="0" destOrd="0" presId="urn:microsoft.com/office/officeart/2008/layout/LinedList"/>
    <dgm:cxn modelId="{DC7DDC08-B208-49BA-AF20-C8D0962B0271}" type="presParOf" srcId="{8B3A6692-4846-45EE-B6B4-AF7BDBF03A41}" destId="{C26BBF56-1660-4C30-A689-A988E984458D}" srcOrd="1" destOrd="0" presId="urn:microsoft.com/office/officeart/2008/layout/LinedList"/>
    <dgm:cxn modelId="{B1110EFD-70ED-411B-8F1B-4D13A8B2CEEE}" type="presParOf" srcId="{8B3A6692-4846-45EE-B6B4-AF7BDBF03A41}" destId="{8F36B931-D448-4EB0-BEBD-258BC3391E05}" srcOrd="2" destOrd="0" presId="urn:microsoft.com/office/officeart/2008/layout/LinedList"/>
    <dgm:cxn modelId="{3A9F90E4-A126-48A0-9706-203B0E2A4F5D}" type="presParOf" srcId="{EEEF2FB4-684B-4462-AEA1-7A18943E0BED}" destId="{C16CA2C6-2583-44B8-B8E9-BE8FC4E05246}" srcOrd="5" destOrd="0" presId="urn:microsoft.com/office/officeart/2008/layout/LinedList"/>
    <dgm:cxn modelId="{0165AA1E-79CB-4848-86C5-89FA550EEC3F}" type="presParOf" srcId="{EEEF2FB4-684B-4462-AEA1-7A18943E0BED}" destId="{A2947A2D-012D-47A1-ACCF-C053AB6835E0}" srcOrd="6" destOrd="0" presId="urn:microsoft.com/office/officeart/2008/layout/LinedList"/>
    <dgm:cxn modelId="{402B7110-216D-49B6-ACF4-A6FA8211D4E6}" type="presParOf" srcId="{5E88D3B7-E4E3-4ECB-989C-3C55FBA4E585}" destId="{25AE0AC8-6A5B-4648-B4F8-461821F851F8}" srcOrd="2" destOrd="0" presId="urn:microsoft.com/office/officeart/2008/layout/LinedList"/>
    <dgm:cxn modelId="{96480A01-68F1-47FB-8DDC-D14EBA9D0933}" type="presParOf" srcId="{5E88D3B7-E4E3-4ECB-989C-3C55FBA4E585}" destId="{C23A33CE-52F6-4757-B54C-FE9B3E88801C}" srcOrd="3" destOrd="0" presId="urn:microsoft.com/office/officeart/2008/layout/LinedList"/>
    <dgm:cxn modelId="{7A2D41C4-7E6D-466A-99EB-0B593F143A64}" type="presParOf" srcId="{C23A33CE-52F6-4757-B54C-FE9B3E88801C}" destId="{DCC964D0-DEFF-4E7E-8725-6105ABF9EF65}" srcOrd="0" destOrd="0" presId="urn:microsoft.com/office/officeart/2008/layout/LinedList"/>
    <dgm:cxn modelId="{5B84D975-14AC-416D-97ED-BE3A4B9C87AA}" type="presParOf" srcId="{C23A33CE-52F6-4757-B54C-FE9B3E88801C}" destId="{3EDD41E1-1E4A-4D36-AEBF-4A8F1C3E90FA}" srcOrd="1" destOrd="0" presId="urn:microsoft.com/office/officeart/2008/layout/LinedList"/>
    <dgm:cxn modelId="{D8F2F99B-FF38-4FF4-B45C-EFB5CA797335}" type="presParOf" srcId="{3EDD41E1-1E4A-4D36-AEBF-4A8F1C3E90FA}" destId="{483B672B-37CB-4E52-8A39-4D60A4CA2CB1}" srcOrd="0" destOrd="0" presId="urn:microsoft.com/office/officeart/2008/layout/LinedList"/>
    <dgm:cxn modelId="{33593930-1B4E-43A1-A236-D9E90391AC9A}" type="presParOf" srcId="{3EDD41E1-1E4A-4D36-AEBF-4A8F1C3E90FA}" destId="{1964A1C5-BA41-4934-92E1-99D1CFF05558}" srcOrd="1" destOrd="0" presId="urn:microsoft.com/office/officeart/2008/layout/LinedList"/>
    <dgm:cxn modelId="{05227330-6851-4DF8-89B7-9B8E35752546}" type="presParOf" srcId="{1964A1C5-BA41-4934-92E1-99D1CFF05558}" destId="{6B893DC5-73D6-4D47-ABFD-926166E2ACB3}" srcOrd="0" destOrd="0" presId="urn:microsoft.com/office/officeart/2008/layout/LinedList"/>
    <dgm:cxn modelId="{76B133C1-0B64-4C53-9807-EB2F3CB2BA20}" type="presParOf" srcId="{1964A1C5-BA41-4934-92E1-99D1CFF05558}" destId="{94D07304-C4E8-41CC-82CD-4D0E36F7B81B}" srcOrd="1" destOrd="0" presId="urn:microsoft.com/office/officeart/2008/layout/LinedList"/>
    <dgm:cxn modelId="{EDA27F83-B9F3-4601-ADBE-DEAA76A13D0A}" type="presParOf" srcId="{1964A1C5-BA41-4934-92E1-99D1CFF05558}" destId="{F8C5E785-F48B-46F0-8805-C15C735A7C34}" srcOrd="2" destOrd="0" presId="urn:microsoft.com/office/officeart/2008/layout/LinedList"/>
    <dgm:cxn modelId="{07639456-5E49-4EB0-8A06-A012FD192FAE}" type="presParOf" srcId="{F8C5E785-F48B-46F0-8805-C15C735A7C34}" destId="{09B3E073-DBCD-4076-9DA2-DB4E87B32EE5}" srcOrd="0" destOrd="0" presId="urn:microsoft.com/office/officeart/2008/layout/LinedList"/>
    <dgm:cxn modelId="{8C844EF2-3225-481F-818A-606E38C9631F}" type="presParOf" srcId="{09B3E073-DBCD-4076-9DA2-DB4E87B32EE5}" destId="{EC5373FD-96A0-4F00-8901-46B93799D56C}" srcOrd="0" destOrd="0" presId="urn:microsoft.com/office/officeart/2008/layout/LinedList"/>
    <dgm:cxn modelId="{81810226-2E8E-4E37-A4C4-591F9465A965}" type="presParOf" srcId="{09B3E073-DBCD-4076-9DA2-DB4E87B32EE5}" destId="{F47EC22F-3B5B-4858-92B9-A763B3B6C84F}" srcOrd="1" destOrd="0" presId="urn:microsoft.com/office/officeart/2008/layout/LinedList"/>
    <dgm:cxn modelId="{34466DB4-2B42-4EAE-9889-AE0812BCC8AF}" type="presParOf" srcId="{09B3E073-DBCD-4076-9DA2-DB4E87B32EE5}" destId="{56F6DE2F-5B53-4854-BC34-3595990D95ED}" srcOrd="2" destOrd="0" presId="urn:microsoft.com/office/officeart/2008/layout/LinedList"/>
    <dgm:cxn modelId="{9749003B-88A1-4295-8C8B-2BE098DF6F6C}" type="presParOf" srcId="{F8C5E785-F48B-46F0-8805-C15C735A7C34}" destId="{23268539-A76B-4F37-BD88-D5E210095A82}" srcOrd="1" destOrd="0" presId="urn:microsoft.com/office/officeart/2008/layout/LinedList"/>
    <dgm:cxn modelId="{82B9E645-5429-4726-83B8-0DD41F71559F}" type="presParOf" srcId="{F8C5E785-F48B-46F0-8805-C15C735A7C34}" destId="{74A03A96-0429-45BB-870E-0A1F87C7D5F9}" srcOrd="2" destOrd="0" presId="urn:microsoft.com/office/officeart/2008/layout/LinedList"/>
    <dgm:cxn modelId="{DAA2A3D5-B54D-4A57-95F1-BBE945BDA9EC}" type="presParOf" srcId="{74A03A96-0429-45BB-870E-0A1F87C7D5F9}" destId="{428C1D0D-16D3-463F-8F04-B23DB69AADC9}" srcOrd="0" destOrd="0" presId="urn:microsoft.com/office/officeart/2008/layout/LinedList"/>
    <dgm:cxn modelId="{5BA777CD-9FB3-4FED-A33B-E4923B3AA3CB}" type="presParOf" srcId="{74A03A96-0429-45BB-870E-0A1F87C7D5F9}" destId="{EFAA0D09-E786-45D9-A77F-855AAF5AFE3E}" srcOrd="1" destOrd="0" presId="urn:microsoft.com/office/officeart/2008/layout/LinedList"/>
    <dgm:cxn modelId="{BB62AAAD-722B-4735-B49B-8BCB30F1A5C3}" type="presParOf" srcId="{74A03A96-0429-45BB-870E-0A1F87C7D5F9}" destId="{01AF174C-D111-4EDB-84D7-7EEEF9B04C62}" srcOrd="2" destOrd="0" presId="urn:microsoft.com/office/officeart/2008/layout/LinedList"/>
    <dgm:cxn modelId="{98AFD9CA-47F6-4075-B02C-46651D7DB10B}" type="presParOf" srcId="{F8C5E785-F48B-46F0-8805-C15C735A7C34}" destId="{B435C2A4-15EB-45F7-B914-9273AFD76ADF}" srcOrd="3" destOrd="0" presId="urn:microsoft.com/office/officeart/2008/layout/LinedList"/>
    <dgm:cxn modelId="{1D17D130-F95E-4F20-8202-13FAB4B7984B}" type="presParOf" srcId="{F8C5E785-F48B-46F0-8805-C15C735A7C34}" destId="{627C770E-4BFE-454D-B25C-7A338F3C4EBE}" srcOrd="4" destOrd="0" presId="urn:microsoft.com/office/officeart/2008/layout/LinedList"/>
    <dgm:cxn modelId="{ABD41372-80EF-427D-B944-32E878E3237F}" type="presParOf" srcId="{627C770E-4BFE-454D-B25C-7A338F3C4EBE}" destId="{42F3B010-92BA-455C-A485-8589562AE2AA}" srcOrd="0" destOrd="0" presId="urn:microsoft.com/office/officeart/2008/layout/LinedList"/>
    <dgm:cxn modelId="{7F9AC16D-5FDD-4F57-904B-C26B2F6A2A3E}" type="presParOf" srcId="{627C770E-4BFE-454D-B25C-7A338F3C4EBE}" destId="{D0668954-63E0-40F8-9417-DC9552963B23}" srcOrd="1" destOrd="0" presId="urn:microsoft.com/office/officeart/2008/layout/LinedList"/>
    <dgm:cxn modelId="{8DC0FE3F-74E2-4F78-A5E9-1C3ED3AA962A}" type="presParOf" srcId="{627C770E-4BFE-454D-B25C-7A338F3C4EBE}" destId="{99093F40-C09B-47AB-8305-2A1E7AC53C9A}" srcOrd="2" destOrd="0" presId="urn:microsoft.com/office/officeart/2008/layout/LinedList"/>
    <dgm:cxn modelId="{7F971481-2167-4A23-BF04-C1D6FE196C3C}" type="presParOf" srcId="{F8C5E785-F48B-46F0-8805-C15C735A7C34}" destId="{92ACAAFC-AEC9-437D-ADBA-4698E7AC406F}" srcOrd="5" destOrd="0" presId="urn:microsoft.com/office/officeart/2008/layout/LinedList"/>
    <dgm:cxn modelId="{454E0AE9-D58B-47EB-9D56-121E3736BB0B}" type="presParOf" srcId="{F8C5E785-F48B-46F0-8805-C15C735A7C34}" destId="{5373AD61-2F4D-40E1-857E-828EA0E79141}" srcOrd="6" destOrd="0" presId="urn:microsoft.com/office/officeart/2008/layout/LinedList"/>
    <dgm:cxn modelId="{673EC262-F343-4092-912E-A2018E456F62}" type="presParOf" srcId="{5373AD61-2F4D-40E1-857E-828EA0E79141}" destId="{2EDF7BDA-4248-4211-AA6F-312975E087BB}" srcOrd="0" destOrd="0" presId="urn:microsoft.com/office/officeart/2008/layout/LinedList"/>
    <dgm:cxn modelId="{21DBE820-2AD8-4FD2-B5E5-D3DACC2DA855}" type="presParOf" srcId="{5373AD61-2F4D-40E1-857E-828EA0E79141}" destId="{199FA192-5C13-488A-88E7-1847D9A485A8}" srcOrd="1" destOrd="0" presId="urn:microsoft.com/office/officeart/2008/layout/LinedList"/>
    <dgm:cxn modelId="{D99DCC8A-8109-4C49-A791-012EF28319EE}" type="presParOf" srcId="{5373AD61-2F4D-40E1-857E-828EA0E79141}" destId="{691E4430-4981-432B-A055-FA8EF42E31B8}" srcOrd="2" destOrd="0" presId="urn:microsoft.com/office/officeart/2008/layout/LinedList"/>
    <dgm:cxn modelId="{03182130-B3A6-40AC-8DBD-63D0514F6B82}" type="presParOf" srcId="{F8C5E785-F48B-46F0-8805-C15C735A7C34}" destId="{AE83866F-FE28-43DF-9CCF-B8898CD39EAA}" srcOrd="7" destOrd="0" presId="urn:microsoft.com/office/officeart/2008/layout/LinedList"/>
    <dgm:cxn modelId="{D7EF4F21-D1EC-453B-B1AD-450D9B1CD18A}" type="presParOf" srcId="{F8C5E785-F48B-46F0-8805-C15C735A7C34}" destId="{8602AF8A-1A60-4211-B43A-D7DA75C354E1}" srcOrd="8" destOrd="0" presId="urn:microsoft.com/office/officeart/2008/layout/LinedList"/>
    <dgm:cxn modelId="{0857F6B5-7CF3-4121-9994-E244EBACEA2B}" type="presParOf" srcId="{8602AF8A-1A60-4211-B43A-D7DA75C354E1}" destId="{9F285F70-A591-4105-BF24-36C7C492EB34}" srcOrd="0" destOrd="0" presId="urn:microsoft.com/office/officeart/2008/layout/LinedList"/>
    <dgm:cxn modelId="{C7C8C34F-F768-42EC-ADA2-2821E4FA34DB}" type="presParOf" srcId="{8602AF8A-1A60-4211-B43A-D7DA75C354E1}" destId="{671B029B-648C-4778-B30A-9A2E44FEF0AA}" srcOrd="1" destOrd="0" presId="urn:microsoft.com/office/officeart/2008/layout/LinedList"/>
    <dgm:cxn modelId="{00BCF843-35BA-4053-9D82-843D143908EA}" type="presParOf" srcId="{8602AF8A-1A60-4211-B43A-D7DA75C354E1}" destId="{C3FC0F77-571B-4A61-BF9D-526FCA9794FA}" srcOrd="2" destOrd="0" presId="urn:microsoft.com/office/officeart/2008/layout/LinedList"/>
    <dgm:cxn modelId="{6F2A69A7-179C-4EC9-9F86-7459F9D5F477}" type="presParOf" srcId="{3EDD41E1-1E4A-4D36-AEBF-4A8F1C3E90FA}" destId="{D1F96E67-5DD0-41AD-AAB1-CD4F08DE321C}" srcOrd="2" destOrd="0" presId="urn:microsoft.com/office/officeart/2008/layout/LinedList"/>
    <dgm:cxn modelId="{E7AEA4C7-B10E-4DFF-8B63-BD05DE5F2918}" type="presParOf" srcId="{3EDD41E1-1E4A-4D36-AEBF-4A8F1C3E90FA}" destId="{3BBD5DD2-8538-42AE-85E5-A33982781224}" srcOrd="3" destOrd="0" presId="urn:microsoft.com/office/officeart/2008/layout/LinedList"/>
    <dgm:cxn modelId="{71E29929-B9D8-4B7C-A7A3-CC2C5E251835}" type="presParOf" srcId="{3EDD41E1-1E4A-4D36-AEBF-4A8F1C3E90FA}" destId="{55C1CE9A-2545-4B6B-A794-56A35A6CE9E9}" srcOrd="4" destOrd="0" presId="urn:microsoft.com/office/officeart/2008/layout/LinedList"/>
    <dgm:cxn modelId="{9E7FFB79-73DD-4DDB-8785-275167E915A3}" type="presParOf" srcId="{55C1CE9A-2545-4B6B-A794-56A35A6CE9E9}" destId="{17A996D2-DC82-472C-ACA8-708D4E9795C5}" srcOrd="0" destOrd="0" presId="urn:microsoft.com/office/officeart/2008/layout/LinedList"/>
    <dgm:cxn modelId="{302E4357-48EB-4B6E-9432-91754FE0F18F}" type="presParOf" srcId="{55C1CE9A-2545-4B6B-A794-56A35A6CE9E9}" destId="{571E72EC-AF37-4168-AEB8-43D587FB7674}" srcOrd="1" destOrd="0" presId="urn:microsoft.com/office/officeart/2008/layout/LinedList"/>
    <dgm:cxn modelId="{14D32932-67D7-495A-8212-B0202066E3A7}" type="presParOf" srcId="{55C1CE9A-2545-4B6B-A794-56A35A6CE9E9}" destId="{3B1761C9-1F57-42FE-B098-220930D74A52}" srcOrd="2" destOrd="0" presId="urn:microsoft.com/office/officeart/2008/layout/LinedList"/>
    <dgm:cxn modelId="{97C08CC5-5B19-402A-8637-DA76535D4100}" type="presParOf" srcId="{3B1761C9-1F57-42FE-B098-220930D74A52}" destId="{0C429C71-CAD2-4B78-8F4C-031F12A6062F}" srcOrd="0" destOrd="0" presId="urn:microsoft.com/office/officeart/2008/layout/LinedList"/>
    <dgm:cxn modelId="{0E5685D3-609D-4416-902D-F65C8F6EB095}" type="presParOf" srcId="{0C429C71-CAD2-4B78-8F4C-031F12A6062F}" destId="{19CD758B-769C-4C3E-B330-252E695AE65B}" srcOrd="0" destOrd="0" presId="urn:microsoft.com/office/officeart/2008/layout/LinedList"/>
    <dgm:cxn modelId="{BE9D3D16-D4BD-4B41-8A80-21E58BDACAE6}" type="presParOf" srcId="{0C429C71-CAD2-4B78-8F4C-031F12A6062F}" destId="{885FC78C-D1DE-42A4-AB89-4565E3D7A92C}" srcOrd="1" destOrd="0" presId="urn:microsoft.com/office/officeart/2008/layout/LinedList"/>
    <dgm:cxn modelId="{232070A3-EBA4-4308-92A8-09710161A144}" type="presParOf" srcId="{0C429C71-CAD2-4B78-8F4C-031F12A6062F}" destId="{1481178E-CB21-4CF5-B018-D9D72125B79C}" srcOrd="2" destOrd="0" presId="urn:microsoft.com/office/officeart/2008/layout/LinedList"/>
    <dgm:cxn modelId="{3C893EEB-7D2E-4EFD-B5C4-752C1B67EA99}" type="presParOf" srcId="{3B1761C9-1F57-42FE-B098-220930D74A52}" destId="{5F887D45-BA34-4C50-A2E4-C386264E69F0}" srcOrd="1" destOrd="0" presId="urn:microsoft.com/office/officeart/2008/layout/LinedList"/>
    <dgm:cxn modelId="{A3DBD3B7-BEAF-4B1A-B8E8-6F122AACC2A2}" type="presParOf" srcId="{3B1761C9-1F57-42FE-B098-220930D74A52}" destId="{DD5CBB78-DF41-4A75-8845-97BDF6FE7E88}" srcOrd="2" destOrd="0" presId="urn:microsoft.com/office/officeart/2008/layout/LinedList"/>
    <dgm:cxn modelId="{227CD12A-5F26-4F9F-AEE0-D84D4CD24BF3}" type="presParOf" srcId="{DD5CBB78-DF41-4A75-8845-97BDF6FE7E88}" destId="{E0CB49AF-5CE8-4627-8FE8-1ED43DC9BA84}" srcOrd="0" destOrd="0" presId="urn:microsoft.com/office/officeart/2008/layout/LinedList"/>
    <dgm:cxn modelId="{EEAA5EF6-F6E1-4E6A-B87C-6428BC8B0A84}" type="presParOf" srcId="{DD5CBB78-DF41-4A75-8845-97BDF6FE7E88}" destId="{14214DC7-9F7E-4E81-A4BC-7C6BD6B34127}" srcOrd="1" destOrd="0" presId="urn:microsoft.com/office/officeart/2008/layout/LinedList"/>
    <dgm:cxn modelId="{608E8219-AB0E-4F62-B543-2DF3A1C9C925}" type="presParOf" srcId="{DD5CBB78-DF41-4A75-8845-97BDF6FE7E88}" destId="{E1CACE37-81EC-4B18-A1D5-898295F97F23}" srcOrd="2" destOrd="0" presId="urn:microsoft.com/office/officeart/2008/layout/LinedList"/>
    <dgm:cxn modelId="{91800F20-9D4C-4204-86B8-C7163FBAC1B8}" type="presParOf" srcId="{3B1761C9-1F57-42FE-B098-220930D74A52}" destId="{A12022B1-4EA7-4FD7-AAD0-4B4999FEEC37}" srcOrd="3" destOrd="0" presId="urn:microsoft.com/office/officeart/2008/layout/LinedList"/>
    <dgm:cxn modelId="{C72A472F-E8E7-4CCC-87F0-9119457F7549}" type="presParOf" srcId="{3B1761C9-1F57-42FE-B098-220930D74A52}" destId="{CCC78C89-0235-4288-8104-3031547BA623}" srcOrd="4" destOrd="0" presId="urn:microsoft.com/office/officeart/2008/layout/LinedList"/>
    <dgm:cxn modelId="{4F622A7D-00C7-4AEC-B948-0D6AAD7AFE18}" type="presParOf" srcId="{CCC78C89-0235-4288-8104-3031547BA623}" destId="{6974D686-929A-4512-97C5-D2BE3053EB65}" srcOrd="0" destOrd="0" presId="urn:microsoft.com/office/officeart/2008/layout/LinedList"/>
    <dgm:cxn modelId="{3C688F48-7DFC-4042-9DBE-66A8967955B4}" type="presParOf" srcId="{CCC78C89-0235-4288-8104-3031547BA623}" destId="{804BF27B-5E27-4459-A6E2-57434823AE98}" srcOrd="1" destOrd="0" presId="urn:microsoft.com/office/officeart/2008/layout/LinedList"/>
    <dgm:cxn modelId="{79340507-DFE6-412D-B46F-820AF7103E7E}" type="presParOf" srcId="{CCC78C89-0235-4288-8104-3031547BA623}" destId="{2559D937-4EA4-4E6C-A5CE-6518ACB259E6}" srcOrd="2" destOrd="0" presId="urn:microsoft.com/office/officeart/2008/layout/LinedList"/>
    <dgm:cxn modelId="{CD01F496-1BB0-48D0-B8EA-0E750EC36558}" type="presParOf" srcId="{3B1761C9-1F57-42FE-B098-220930D74A52}" destId="{1F6653F7-AC7F-4066-82B8-1812526B7761}" srcOrd="5" destOrd="0" presId="urn:microsoft.com/office/officeart/2008/layout/LinedList"/>
    <dgm:cxn modelId="{9C097630-0798-4373-9773-0E541CF92BD8}" type="presParOf" srcId="{3B1761C9-1F57-42FE-B098-220930D74A52}" destId="{C99C5CFC-CD9B-4089-814B-9F7A26337CF4}" srcOrd="6" destOrd="0" presId="urn:microsoft.com/office/officeart/2008/layout/LinedList"/>
    <dgm:cxn modelId="{CE5B04C8-B774-4C4F-AE47-EDD7230CA41F}" type="presParOf" srcId="{C99C5CFC-CD9B-4089-814B-9F7A26337CF4}" destId="{4758F9C4-10AE-44D6-833A-5995774B57A7}" srcOrd="0" destOrd="0" presId="urn:microsoft.com/office/officeart/2008/layout/LinedList"/>
    <dgm:cxn modelId="{F42E39C7-5ED3-4E00-B070-EE5575D4C898}" type="presParOf" srcId="{C99C5CFC-CD9B-4089-814B-9F7A26337CF4}" destId="{FDCED0D3-BCBF-42CB-AEFF-8F94DF09397C}" srcOrd="1" destOrd="0" presId="urn:microsoft.com/office/officeart/2008/layout/LinedList"/>
    <dgm:cxn modelId="{F562E163-362C-4C22-927F-F30EDCDCE0E8}" type="presParOf" srcId="{C99C5CFC-CD9B-4089-814B-9F7A26337CF4}" destId="{969F190F-F96C-484D-B335-96BBF6FCD4D6}" srcOrd="2" destOrd="0" presId="urn:microsoft.com/office/officeart/2008/layout/LinedList"/>
    <dgm:cxn modelId="{A86F15A5-F804-4E14-9D76-0E0A6E50FA29}" type="presParOf" srcId="{3B1761C9-1F57-42FE-B098-220930D74A52}" destId="{B6ECA9E9-210F-41E3-935D-4E8B949A033E}" srcOrd="7" destOrd="0" presId="urn:microsoft.com/office/officeart/2008/layout/LinedList"/>
    <dgm:cxn modelId="{12A18052-655B-481D-92CB-277C291247F4}" type="presParOf" srcId="{3B1761C9-1F57-42FE-B098-220930D74A52}" destId="{D7FC5A51-33FE-4AFF-97F9-F298D8F793F6}" srcOrd="8" destOrd="0" presId="urn:microsoft.com/office/officeart/2008/layout/LinedList"/>
    <dgm:cxn modelId="{1670BB60-BCAC-4A0F-9351-2BECF43128BF}" type="presParOf" srcId="{D7FC5A51-33FE-4AFF-97F9-F298D8F793F6}" destId="{6CC244E7-D282-4453-B93E-1EA66E5A1D68}" srcOrd="0" destOrd="0" presId="urn:microsoft.com/office/officeart/2008/layout/LinedList"/>
    <dgm:cxn modelId="{E0015E12-187C-4FA1-B357-DF2774AD0E60}" type="presParOf" srcId="{D7FC5A51-33FE-4AFF-97F9-F298D8F793F6}" destId="{2F374CF4-80A4-4E60-8312-BBF50E514021}" srcOrd="1" destOrd="0" presId="urn:microsoft.com/office/officeart/2008/layout/LinedList"/>
    <dgm:cxn modelId="{17C8AA88-CD38-4904-922F-B647C63B356F}" type="presParOf" srcId="{D7FC5A51-33FE-4AFF-97F9-F298D8F793F6}" destId="{2A02835D-BE52-453F-B553-C461B4886B85}" srcOrd="2" destOrd="0" presId="urn:microsoft.com/office/officeart/2008/layout/LinedList"/>
    <dgm:cxn modelId="{7443AECC-E5FC-4FAE-A37A-9DFAF2D63D36}" type="presParOf" srcId="{3EDD41E1-1E4A-4D36-AEBF-4A8F1C3E90FA}" destId="{1B05BC37-CE11-4758-A711-9311DC12D827}" srcOrd="5" destOrd="0" presId="urn:microsoft.com/office/officeart/2008/layout/LinedList"/>
    <dgm:cxn modelId="{CFEC0FAA-1850-48B5-82A8-4B622763497C}" type="presParOf" srcId="{3EDD41E1-1E4A-4D36-AEBF-4A8F1C3E90FA}" destId="{0966E407-C458-4375-B1A4-2061841808F1}"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3F0C37-BD28-44E9-A596-EC8985DB4A46}"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GB"/>
        </a:p>
      </dgm:t>
    </dgm:pt>
    <dgm:pt modelId="{55582825-4E10-43E8-A70D-F04B254BF2E6}">
      <dgm:prSet phldrT="[Text]" custT="1"/>
      <dgm:spPr/>
      <dgm:t>
        <a:bodyPr/>
        <a:lstStyle/>
        <a:p>
          <a:r>
            <a:rPr lang="en-GB" sz="1800" dirty="0"/>
            <a:t>Teaching approaches</a:t>
          </a:r>
          <a:endParaRPr lang="en-GB" sz="2000" dirty="0"/>
        </a:p>
      </dgm:t>
    </dgm:pt>
    <dgm:pt modelId="{B02BE36B-063A-4120-8754-8D4DC3A16875}" type="parTrans" cxnId="{7E6B4D1F-866D-406C-9364-2A7E3156B555}">
      <dgm:prSet/>
      <dgm:spPr/>
      <dgm:t>
        <a:bodyPr/>
        <a:lstStyle/>
        <a:p>
          <a:endParaRPr lang="en-GB"/>
        </a:p>
      </dgm:t>
    </dgm:pt>
    <dgm:pt modelId="{E5465DD6-4CAA-465E-AFE2-DD28A5E9CB5F}" type="sibTrans" cxnId="{7E6B4D1F-866D-406C-9364-2A7E3156B555}">
      <dgm:prSet/>
      <dgm:spPr/>
      <dgm:t>
        <a:bodyPr/>
        <a:lstStyle/>
        <a:p>
          <a:endParaRPr lang="en-GB"/>
        </a:p>
      </dgm:t>
    </dgm:pt>
    <dgm:pt modelId="{96CFB09F-E06D-497C-834E-27A181C0F74C}">
      <dgm:prSet phldrT="[Text]" custT="1"/>
      <dgm:spPr/>
      <dgm:t>
        <a:bodyPr/>
        <a:lstStyle/>
        <a:p>
          <a:r>
            <a:rPr lang="en-GB" sz="2000" dirty="0"/>
            <a:t>Students</a:t>
          </a:r>
          <a:endParaRPr lang="en-GB" sz="1400" dirty="0"/>
        </a:p>
      </dgm:t>
    </dgm:pt>
    <dgm:pt modelId="{686851EC-9819-462E-8AC3-E62FE6BF9AE6}" type="parTrans" cxnId="{EC01A108-CB14-4038-A37F-D327303DE0C2}">
      <dgm:prSet/>
      <dgm:spPr/>
      <dgm:t>
        <a:bodyPr/>
        <a:lstStyle/>
        <a:p>
          <a:endParaRPr lang="en-GB"/>
        </a:p>
      </dgm:t>
    </dgm:pt>
    <dgm:pt modelId="{F42EA08B-B3CC-4931-B26D-E892B9DBCEEC}" type="sibTrans" cxnId="{EC01A108-CB14-4038-A37F-D327303DE0C2}">
      <dgm:prSet/>
      <dgm:spPr/>
      <dgm:t>
        <a:bodyPr/>
        <a:lstStyle/>
        <a:p>
          <a:endParaRPr lang="en-GB"/>
        </a:p>
      </dgm:t>
    </dgm:pt>
    <dgm:pt modelId="{5358B3A7-ACE3-46D9-8FF8-37C11D615C39}">
      <dgm:prSet custT="1"/>
      <dgm:spPr/>
      <dgm:t>
        <a:bodyPr/>
        <a:lstStyle/>
        <a:p>
          <a:pPr>
            <a:buFont typeface="Symbol" panose="05050102010706020507" pitchFamily="18" charset="2"/>
            <a:buChar char=""/>
          </a:pPr>
          <a:r>
            <a:rPr lang="en-GB" sz="1200" dirty="0"/>
            <a:t>Autonomous curriculum</a:t>
          </a:r>
        </a:p>
      </dgm:t>
    </dgm:pt>
    <dgm:pt modelId="{9D16FC65-58F5-424A-91E6-5A4D1BA2AE59}" type="parTrans" cxnId="{E1879CE7-B298-431F-92D5-FD7A0D4E87E8}">
      <dgm:prSet/>
      <dgm:spPr/>
      <dgm:t>
        <a:bodyPr/>
        <a:lstStyle/>
        <a:p>
          <a:endParaRPr lang="en-GB"/>
        </a:p>
      </dgm:t>
    </dgm:pt>
    <dgm:pt modelId="{56378C7E-45D1-44D7-9932-74C8B511F7A3}" type="sibTrans" cxnId="{E1879CE7-B298-431F-92D5-FD7A0D4E87E8}">
      <dgm:prSet/>
      <dgm:spPr/>
      <dgm:t>
        <a:bodyPr/>
        <a:lstStyle/>
        <a:p>
          <a:endParaRPr lang="en-GB"/>
        </a:p>
      </dgm:t>
    </dgm:pt>
    <dgm:pt modelId="{746B6B4D-092F-4364-B8BD-9552AF747758}">
      <dgm:prSet custT="1"/>
      <dgm:spPr/>
      <dgm:t>
        <a:bodyPr/>
        <a:lstStyle/>
        <a:p>
          <a:pPr>
            <a:buFont typeface="Symbol" panose="05050102010706020507" pitchFamily="18" charset="2"/>
            <a:buChar char=""/>
          </a:pPr>
          <a:r>
            <a:rPr lang="en-GB" sz="1200" dirty="0"/>
            <a:t>Flexible curriculum</a:t>
          </a:r>
        </a:p>
      </dgm:t>
    </dgm:pt>
    <dgm:pt modelId="{66C060B7-545D-4B16-9D72-B906C528F9C0}" type="parTrans" cxnId="{99E97F6A-6C06-49E3-893F-A28A77BB9CE5}">
      <dgm:prSet/>
      <dgm:spPr/>
      <dgm:t>
        <a:bodyPr/>
        <a:lstStyle/>
        <a:p>
          <a:endParaRPr lang="en-GB"/>
        </a:p>
      </dgm:t>
    </dgm:pt>
    <dgm:pt modelId="{A8812877-B758-4211-944C-06932E24139E}" type="sibTrans" cxnId="{99E97F6A-6C06-49E3-893F-A28A77BB9CE5}">
      <dgm:prSet/>
      <dgm:spPr/>
      <dgm:t>
        <a:bodyPr/>
        <a:lstStyle/>
        <a:p>
          <a:endParaRPr lang="en-GB"/>
        </a:p>
      </dgm:t>
    </dgm:pt>
    <dgm:pt modelId="{860EB3F2-3857-4883-9C42-00C176CAF838}">
      <dgm:prSet custT="1"/>
      <dgm:spPr/>
      <dgm:t>
        <a:bodyPr/>
        <a:lstStyle/>
        <a:p>
          <a:pPr>
            <a:buFont typeface="Symbol" panose="05050102010706020507" pitchFamily="18" charset="2"/>
            <a:buChar char=""/>
          </a:pPr>
          <a:r>
            <a:rPr lang="en-GB" sz="1200" dirty="0"/>
            <a:t>Inquiry learning</a:t>
          </a:r>
        </a:p>
      </dgm:t>
    </dgm:pt>
    <dgm:pt modelId="{3467CC78-4E1B-4856-8B68-642ECE130519}" type="parTrans" cxnId="{EEDAEE8A-5353-4CD1-A880-CFC784DCCE81}">
      <dgm:prSet/>
      <dgm:spPr/>
      <dgm:t>
        <a:bodyPr/>
        <a:lstStyle/>
        <a:p>
          <a:endParaRPr lang="en-GB"/>
        </a:p>
      </dgm:t>
    </dgm:pt>
    <dgm:pt modelId="{33229A6F-32BD-4DEA-BF82-628580DA7729}" type="sibTrans" cxnId="{EEDAEE8A-5353-4CD1-A880-CFC784DCCE81}">
      <dgm:prSet/>
      <dgm:spPr/>
      <dgm:t>
        <a:bodyPr/>
        <a:lstStyle/>
        <a:p>
          <a:endParaRPr lang="en-GB"/>
        </a:p>
      </dgm:t>
    </dgm:pt>
    <dgm:pt modelId="{C1066981-FC09-4F61-A5C5-AB5438398003}">
      <dgm:prSet custT="1"/>
      <dgm:spPr/>
      <dgm:t>
        <a:bodyPr/>
        <a:lstStyle/>
        <a:p>
          <a:pPr>
            <a:buFont typeface="Symbol" panose="05050102010706020507" pitchFamily="18" charset="2"/>
            <a:buChar char=""/>
          </a:pPr>
          <a:r>
            <a:rPr lang="en-GB" sz="1200" dirty="0"/>
            <a:t>Differentiated learning (i.e. per age)</a:t>
          </a:r>
        </a:p>
      </dgm:t>
    </dgm:pt>
    <dgm:pt modelId="{E02BDEB2-18AE-4122-B4EB-D6F4F90E13BC}" type="parTrans" cxnId="{0823106C-6B92-42DA-AB9C-7D9C1A64B4F8}">
      <dgm:prSet/>
      <dgm:spPr/>
      <dgm:t>
        <a:bodyPr/>
        <a:lstStyle/>
        <a:p>
          <a:endParaRPr lang="en-GB"/>
        </a:p>
      </dgm:t>
    </dgm:pt>
    <dgm:pt modelId="{483B3F30-CCC8-4D71-88D7-5757A6FE6096}" type="sibTrans" cxnId="{0823106C-6B92-42DA-AB9C-7D9C1A64B4F8}">
      <dgm:prSet/>
      <dgm:spPr/>
      <dgm:t>
        <a:bodyPr/>
        <a:lstStyle/>
        <a:p>
          <a:endParaRPr lang="en-GB"/>
        </a:p>
      </dgm:t>
    </dgm:pt>
    <dgm:pt modelId="{62B2631B-8F0C-42B7-A5C7-0EEA833A83D8}">
      <dgm:prSet custT="1"/>
      <dgm:spPr/>
      <dgm:t>
        <a:bodyPr/>
        <a:lstStyle/>
        <a:p>
          <a:pPr>
            <a:buFont typeface="Symbol" panose="05050102010706020507" pitchFamily="18" charset="2"/>
            <a:buChar char=""/>
          </a:pPr>
          <a:r>
            <a:rPr lang="en-GB" sz="1200" dirty="0"/>
            <a:t>Linking curriculum into daily life</a:t>
          </a:r>
        </a:p>
      </dgm:t>
    </dgm:pt>
    <dgm:pt modelId="{5D33EDB1-7982-42F1-96C2-9690EFE00831}" type="parTrans" cxnId="{8D75C685-CCD8-4731-A42F-E772A97FC347}">
      <dgm:prSet/>
      <dgm:spPr/>
      <dgm:t>
        <a:bodyPr/>
        <a:lstStyle/>
        <a:p>
          <a:endParaRPr lang="en-GB"/>
        </a:p>
      </dgm:t>
    </dgm:pt>
    <dgm:pt modelId="{F4667EF9-32B1-4FA0-821F-1F01BC027BA1}" type="sibTrans" cxnId="{8D75C685-CCD8-4731-A42F-E772A97FC347}">
      <dgm:prSet/>
      <dgm:spPr/>
      <dgm:t>
        <a:bodyPr/>
        <a:lstStyle/>
        <a:p>
          <a:endParaRPr lang="en-GB"/>
        </a:p>
      </dgm:t>
    </dgm:pt>
    <dgm:pt modelId="{5F58CEC8-7312-4BED-9BEE-7FE292D1A9D2}">
      <dgm:prSet custT="1"/>
      <dgm:spPr/>
      <dgm:t>
        <a:bodyPr/>
        <a:lstStyle/>
        <a:p>
          <a:pPr>
            <a:buFont typeface="Symbol" panose="05050102010706020507" pitchFamily="18" charset="2"/>
            <a:buChar char=""/>
          </a:pPr>
          <a:r>
            <a:rPr lang="en-GB" sz="1200" dirty="0"/>
            <a:t>Hands-on experience </a:t>
          </a:r>
        </a:p>
      </dgm:t>
    </dgm:pt>
    <dgm:pt modelId="{6A3AEDA7-A64F-48E1-9D24-AACD4DAE01FB}" type="parTrans" cxnId="{AB37AFB2-F0F4-4167-AEBA-860C7FAB08E7}">
      <dgm:prSet/>
      <dgm:spPr/>
      <dgm:t>
        <a:bodyPr/>
        <a:lstStyle/>
        <a:p>
          <a:endParaRPr lang="en-GB"/>
        </a:p>
      </dgm:t>
    </dgm:pt>
    <dgm:pt modelId="{4DAA1D69-79F9-49BA-8175-C823C165BC2A}" type="sibTrans" cxnId="{AB37AFB2-F0F4-4167-AEBA-860C7FAB08E7}">
      <dgm:prSet/>
      <dgm:spPr/>
      <dgm:t>
        <a:bodyPr/>
        <a:lstStyle/>
        <a:p>
          <a:endParaRPr lang="en-GB"/>
        </a:p>
      </dgm:t>
    </dgm:pt>
    <dgm:pt modelId="{38691C5C-7D65-4259-A534-0BE353502E63}">
      <dgm:prSet custT="1"/>
      <dgm:spPr/>
      <dgm:t>
        <a:bodyPr/>
        <a:lstStyle/>
        <a:p>
          <a:pPr>
            <a:buFont typeface="Symbol" panose="05050102010706020507" pitchFamily="18" charset="2"/>
            <a:buChar char=""/>
          </a:pPr>
          <a:r>
            <a:rPr lang="en-GB" sz="1200"/>
            <a:t>Teachers’ guidance</a:t>
          </a:r>
        </a:p>
      </dgm:t>
    </dgm:pt>
    <dgm:pt modelId="{33273957-A8F7-4D0C-884C-E36D6BB20040}" type="parTrans" cxnId="{2889A764-23F9-40C2-973E-934972322789}">
      <dgm:prSet/>
      <dgm:spPr/>
      <dgm:t>
        <a:bodyPr/>
        <a:lstStyle/>
        <a:p>
          <a:endParaRPr lang="en-GB"/>
        </a:p>
      </dgm:t>
    </dgm:pt>
    <dgm:pt modelId="{AAC527C5-D61F-443E-91B8-9F13533CF067}" type="sibTrans" cxnId="{2889A764-23F9-40C2-973E-934972322789}">
      <dgm:prSet/>
      <dgm:spPr/>
      <dgm:t>
        <a:bodyPr/>
        <a:lstStyle/>
        <a:p>
          <a:endParaRPr lang="en-GB"/>
        </a:p>
      </dgm:t>
    </dgm:pt>
    <dgm:pt modelId="{06777DEB-E1B8-4037-8016-41A1567525E7}">
      <dgm:prSet custT="1"/>
      <dgm:spPr/>
      <dgm:t>
        <a:bodyPr/>
        <a:lstStyle/>
        <a:p>
          <a:r>
            <a:rPr lang="en-GB" sz="1200" dirty="0"/>
            <a:t>Collaborative learning </a:t>
          </a:r>
        </a:p>
      </dgm:t>
    </dgm:pt>
    <dgm:pt modelId="{E8CAB91D-77CA-44F5-A5EC-A6D442A9FB08}" type="parTrans" cxnId="{9C322990-2B5E-45C2-966A-FB40341633F4}">
      <dgm:prSet/>
      <dgm:spPr/>
      <dgm:t>
        <a:bodyPr/>
        <a:lstStyle/>
        <a:p>
          <a:endParaRPr lang="en-GB"/>
        </a:p>
      </dgm:t>
    </dgm:pt>
    <dgm:pt modelId="{9C531B6D-76A3-4715-A648-19FE6EF02053}" type="sibTrans" cxnId="{9C322990-2B5E-45C2-966A-FB40341633F4}">
      <dgm:prSet/>
      <dgm:spPr/>
      <dgm:t>
        <a:bodyPr/>
        <a:lstStyle/>
        <a:p>
          <a:endParaRPr lang="en-GB"/>
        </a:p>
      </dgm:t>
    </dgm:pt>
    <dgm:pt modelId="{7C4AC5D0-0A19-481D-B791-FE8905332BE3}">
      <dgm:prSet custT="1"/>
      <dgm:spPr/>
      <dgm:t>
        <a:bodyPr/>
        <a:lstStyle/>
        <a:p>
          <a:pPr>
            <a:buFont typeface="Symbol" panose="05050102010706020507" pitchFamily="18" charset="2"/>
            <a:buChar char=""/>
          </a:pPr>
          <a:r>
            <a:rPr lang="en-GB" sz="1800" dirty="0"/>
            <a:t>Student- scientist engagement </a:t>
          </a:r>
        </a:p>
      </dgm:t>
    </dgm:pt>
    <dgm:pt modelId="{87F77EC1-A669-46B5-AB63-CC18317841B3}" type="parTrans" cxnId="{BF31A4C4-C483-41FE-99B8-4BCE03B904AF}">
      <dgm:prSet/>
      <dgm:spPr/>
      <dgm:t>
        <a:bodyPr/>
        <a:lstStyle/>
        <a:p>
          <a:endParaRPr lang="en-GB"/>
        </a:p>
      </dgm:t>
    </dgm:pt>
    <dgm:pt modelId="{ACDAAF3F-4C4F-42EC-AB45-ADA00A8FE653}" type="sibTrans" cxnId="{BF31A4C4-C483-41FE-99B8-4BCE03B904AF}">
      <dgm:prSet/>
      <dgm:spPr/>
      <dgm:t>
        <a:bodyPr/>
        <a:lstStyle/>
        <a:p>
          <a:endParaRPr lang="en-GB"/>
        </a:p>
      </dgm:t>
    </dgm:pt>
    <dgm:pt modelId="{D23BF2B6-19E8-41AD-99DE-54F1EE56FC35}">
      <dgm:prSet custT="1"/>
      <dgm:spPr/>
      <dgm:t>
        <a:bodyPr/>
        <a:lstStyle/>
        <a:p>
          <a:pPr>
            <a:buFont typeface="Symbol" panose="05050102010706020507" pitchFamily="18" charset="2"/>
            <a:buChar char=""/>
          </a:pPr>
          <a:r>
            <a:rPr lang="en-GB" sz="1800" dirty="0"/>
            <a:t>Student-student interaction </a:t>
          </a:r>
        </a:p>
      </dgm:t>
    </dgm:pt>
    <dgm:pt modelId="{15AAF3EB-C527-42F8-BAAF-C3F3F0F72902}" type="parTrans" cxnId="{0DE158D4-5D95-48F2-A910-DFD7A89E0511}">
      <dgm:prSet/>
      <dgm:spPr/>
      <dgm:t>
        <a:bodyPr/>
        <a:lstStyle/>
        <a:p>
          <a:endParaRPr lang="en-GB"/>
        </a:p>
      </dgm:t>
    </dgm:pt>
    <dgm:pt modelId="{AD28C9F8-E41E-43CC-90F5-76197E212A4C}" type="sibTrans" cxnId="{0DE158D4-5D95-48F2-A910-DFD7A89E0511}">
      <dgm:prSet/>
      <dgm:spPr/>
      <dgm:t>
        <a:bodyPr/>
        <a:lstStyle/>
        <a:p>
          <a:endParaRPr lang="en-GB"/>
        </a:p>
      </dgm:t>
    </dgm:pt>
    <dgm:pt modelId="{29EC36A0-59EC-4889-9CF1-CF8336F3BD64}">
      <dgm:prSet/>
      <dgm:spPr/>
      <dgm:t>
        <a:bodyPr/>
        <a:lstStyle/>
        <a:p>
          <a:pPr>
            <a:buFont typeface="Symbol" panose="05050102010706020507" pitchFamily="18" charset="2"/>
            <a:buChar char=""/>
          </a:pPr>
          <a:r>
            <a:rPr lang="en-GB" dirty="0"/>
            <a:t>Institutions</a:t>
          </a:r>
        </a:p>
      </dgm:t>
    </dgm:pt>
    <dgm:pt modelId="{1340D868-6731-4F4B-9004-AAB34F526DCF}" type="parTrans" cxnId="{A95F65DF-8BF3-4DEC-9D36-D87AF9498B3F}">
      <dgm:prSet/>
      <dgm:spPr/>
      <dgm:t>
        <a:bodyPr/>
        <a:lstStyle/>
        <a:p>
          <a:endParaRPr lang="en-GB"/>
        </a:p>
      </dgm:t>
    </dgm:pt>
    <dgm:pt modelId="{C9377FEC-5BF1-4110-9C2C-F8F9CD6C5A9C}" type="sibTrans" cxnId="{A95F65DF-8BF3-4DEC-9D36-D87AF9498B3F}">
      <dgm:prSet/>
      <dgm:spPr/>
      <dgm:t>
        <a:bodyPr/>
        <a:lstStyle/>
        <a:p>
          <a:endParaRPr lang="en-GB"/>
        </a:p>
      </dgm:t>
    </dgm:pt>
    <dgm:pt modelId="{44CDE0BD-154B-4F38-A741-F2466CE62648}">
      <dgm:prSet custT="1"/>
      <dgm:spPr/>
      <dgm:t>
        <a:bodyPr/>
        <a:lstStyle/>
        <a:p>
          <a:r>
            <a:rPr lang="en-GB" sz="1800" dirty="0"/>
            <a:t>Parental engagement</a:t>
          </a:r>
        </a:p>
      </dgm:t>
    </dgm:pt>
    <dgm:pt modelId="{F7266F6A-DC9C-4E35-967F-4E8341879DB5}" type="parTrans" cxnId="{639374EA-5B18-40ED-9DB7-AD1EDD46D341}">
      <dgm:prSet/>
      <dgm:spPr/>
      <dgm:t>
        <a:bodyPr/>
        <a:lstStyle/>
        <a:p>
          <a:endParaRPr lang="en-GB"/>
        </a:p>
      </dgm:t>
    </dgm:pt>
    <dgm:pt modelId="{84EE6FDE-26AA-48C1-AAED-35413B45D0DC}" type="sibTrans" cxnId="{639374EA-5B18-40ED-9DB7-AD1EDD46D341}">
      <dgm:prSet/>
      <dgm:spPr/>
      <dgm:t>
        <a:bodyPr/>
        <a:lstStyle/>
        <a:p>
          <a:endParaRPr lang="en-GB"/>
        </a:p>
      </dgm:t>
    </dgm:pt>
    <dgm:pt modelId="{5E88D3B7-E4E3-4ECB-989C-3C55FBA4E585}" type="pres">
      <dgm:prSet presAssocID="{053F0C37-BD28-44E9-A596-EC8985DB4A46}" presName="vert0" presStyleCnt="0">
        <dgm:presLayoutVars>
          <dgm:dir/>
          <dgm:animOne val="branch"/>
          <dgm:animLvl val="lvl"/>
        </dgm:presLayoutVars>
      </dgm:prSet>
      <dgm:spPr/>
    </dgm:pt>
    <dgm:pt modelId="{7972D24A-51C8-48FB-8FAA-A0B33873F7C4}" type="pres">
      <dgm:prSet presAssocID="{55582825-4E10-43E8-A70D-F04B254BF2E6}" presName="thickLine" presStyleLbl="alignNode1" presStyleIdx="0" presStyleCnt="3"/>
      <dgm:spPr/>
    </dgm:pt>
    <dgm:pt modelId="{18197998-4B12-40EE-B327-B5A6FB1A0362}" type="pres">
      <dgm:prSet presAssocID="{55582825-4E10-43E8-A70D-F04B254BF2E6}" presName="horz1" presStyleCnt="0"/>
      <dgm:spPr/>
    </dgm:pt>
    <dgm:pt modelId="{F04C9D8B-F451-4287-81F1-031F243F9218}" type="pres">
      <dgm:prSet presAssocID="{55582825-4E10-43E8-A70D-F04B254BF2E6}" presName="tx1" presStyleLbl="revTx" presStyleIdx="0" presStyleCnt="14"/>
      <dgm:spPr/>
    </dgm:pt>
    <dgm:pt modelId="{EEEF2FB4-684B-4462-AEA1-7A18943E0BED}" type="pres">
      <dgm:prSet presAssocID="{55582825-4E10-43E8-A70D-F04B254BF2E6}" presName="vert1" presStyleCnt="0"/>
      <dgm:spPr/>
    </dgm:pt>
    <dgm:pt modelId="{C9B9F065-7FC2-4F87-A42B-917A3E085A1E}" type="pres">
      <dgm:prSet presAssocID="{5358B3A7-ACE3-46D9-8FF8-37C11D615C39}" presName="vertSpace2a" presStyleCnt="0"/>
      <dgm:spPr/>
    </dgm:pt>
    <dgm:pt modelId="{45B53F29-D345-44A0-B1C0-159DC065FB45}" type="pres">
      <dgm:prSet presAssocID="{5358B3A7-ACE3-46D9-8FF8-37C11D615C39}" presName="horz2" presStyleCnt="0"/>
      <dgm:spPr/>
    </dgm:pt>
    <dgm:pt modelId="{34CEB18C-63B0-42D9-9D30-608ADD1AAC44}" type="pres">
      <dgm:prSet presAssocID="{5358B3A7-ACE3-46D9-8FF8-37C11D615C39}" presName="horzSpace2" presStyleCnt="0"/>
      <dgm:spPr/>
    </dgm:pt>
    <dgm:pt modelId="{4A273537-5D4A-458F-9E1E-0C42E5B284CF}" type="pres">
      <dgm:prSet presAssocID="{5358B3A7-ACE3-46D9-8FF8-37C11D615C39}" presName="tx2" presStyleLbl="revTx" presStyleIdx="1" presStyleCnt="14"/>
      <dgm:spPr/>
    </dgm:pt>
    <dgm:pt modelId="{5BE482AC-7543-4493-B0C3-592FA32C9688}" type="pres">
      <dgm:prSet presAssocID="{5358B3A7-ACE3-46D9-8FF8-37C11D615C39}" presName="vert2" presStyleCnt="0"/>
      <dgm:spPr/>
    </dgm:pt>
    <dgm:pt modelId="{99D1009D-DEB4-43B9-A293-B57E87253B9D}" type="pres">
      <dgm:prSet presAssocID="{5358B3A7-ACE3-46D9-8FF8-37C11D615C39}" presName="thinLine2b" presStyleLbl="callout" presStyleIdx="0" presStyleCnt="11"/>
      <dgm:spPr/>
    </dgm:pt>
    <dgm:pt modelId="{9393CE9F-7C84-442E-A952-FA833A49977E}" type="pres">
      <dgm:prSet presAssocID="{5358B3A7-ACE3-46D9-8FF8-37C11D615C39}" presName="vertSpace2b" presStyleCnt="0"/>
      <dgm:spPr/>
    </dgm:pt>
    <dgm:pt modelId="{E2A77DC1-6BD5-4438-9763-ADE926A76ADD}" type="pres">
      <dgm:prSet presAssocID="{746B6B4D-092F-4364-B8BD-9552AF747758}" presName="horz2" presStyleCnt="0"/>
      <dgm:spPr/>
    </dgm:pt>
    <dgm:pt modelId="{5276A12C-8370-42BA-BF72-E9510C31937B}" type="pres">
      <dgm:prSet presAssocID="{746B6B4D-092F-4364-B8BD-9552AF747758}" presName="horzSpace2" presStyleCnt="0"/>
      <dgm:spPr/>
    </dgm:pt>
    <dgm:pt modelId="{99AE4FB9-E67E-4C47-88A8-AA9FBDF1AD74}" type="pres">
      <dgm:prSet presAssocID="{746B6B4D-092F-4364-B8BD-9552AF747758}" presName="tx2" presStyleLbl="revTx" presStyleIdx="2" presStyleCnt="14"/>
      <dgm:spPr/>
    </dgm:pt>
    <dgm:pt modelId="{0811D1D0-4004-4F08-806B-24086CFB7953}" type="pres">
      <dgm:prSet presAssocID="{746B6B4D-092F-4364-B8BD-9552AF747758}" presName="vert2" presStyleCnt="0"/>
      <dgm:spPr/>
    </dgm:pt>
    <dgm:pt modelId="{F0AD7C12-853E-4E13-BD40-F445D26A584A}" type="pres">
      <dgm:prSet presAssocID="{746B6B4D-092F-4364-B8BD-9552AF747758}" presName="thinLine2b" presStyleLbl="callout" presStyleIdx="1" presStyleCnt="11"/>
      <dgm:spPr/>
    </dgm:pt>
    <dgm:pt modelId="{E1A988CF-7DF0-4F58-85AD-0B2115676128}" type="pres">
      <dgm:prSet presAssocID="{746B6B4D-092F-4364-B8BD-9552AF747758}" presName="vertSpace2b" presStyleCnt="0"/>
      <dgm:spPr/>
    </dgm:pt>
    <dgm:pt modelId="{E5A59FCA-2220-4768-B258-8DE66753F006}" type="pres">
      <dgm:prSet presAssocID="{860EB3F2-3857-4883-9C42-00C176CAF838}" presName="horz2" presStyleCnt="0"/>
      <dgm:spPr/>
    </dgm:pt>
    <dgm:pt modelId="{BC4A54FF-470F-4994-96EC-7B043F2C9480}" type="pres">
      <dgm:prSet presAssocID="{860EB3F2-3857-4883-9C42-00C176CAF838}" presName="horzSpace2" presStyleCnt="0"/>
      <dgm:spPr/>
    </dgm:pt>
    <dgm:pt modelId="{FEC91DF4-B1CF-4F80-ACE5-7753CF137BDD}" type="pres">
      <dgm:prSet presAssocID="{860EB3F2-3857-4883-9C42-00C176CAF838}" presName="tx2" presStyleLbl="revTx" presStyleIdx="3" presStyleCnt="14"/>
      <dgm:spPr/>
    </dgm:pt>
    <dgm:pt modelId="{5F7F4B15-70FD-4705-B3AE-65012BA18FB8}" type="pres">
      <dgm:prSet presAssocID="{860EB3F2-3857-4883-9C42-00C176CAF838}" presName="vert2" presStyleCnt="0"/>
      <dgm:spPr/>
    </dgm:pt>
    <dgm:pt modelId="{A476A815-37BE-44ED-AF05-315851B1552B}" type="pres">
      <dgm:prSet presAssocID="{860EB3F2-3857-4883-9C42-00C176CAF838}" presName="thinLine2b" presStyleLbl="callout" presStyleIdx="2" presStyleCnt="11"/>
      <dgm:spPr/>
    </dgm:pt>
    <dgm:pt modelId="{10557B27-4AB7-4892-B415-395FD4FFC494}" type="pres">
      <dgm:prSet presAssocID="{860EB3F2-3857-4883-9C42-00C176CAF838}" presName="vertSpace2b" presStyleCnt="0"/>
      <dgm:spPr/>
    </dgm:pt>
    <dgm:pt modelId="{841C4226-7A1D-4D5D-8EEF-2691259B2B4D}" type="pres">
      <dgm:prSet presAssocID="{C1066981-FC09-4F61-A5C5-AB5438398003}" presName="horz2" presStyleCnt="0"/>
      <dgm:spPr/>
    </dgm:pt>
    <dgm:pt modelId="{484925C7-ABA2-467D-B4C4-BC9F27AED172}" type="pres">
      <dgm:prSet presAssocID="{C1066981-FC09-4F61-A5C5-AB5438398003}" presName="horzSpace2" presStyleCnt="0"/>
      <dgm:spPr/>
    </dgm:pt>
    <dgm:pt modelId="{3081C4B1-EEB5-4DBC-B530-899C612A3477}" type="pres">
      <dgm:prSet presAssocID="{C1066981-FC09-4F61-A5C5-AB5438398003}" presName="tx2" presStyleLbl="revTx" presStyleIdx="4" presStyleCnt="14"/>
      <dgm:spPr/>
    </dgm:pt>
    <dgm:pt modelId="{EA0A841E-141C-4F8A-ACD9-8D2B8841B22A}" type="pres">
      <dgm:prSet presAssocID="{C1066981-FC09-4F61-A5C5-AB5438398003}" presName="vert2" presStyleCnt="0"/>
      <dgm:spPr/>
    </dgm:pt>
    <dgm:pt modelId="{73612241-90FF-4DE4-969E-C6AD0428AF66}" type="pres">
      <dgm:prSet presAssocID="{C1066981-FC09-4F61-A5C5-AB5438398003}" presName="thinLine2b" presStyleLbl="callout" presStyleIdx="3" presStyleCnt="11"/>
      <dgm:spPr/>
    </dgm:pt>
    <dgm:pt modelId="{BAC57CEA-DDC2-4F30-B196-1C6C3B49F42D}" type="pres">
      <dgm:prSet presAssocID="{C1066981-FC09-4F61-A5C5-AB5438398003}" presName="vertSpace2b" presStyleCnt="0"/>
      <dgm:spPr/>
    </dgm:pt>
    <dgm:pt modelId="{A1BB9AE2-D356-4579-B978-C1AE6A31109B}" type="pres">
      <dgm:prSet presAssocID="{62B2631B-8F0C-42B7-A5C7-0EEA833A83D8}" presName="horz2" presStyleCnt="0"/>
      <dgm:spPr/>
    </dgm:pt>
    <dgm:pt modelId="{6B06D4AF-2872-42FD-AABF-D70F62A9DA7A}" type="pres">
      <dgm:prSet presAssocID="{62B2631B-8F0C-42B7-A5C7-0EEA833A83D8}" presName="horzSpace2" presStyleCnt="0"/>
      <dgm:spPr/>
    </dgm:pt>
    <dgm:pt modelId="{2D2324EF-7FBA-4F0E-BA57-13037513DF34}" type="pres">
      <dgm:prSet presAssocID="{62B2631B-8F0C-42B7-A5C7-0EEA833A83D8}" presName="tx2" presStyleLbl="revTx" presStyleIdx="5" presStyleCnt="14"/>
      <dgm:spPr/>
    </dgm:pt>
    <dgm:pt modelId="{EE59C271-1E20-47A9-BED6-0909B1FA0056}" type="pres">
      <dgm:prSet presAssocID="{62B2631B-8F0C-42B7-A5C7-0EEA833A83D8}" presName="vert2" presStyleCnt="0"/>
      <dgm:spPr/>
    </dgm:pt>
    <dgm:pt modelId="{8D8A0DE3-90AA-4088-8DA6-3BCCC6FF974B}" type="pres">
      <dgm:prSet presAssocID="{62B2631B-8F0C-42B7-A5C7-0EEA833A83D8}" presName="thinLine2b" presStyleLbl="callout" presStyleIdx="4" presStyleCnt="11"/>
      <dgm:spPr/>
    </dgm:pt>
    <dgm:pt modelId="{AC9E4015-FE71-4D11-8A71-24BED71630F9}" type="pres">
      <dgm:prSet presAssocID="{62B2631B-8F0C-42B7-A5C7-0EEA833A83D8}" presName="vertSpace2b" presStyleCnt="0"/>
      <dgm:spPr/>
    </dgm:pt>
    <dgm:pt modelId="{E541032A-EE21-49E8-8A7A-A5C06A07D771}" type="pres">
      <dgm:prSet presAssocID="{5F58CEC8-7312-4BED-9BEE-7FE292D1A9D2}" presName="horz2" presStyleCnt="0"/>
      <dgm:spPr/>
    </dgm:pt>
    <dgm:pt modelId="{8F70D229-31ED-4216-A1C5-CF8A94365024}" type="pres">
      <dgm:prSet presAssocID="{5F58CEC8-7312-4BED-9BEE-7FE292D1A9D2}" presName="horzSpace2" presStyleCnt="0"/>
      <dgm:spPr/>
    </dgm:pt>
    <dgm:pt modelId="{D0652086-3120-46C0-9708-E1CB6E274C06}" type="pres">
      <dgm:prSet presAssocID="{5F58CEC8-7312-4BED-9BEE-7FE292D1A9D2}" presName="tx2" presStyleLbl="revTx" presStyleIdx="6" presStyleCnt="14"/>
      <dgm:spPr/>
    </dgm:pt>
    <dgm:pt modelId="{8C9FD641-4B3E-429B-8ADE-FD70C4F4C9FF}" type="pres">
      <dgm:prSet presAssocID="{5F58CEC8-7312-4BED-9BEE-7FE292D1A9D2}" presName="vert2" presStyleCnt="0"/>
      <dgm:spPr/>
    </dgm:pt>
    <dgm:pt modelId="{4F5E73F5-9CA4-450E-9687-5A0DBAC16542}" type="pres">
      <dgm:prSet presAssocID="{5F58CEC8-7312-4BED-9BEE-7FE292D1A9D2}" presName="thinLine2b" presStyleLbl="callout" presStyleIdx="5" presStyleCnt="11"/>
      <dgm:spPr/>
    </dgm:pt>
    <dgm:pt modelId="{FC8A5662-CB61-4E81-9FE5-B74964103ACA}" type="pres">
      <dgm:prSet presAssocID="{5F58CEC8-7312-4BED-9BEE-7FE292D1A9D2}" presName="vertSpace2b" presStyleCnt="0"/>
      <dgm:spPr/>
    </dgm:pt>
    <dgm:pt modelId="{178AA887-E3E3-44C2-A3CC-F44E6C93E1AB}" type="pres">
      <dgm:prSet presAssocID="{38691C5C-7D65-4259-A534-0BE353502E63}" presName="horz2" presStyleCnt="0"/>
      <dgm:spPr/>
    </dgm:pt>
    <dgm:pt modelId="{5941DC2C-9ABD-40D7-B59D-9F9B8433AF58}" type="pres">
      <dgm:prSet presAssocID="{38691C5C-7D65-4259-A534-0BE353502E63}" presName="horzSpace2" presStyleCnt="0"/>
      <dgm:spPr/>
    </dgm:pt>
    <dgm:pt modelId="{529962A5-ADD0-4585-B40E-096EFE11B005}" type="pres">
      <dgm:prSet presAssocID="{38691C5C-7D65-4259-A534-0BE353502E63}" presName="tx2" presStyleLbl="revTx" presStyleIdx="7" presStyleCnt="14"/>
      <dgm:spPr/>
    </dgm:pt>
    <dgm:pt modelId="{8201DB6D-6A29-479D-B05E-043F1BDA71D0}" type="pres">
      <dgm:prSet presAssocID="{38691C5C-7D65-4259-A534-0BE353502E63}" presName="vert2" presStyleCnt="0"/>
      <dgm:spPr/>
    </dgm:pt>
    <dgm:pt modelId="{A73B1697-9FF8-4A32-A7A0-810BE63FA191}" type="pres">
      <dgm:prSet presAssocID="{38691C5C-7D65-4259-A534-0BE353502E63}" presName="thinLine2b" presStyleLbl="callout" presStyleIdx="6" presStyleCnt="11"/>
      <dgm:spPr/>
    </dgm:pt>
    <dgm:pt modelId="{E4D3646B-9107-4622-ABDC-0837D885B505}" type="pres">
      <dgm:prSet presAssocID="{38691C5C-7D65-4259-A534-0BE353502E63}" presName="vertSpace2b" presStyleCnt="0"/>
      <dgm:spPr/>
    </dgm:pt>
    <dgm:pt modelId="{8663D111-0D04-4BF9-991B-13389E7A0AE4}" type="pres">
      <dgm:prSet presAssocID="{06777DEB-E1B8-4037-8016-41A1567525E7}" presName="horz2" presStyleCnt="0"/>
      <dgm:spPr/>
    </dgm:pt>
    <dgm:pt modelId="{DDC2CA29-95AD-4B7D-A840-FBBDAA0A9050}" type="pres">
      <dgm:prSet presAssocID="{06777DEB-E1B8-4037-8016-41A1567525E7}" presName="horzSpace2" presStyleCnt="0"/>
      <dgm:spPr/>
    </dgm:pt>
    <dgm:pt modelId="{5100C5C1-F690-4D6B-9862-239F92403009}" type="pres">
      <dgm:prSet presAssocID="{06777DEB-E1B8-4037-8016-41A1567525E7}" presName="tx2" presStyleLbl="revTx" presStyleIdx="8" presStyleCnt="14"/>
      <dgm:spPr/>
    </dgm:pt>
    <dgm:pt modelId="{C5A6DC40-0848-4B9E-8D16-5FF76BEDA41E}" type="pres">
      <dgm:prSet presAssocID="{06777DEB-E1B8-4037-8016-41A1567525E7}" presName="vert2" presStyleCnt="0"/>
      <dgm:spPr/>
    </dgm:pt>
    <dgm:pt modelId="{5F90F9C8-458E-4A39-861F-7E860BC26397}" type="pres">
      <dgm:prSet presAssocID="{06777DEB-E1B8-4037-8016-41A1567525E7}" presName="thinLine2b" presStyleLbl="callout" presStyleIdx="7" presStyleCnt="11"/>
      <dgm:spPr/>
    </dgm:pt>
    <dgm:pt modelId="{DD9A90FC-80B1-43EB-981C-9B72CA7E8D8B}" type="pres">
      <dgm:prSet presAssocID="{06777DEB-E1B8-4037-8016-41A1567525E7}" presName="vertSpace2b" presStyleCnt="0"/>
      <dgm:spPr/>
    </dgm:pt>
    <dgm:pt modelId="{25AE0AC8-6A5B-4648-B4F8-461821F851F8}" type="pres">
      <dgm:prSet presAssocID="{96CFB09F-E06D-497C-834E-27A181C0F74C}" presName="thickLine" presStyleLbl="alignNode1" presStyleIdx="1" presStyleCnt="3"/>
      <dgm:spPr/>
    </dgm:pt>
    <dgm:pt modelId="{C23A33CE-52F6-4757-B54C-FE9B3E88801C}" type="pres">
      <dgm:prSet presAssocID="{96CFB09F-E06D-497C-834E-27A181C0F74C}" presName="horz1" presStyleCnt="0"/>
      <dgm:spPr/>
    </dgm:pt>
    <dgm:pt modelId="{DCC964D0-DEFF-4E7E-8725-6105ABF9EF65}" type="pres">
      <dgm:prSet presAssocID="{96CFB09F-E06D-497C-834E-27A181C0F74C}" presName="tx1" presStyleLbl="revTx" presStyleIdx="9" presStyleCnt="14" custLinFactNeighborY="5356"/>
      <dgm:spPr/>
    </dgm:pt>
    <dgm:pt modelId="{3EDD41E1-1E4A-4D36-AEBF-4A8F1C3E90FA}" type="pres">
      <dgm:prSet presAssocID="{96CFB09F-E06D-497C-834E-27A181C0F74C}" presName="vert1" presStyleCnt="0"/>
      <dgm:spPr/>
    </dgm:pt>
    <dgm:pt modelId="{A5C844EF-0FF4-421C-8D6B-85CFE7469F59}" type="pres">
      <dgm:prSet presAssocID="{7C4AC5D0-0A19-481D-B791-FE8905332BE3}" presName="vertSpace2a" presStyleCnt="0"/>
      <dgm:spPr/>
    </dgm:pt>
    <dgm:pt modelId="{913404DE-8498-4194-BAA9-27E8C2589BDD}" type="pres">
      <dgm:prSet presAssocID="{7C4AC5D0-0A19-481D-B791-FE8905332BE3}" presName="horz2" presStyleCnt="0"/>
      <dgm:spPr/>
    </dgm:pt>
    <dgm:pt modelId="{F03846EF-1B71-4C42-9A8C-F64ABF96649B}" type="pres">
      <dgm:prSet presAssocID="{7C4AC5D0-0A19-481D-B791-FE8905332BE3}" presName="horzSpace2" presStyleCnt="0"/>
      <dgm:spPr/>
    </dgm:pt>
    <dgm:pt modelId="{59553759-BD2D-45A9-B8CC-081CB3EA47D1}" type="pres">
      <dgm:prSet presAssocID="{7C4AC5D0-0A19-481D-B791-FE8905332BE3}" presName="tx2" presStyleLbl="revTx" presStyleIdx="10" presStyleCnt="14" custLinFactNeighborX="-1973" custLinFactNeighborY="9821"/>
      <dgm:spPr/>
    </dgm:pt>
    <dgm:pt modelId="{F17F1DCC-EB95-4074-9B1E-EF35F9A19DBD}" type="pres">
      <dgm:prSet presAssocID="{7C4AC5D0-0A19-481D-B791-FE8905332BE3}" presName="vert2" presStyleCnt="0"/>
      <dgm:spPr/>
    </dgm:pt>
    <dgm:pt modelId="{C8AE81B6-4D82-4712-A7AA-E7BA3607E98E}" type="pres">
      <dgm:prSet presAssocID="{7C4AC5D0-0A19-481D-B791-FE8905332BE3}" presName="thinLine2b" presStyleLbl="callout" presStyleIdx="8" presStyleCnt="11"/>
      <dgm:spPr/>
    </dgm:pt>
    <dgm:pt modelId="{902687F7-2797-42C0-B696-77D682ECF972}" type="pres">
      <dgm:prSet presAssocID="{7C4AC5D0-0A19-481D-B791-FE8905332BE3}" presName="vertSpace2b" presStyleCnt="0"/>
      <dgm:spPr/>
    </dgm:pt>
    <dgm:pt modelId="{09B760F1-F60D-4FB5-98A1-FE986FF40BBF}" type="pres">
      <dgm:prSet presAssocID="{D23BF2B6-19E8-41AD-99DE-54F1EE56FC35}" presName="horz2" presStyleCnt="0"/>
      <dgm:spPr/>
    </dgm:pt>
    <dgm:pt modelId="{EDA76800-2852-472B-9802-E442A6F71D12}" type="pres">
      <dgm:prSet presAssocID="{D23BF2B6-19E8-41AD-99DE-54F1EE56FC35}" presName="horzSpace2" presStyleCnt="0"/>
      <dgm:spPr/>
    </dgm:pt>
    <dgm:pt modelId="{19788C8D-0D84-49FA-81F4-A1FC955DBD30}" type="pres">
      <dgm:prSet presAssocID="{D23BF2B6-19E8-41AD-99DE-54F1EE56FC35}" presName="tx2" presStyleLbl="revTx" presStyleIdx="11" presStyleCnt="14" custLinFactNeighborX="-2725" custLinFactNeighborY="-2071"/>
      <dgm:spPr/>
    </dgm:pt>
    <dgm:pt modelId="{62465208-1F12-48BF-BF2B-70C3104619AB}" type="pres">
      <dgm:prSet presAssocID="{D23BF2B6-19E8-41AD-99DE-54F1EE56FC35}" presName="vert2" presStyleCnt="0"/>
      <dgm:spPr/>
    </dgm:pt>
    <dgm:pt modelId="{7E887FED-2DFA-4D03-BE50-D84D7398B5DE}" type="pres">
      <dgm:prSet presAssocID="{D23BF2B6-19E8-41AD-99DE-54F1EE56FC35}" presName="thinLine2b" presStyleLbl="callout" presStyleIdx="9" presStyleCnt="11"/>
      <dgm:spPr/>
    </dgm:pt>
    <dgm:pt modelId="{057C98F3-3B5B-44D8-BBA2-181024B2AA5F}" type="pres">
      <dgm:prSet presAssocID="{D23BF2B6-19E8-41AD-99DE-54F1EE56FC35}" presName="vertSpace2b" presStyleCnt="0"/>
      <dgm:spPr/>
    </dgm:pt>
    <dgm:pt modelId="{07567923-BB08-467B-83BA-0B22FDADA780}" type="pres">
      <dgm:prSet presAssocID="{29EC36A0-59EC-4889-9CF1-CF8336F3BD64}" presName="thickLine" presStyleLbl="alignNode1" presStyleIdx="2" presStyleCnt="3"/>
      <dgm:spPr/>
    </dgm:pt>
    <dgm:pt modelId="{5078A3AE-50C7-4B75-AD02-8D732BFC1DE6}" type="pres">
      <dgm:prSet presAssocID="{29EC36A0-59EC-4889-9CF1-CF8336F3BD64}" presName="horz1" presStyleCnt="0"/>
      <dgm:spPr/>
    </dgm:pt>
    <dgm:pt modelId="{128B6FAA-CB9F-4EF1-975B-570E8B78D1B4}" type="pres">
      <dgm:prSet presAssocID="{29EC36A0-59EC-4889-9CF1-CF8336F3BD64}" presName="tx1" presStyleLbl="revTx" presStyleIdx="12" presStyleCnt="14"/>
      <dgm:spPr/>
    </dgm:pt>
    <dgm:pt modelId="{384F57EE-FA30-4CAD-99F6-35CBF9CB66D5}" type="pres">
      <dgm:prSet presAssocID="{29EC36A0-59EC-4889-9CF1-CF8336F3BD64}" presName="vert1" presStyleCnt="0"/>
      <dgm:spPr/>
    </dgm:pt>
    <dgm:pt modelId="{7F56067D-04D5-4859-BDE1-66F47D68AB6A}" type="pres">
      <dgm:prSet presAssocID="{44CDE0BD-154B-4F38-A741-F2466CE62648}" presName="vertSpace2a" presStyleCnt="0"/>
      <dgm:spPr/>
    </dgm:pt>
    <dgm:pt modelId="{16FDEE13-5FE6-4A25-B49A-C1BF6A826FD1}" type="pres">
      <dgm:prSet presAssocID="{44CDE0BD-154B-4F38-A741-F2466CE62648}" presName="horz2" presStyleCnt="0"/>
      <dgm:spPr/>
    </dgm:pt>
    <dgm:pt modelId="{F4C6B9CE-6A2A-4A04-A73C-B9410399887B}" type="pres">
      <dgm:prSet presAssocID="{44CDE0BD-154B-4F38-A741-F2466CE62648}" presName="horzSpace2" presStyleCnt="0"/>
      <dgm:spPr/>
    </dgm:pt>
    <dgm:pt modelId="{2103B285-7FEC-41C3-9F3E-DD6AE0F853A7}" type="pres">
      <dgm:prSet presAssocID="{44CDE0BD-154B-4F38-A741-F2466CE62648}" presName="tx2" presStyleLbl="revTx" presStyleIdx="13" presStyleCnt="14" custLinFactNeighborX="-1603" custLinFactNeighborY="530"/>
      <dgm:spPr/>
    </dgm:pt>
    <dgm:pt modelId="{B73A8DE2-51A4-48A6-B926-0A3A963B3698}" type="pres">
      <dgm:prSet presAssocID="{44CDE0BD-154B-4F38-A741-F2466CE62648}" presName="vert2" presStyleCnt="0"/>
      <dgm:spPr/>
    </dgm:pt>
    <dgm:pt modelId="{2A27CBC3-7E08-40A0-914E-411CDA37957F}" type="pres">
      <dgm:prSet presAssocID="{44CDE0BD-154B-4F38-A741-F2466CE62648}" presName="thinLine2b" presStyleLbl="callout" presStyleIdx="10" presStyleCnt="11"/>
      <dgm:spPr/>
    </dgm:pt>
    <dgm:pt modelId="{9E0F6400-8149-41DD-9F34-2B652D7B122B}" type="pres">
      <dgm:prSet presAssocID="{44CDE0BD-154B-4F38-A741-F2466CE62648}" presName="vertSpace2b" presStyleCnt="0"/>
      <dgm:spPr/>
    </dgm:pt>
  </dgm:ptLst>
  <dgm:cxnLst>
    <dgm:cxn modelId="{EC01A108-CB14-4038-A37F-D327303DE0C2}" srcId="{053F0C37-BD28-44E9-A596-EC8985DB4A46}" destId="{96CFB09F-E06D-497C-834E-27A181C0F74C}" srcOrd="1" destOrd="0" parTransId="{686851EC-9819-462E-8AC3-E62FE6BF9AE6}" sibTransId="{F42EA08B-B3CC-4931-B26D-E892B9DBCEEC}"/>
    <dgm:cxn modelId="{CB5CEC0E-7E12-4EBA-A2CC-F864061242AF}" type="presOf" srcId="{96CFB09F-E06D-497C-834E-27A181C0F74C}" destId="{DCC964D0-DEFF-4E7E-8725-6105ABF9EF65}" srcOrd="0" destOrd="0" presId="urn:microsoft.com/office/officeart/2008/layout/LinedList"/>
    <dgm:cxn modelId="{F7DF151C-039C-4724-B7FA-E29245EC29DE}" type="presOf" srcId="{C1066981-FC09-4F61-A5C5-AB5438398003}" destId="{3081C4B1-EEB5-4DBC-B530-899C612A3477}" srcOrd="0" destOrd="0" presId="urn:microsoft.com/office/officeart/2008/layout/LinedList"/>
    <dgm:cxn modelId="{7E6B4D1F-866D-406C-9364-2A7E3156B555}" srcId="{053F0C37-BD28-44E9-A596-EC8985DB4A46}" destId="{55582825-4E10-43E8-A70D-F04B254BF2E6}" srcOrd="0" destOrd="0" parTransId="{B02BE36B-063A-4120-8754-8D4DC3A16875}" sibTransId="{E5465DD6-4CAA-465E-AFE2-DD28A5E9CB5F}"/>
    <dgm:cxn modelId="{2889A764-23F9-40C2-973E-934972322789}" srcId="{55582825-4E10-43E8-A70D-F04B254BF2E6}" destId="{38691C5C-7D65-4259-A534-0BE353502E63}" srcOrd="6" destOrd="0" parTransId="{33273957-A8F7-4D0C-884C-E36D6BB20040}" sibTransId="{AAC527C5-D61F-443E-91B8-9F13533CF067}"/>
    <dgm:cxn modelId="{D43D2D65-4DDD-4A41-A85B-7D68D6B78FA5}" type="presOf" srcId="{5358B3A7-ACE3-46D9-8FF8-37C11D615C39}" destId="{4A273537-5D4A-458F-9E1E-0C42E5B284CF}" srcOrd="0" destOrd="0" presId="urn:microsoft.com/office/officeart/2008/layout/LinedList"/>
    <dgm:cxn modelId="{2D565A66-B4C7-48F0-AB92-26764B0C3F2F}" type="presOf" srcId="{06777DEB-E1B8-4037-8016-41A1567525E7}" destId="{5100C5C1-F690-4D6B-9862-239F92403009}" srcOrd="0" destOrd="0" presId="urn:microsoft.com/office/officeart/2008/layout/LinedList"/>
    <dgm:cxn modelId="{99E97F6A-6C06-49E3-893F-A28A77BB9CE5}" srcId="{55582825-4E10-43E8-A70D-F04B254BF2E6}" destId="{746B6B4D-092F-4364-B8BD-9552AF747758}" srcOrd="1" destOrd="0" parTransId="{66C060B7-545D-4B16-9D72-B906C528F9C0}" sibTransId="{A8812877-B758-4211-944C-06932E24139E}"/>
    <dgm:cxn modelId="{0823106C-6B92-42DA-AB9C-7D9C1A64B4F8}" srcId="{55582825-4E10-43E8-A70D-F04B254BF2E6}" destId="{C1066981-FC09-4F61-A5C5-AB5438398003}" srcOrd="3" destOrd="0" parTransId="{E02BDEB2-18AE-4122-B4EB-D6F4F90E13BC}" sibTransId="{483B3F30-CCC8-4D71-88D7-5757A6FE6096}"/>
    <dgm:cxn modelId="{E38A0471-71E2-434D-8962-C20BB1446542}" type="presOf" srcId="{62B2631B-8F0C-42B7-A5C7-0EEA833A83D8}" destId="{2D2324EF-7FBA-4F0E-BA57-13037513DF34}" srcOrd="0" destOrd="0" presId="urn:microsoft.com/office/officeart/2008/layout/LinedList"/>
    <dgm:cxn modelId="{C723CC52-DAD2-48E2-9407-6D204B0BEE27}" type="presOf" srcId="{860EB3F2-3857-4883-9C42-00C176CAF838}" destId="{FEC91DF4-B1CF-4F80-ACE5-7753CF137BDD}" srcOrd="0" destOrd="0" presId="urn:microsoft.com/office/officeart/2008/layout/LinedList"/>
    <dgm:cxn modelId="{9BA98556-0A9E-40EE-B252-9483C3C312CA}" type="presOf" srcId="{5F58CEC8-7312-4BED-9BEE-7FE292D1A9D2}" destId="{D0652086-3120-46C0-9708-E1CB6E274C06}" srcOrd="0" destOrd="0" presId="urn:microsoft.com/office/officeart/2008/layout/LinedList"/>
    <dgm:cxn modelId="{D44FBD77-E32E-48F1-80EF-53EEE4DAB5B8}" type="presOf" srcId="{38691C5C-7D65-4259-A534-0BE353502E63}" destId="{529962A5-ADD0-4585-B40E-096EFE11B005}" srcOrd="0" destOrd="0" presId="urn:microsoft.com/office/officeart/2008/layout/LinedList"/>
    <dgm:cxn modelId="{2E1F5678-6D68-4D27-9B02-1945FE99867B}" type="presOf" srcId="{55582825-4E10-43E8-A70D-F04B254BF2E6}" destId="{F04C9D8B-F451-4287-81F1-031F243F9218}" srcOrd="0" destOrd="0" presId="urn:microsoft.com/office/officeart/2008/layout/LinedList"/>
    <dgm:cxn modelId="{8D75C685-CCD8-4731-A42F-E772A97FC347}" srcId="{55582825-4E10-43E8-A70D-F04B254BF2E6}" destId="{62B2631B-8F0C-42B7-A5C7-0EEA833A83D8}" srcOrd="4" destOrd="0" parTransId="{5D33EDB1-7982-42F1-96C2-9690EFE00831}" sibTransId="{F4667EF9-32B1-4FA0-821F-1F01BC027BA1}"/>
    <dgm:cxn modelId="{65DCB488-E90A-4C1E-AC36-A95EA9B4D795}" type="presOf" srcId="{44CDE0BD-154B-4F38-A741-F2466CE62648}" destId="{2103B285-7FEC-41C3-9F3E-DD6AE0F853A7}" srcOrd="0" destOrd="0" presId="urn:microsoft.com/office/officeart/2008/layout/LinedList"/>
    <dgm:cxn modelId="{980E878A-1503-4A7C-8050-03A22CF6E2FD}" type="presOf" srcId="{7C4AC5D0-0A19-481D-B791-FE8905332BE3}" destId="{59553759-BD2D-45A9-B8CC-081CB3EA47D1}" srcOrd="0" destOrd="0" presId="urn:microsoft.com/office/officeart/2008/layout/LinedList"/>
    <dgm:cxn modelId="{EEDAEE8A-5353-4CD1-A880-CFC784DCCE81}" srcId="{55582825-4E10-43E8-A70D-F04B254BF2E6}" destId="{860EB3F2-3857-4883-9C42-00C176CAF838}" srcOrd="2" destOrd="0" parTransId="{3467CC78-4E1B-4856-8B68-642ECE130519}" sibTransId="{33229A6F-32BD-4DEA-BF82-628580DA7729}"/>
    <dgm:cxn modelId="{9C322990-2B5E-45C2-966A-FB40341633F4}" srcId="{55582825-4E10-43E8-A70D-F04B254BF2E6}" destId="{06777DEB-E1B8-4037-8016-41A1567525E7}" srcOrd="7" destOrd="0" parTransId="{E8CAB91D-77CA-44F5-A5EC-A6D442A9FB08}" sibTransId="{9C531B6D-76A3-4715-A648-19FE6EF02053}"/>
    <dgm:cxn modelId="{AB37AFB2-F0F4-4167-AEBA-860C7FAB08E7}" srcId="{55582825-4E10-43E8-A70D-F04B254BF2E6}" destId="{5F58CEC8-7312-4BED-9BEE-7FE292D1A9D2}" srcOrd="5" destOrd="0" parTransId="{6A3AEDA7-A64F-48E1-9D24-AACD4DAE01FB}" sibTransId="{4DAA1D69-79F9-49BA-8175-C823C165BC2A}"/>
    <dgm:cxn modelId="{BF31A4C4-C483-41FE-99B8-4BCE03B904AF}" srcId="{96CFB09F-E06D-497C-834E-27A181C0F74C}" destId="{7C4AC5D0-0A19-481D-B791-FE8905332BE3}" srcOrd="0" destOrd="0" parTransId="{87F77EC1-A669-46B5-AB63-CC18317841B3}" sibTransId="{ACDAAF3F-4C4F-42EC-AB45-ADA00A8FE653}"/>
    <dgm:cxn modelId="{B69619CA-4198-4569-9EF8-499D06FCDAC7}" type="presOf" srcId="{053F0C37-BD28-44E9-A596-EC8985DB4A46}" destId="{5E88D3B7-E4E3-4ECB-989C-3C55FBA4E585}" srcOrd="0" destOrd="0" presId="urn:microsoft.com/office/officeart/2008/layout/LinedList"/>
    <dgm:cxn modelId="{0DE158D4-5D95-48F2-A910-DFD7A89E0511}" srcId="{96CFB09F-E06D-497C-834E-27A181C0F74C}" destId="{D23BF2B6-19E8-41AD-99DE-54F1EE56FC35}" srcOrd="1" destOrd="0" parTransId="{15AAF3EB-C527-42F8-BAAF-C3F3F0F72902}" sibTransId="{AD28C9F8-E41E-43CC-90F5-76197E212A4C}"/>
    <dgm:cxn modelId="{A95F65DF-8BF3-4DEC-9D36-D87AF9498B3F}" srcId="{053F0C37-BD28-44E9-A596-EC8985DB4A46}" destId="{29EC36A0-59EC-4889-9CF1-CF8336F3BD64}" srcOrd="2" destOrd="0" parTransId="{1340D868-6731-4F4B-9004-AAB34F526DCF}" sibTransId="{C9377FEC-5BF1-4110-9C2C-F8F9CD6C5A9C}"/>
    <dgm:cxn modelId="{E1879CE7-B298-431F-92D5-FD7A0D4E87E8}" srcId="{55582825-4E10-43E8-A70D-F04B254BF2E6}" destId="{5358B3A7-ACE3-46D9-8FF8-37C11D615C39}" srcOrd="0" destOrd="0" parTransId="{9D16FC65-58F5-424A-91E6-5A4D1BA2AE59}" sibTransId="{56378C7E-45D1-44D7-9932-74C8B511F7A3}"/>
    <dgm:cxn modelId="{639374EA-5B18-40ED-9DB7-AD1EDD46D341}" srcId="{29EC36A0-59EC-4889-9CF1-CF8336F3BD64}" destId="{44CDE0BD-154B-4F38-A741-F2466CE62648}" srcOrd="0" destOrd="0" parTransId="{F7266F6A-DC9C-4E35-967F-4E8341879DB5}" sibTransId="{84EE6FDE-26AA-48C1-AAED-35413B45D0DC}"/>
    <dgm:cxn modelId="{093372EB-1EAF-4BB9-8CB9-952F001F87B4}" type="presOf" srcId="{D23BF2B6-19E8-41AD-99DE-54F1EE56FC35}" destId="{19788C8D-0D84-49FA-81F4-A1FC955DBD30}" srcOrd="0" destOrd="0" presId="urn:microsoft.com/office/officeart/2008/layout/LinedList"/>
    <dgm:cxn modelId="{00800EFA-ECFD-46CD-81E5-0F61CD6B0154}" type="presOf" srcId="{29EC36A0-59EC-4889-9CF1-CF8336F3BD64}" destId="{128B6FAA-CB9F-4EF1-975B-570E8B78D1B4}" srcOrd="0" destOrd="0" presId="urn:microsoft.com/office/officeart/2008/layout/LinedList"/>
    <dgm:cxn modelId="{80D27CFA-1689-4AF2-B5B6-9D7709E31878}" type="presOf" srcId="{746B6B4D-092F-4364-B8BD-9552AF747758}" destId="{99AE4FB9-E67E-4C47-88A8-AA9FBDF1AD74}" srcOrd="0" destOrd="0" presId="urn:microsoft.com/office/officeart/2008/layout/LinedList"/>
    <dgm:cxn modelId="{A1B1DBE8-4C94-4388-94CA-C21EA0122784}" type="presParOf" srcId="{5E88D3B7-E4E3-4ECB-989C-3C55FBA4E585}" destId="{7972D24A-51C8-48FB-8FAA-A0B33873F7C4}" srcOrd="0" destOrd="0" presId="urn:microsoft.com/office/officeart/2008/layout/LinedList"/>
    <dgm:cxn modelId="{3F0A9038-3345-4F2B-B303-06349AA7F196}" type="presParOf" srcId="{5E88D3B7-E4E3-4ECB-989C-3C55FBA4E585}" destId="{18197998-4B12-40EE-B327-B5A6FB1A0362}" srcOrd="1" destOrd="0" presId="urn:microsoft.com/office/officeart/2008/layout/LinedList"/>
    <dgm:cxn modelId="{8674FB60-5D24-46BB-80B1-AAC5047CEBA6}" type="presParOf" srcId="{18197998-4B12-40EE-B327-B5A6FB1A0362}" destId="{F04C9D8B-F451-4287-81F1-031F243F9218}" srcOrd="0" destOrd="0" presId="urn:microsoft.com/office/officeart/2008/layout/LinedList"/>
    <dgm:cxn modelId="{522CA8C2-136C-4EF5-870F-6EC159719660}" type="presParOf" srcId="{18197998-4B12-40EE-B327-B5A6FB1A0362}" destId="{EEEF2FB4-684B-4462-AEA1-7A18943E0BED}" srcOrd="1" destOrd="0" presId="urn:microsoft.com/office/officeart/2008/layout/LinedList"/>
    <dgm:cxn modelId="{5BA80F2C-6977-44DF-AE9A-ABB49AF7A1FD}" type="presParOf" srcId="{EEEF2FB4-684B-4462-AEA1-7A18943E0BED}" destId="{C9B9F065-7FC2-4F87-A42B-917A3E085A1E}" srcOrd="0" destOrd="0" presId="urn:microsoft.com/office/officeart/2008/layout/LinedList"/>
    <dgm:cxn modelId="{8110297E-6A67-465F-9FA3-75DE91827427}" type="presParOf" srcId="{EEEF2FB4-684B-4462-AEA1-7A18943E0BED}" destId="{45B53F29-D345-44A0-B1C0-159DC065FB45}" srcOrd="1" destOrd="0" presId="urn:microsoft.com/office/officeart/2008/layout/LinedList"/>
    <dgm:cxn modelId="{F5472078-8A01-4EB4-9070-49A165F6E1A0}" type="presParOf" srcId="{45B53F29-D345-44A0-B1C0-159DC065FB45}" destId="{34CEB18C-63B0-42D9-9D30-608ADD1AAC44}" srcOrd="0" destOrd="0" presId="urn:microsoft.com/office/officeart/2008/layout/LinedList"/>
    <dgm:cxn modelId="{13562F12-5D68-4856-87EB-C134F90E2FD8}" type="presParOf" srcId="{45B53F29-D345-44A0-B1C0-159DC065FB45}" destId="{4A273537-5D4A-458F-9E1E-0C42E5B284CF}" srcOrd="1" destOrd="0" presId="urn:microsoft.com/office/officeart/2008/layout/LinedList"/>
    <dgm:cxn modelId="{E75F4DD1-7089-4D80-930C-4FAF950317F5}" type="presParOf" srcId="{45B53F29-D345-44A0-B1C0-159DC065FB45}" destId="{5BE482AC-7543-4493-B0C3-592FA32C9688}" srcOrd="2" destOrd="0" presId="urn:microsoft.com/office/officeart/2008/layout/LinedList"/>
    <dgm:cxn modelId="{B9E02058-5123-4B20-A28F-29E71E9ABBCC}" type="presParOf" srcId="{EEEF2FB4-684B-4462-AEA1-7A18943E0BED}" destId="{99D1009D-DEB4-43B9-A293-B57E87253B9D}" srcOrd="2" destOrd="0" presId="urn:microsoft.com/office/officeart/2008/layout/LinedList"/>
    <dgm:cxn modelId="{042D66E3-395B-465F-90FB-04D4A8A523FA}" type="presParOf" srcId="{EEEF2FB4-684B-4462-AEA1-7A18943E0BED}" destId="{9393CE9F-7C84-442E-A952-FA833A49977E}" srcOrd="3" destOrd="0" presId="urn:microsoft.com/office/officeart/2008/layout/LinedList"/>
    <dgm:cxn modelId="{EB593C4A-70DC-4052-BD72-60D5EDE38C62}" type="presParOf" srcId="{EEEF2FB4-684B-4462-AEA1-7A18943E0BED}" destId="{E2A77DC1-6BD5-4438-9763-ADE926A76ADD}" srcOrd="4" destOrd="0" presId="urn:microsoft.com/office/officeart/2008/layout/LinedList"/>
    <dgm:cxn modelId="{D6D207A9-F6FB-4076-932F-FE697D284B60}" type="presParOf" srcId="{E2A77DC1-6BD5-4438-9763-ADE926A76ADD}" destId="{5276A12C-8370-42BA-BF72-E9510C31937B}" srcOrd="0" destOrd="0" presId="urn:microsoft.com/office/officeart/2008/layout/LinedList"/>
    <dgm:cxn modelId="{91DB7368-59DB-4408-8781-F54890C846D8}" type="presParOf" srcId="{E2A77DC1-6BD5-4438-9763-ADE926A76ADD}" destId="{99AE4FB9-E67E-4C47-88A8-AA9FBDF1AD74}" srcOrd="1" destOrd="0" presId="urn:microsoft.com/office/officeart/2008/layout/LinedList"/>
    <dgm:cxn modelId="{E58D46DE-6583-4CED-94DA-59E4DF83A7D7}" type="presParOf" srcId="{E2A77DC1-6BD5-4438-9763-ADE926A76ADD}" destId="{0811D1D0-4004-4F08-806B-24086CFB7953}" srcOrd="2" destOrd="0" presId="urn:microsoft.com/office/officeart/2008/layout/LinedList"/>
    <dgm:cxn modelId="{EE2A5209-EF7E-4694-8EC4-384A5BC04324}" type="presParOf" srcId="{EEEF2FB4-684B-4462-AEA1-7A18943E0BED}" destId="{F0AD7C12-853E-4E13-BD40-F445D26A584A}" srcOrd="5" destOrd="0" presId="urn:microsoft.com/office/officeart/2008/layout/LinedList"/>
    <dgm:cxn modelId="{5D3F9FCE-8DB9-4D6E-9C88-5E419137AF86}" type="presParOf" srcId="{EEEF2FB4-684B-4462-AEA1-7A18943E0BED}" destId="{E1A988CF-7DF0-4F58-85AD-0B2115676128}" srcOrd="6" destOrd="0" presId="urn:microsoft.com/office/officeart/2008/layout/LinedList"/>
    <dgm:cxn modelId="{E26CB9D2-7A29-45AB-9F54-EFA371CC8BC0}" type="presParOf" srcId="{EEEF2FB4-684B-4462-AEA1-7A18943E0BED}" destId="{E5A59FCA-2220-4768-B258-8DE66753F006}" srcOrd="7" destOrd="0" presId="urn:microsoft.com/office/officeart/2008/layout/LinedList"/>
    <dgm:cxn modelId="{7BCF00E3-1D1B-47A1-8DAA-76321C89C672}" type="presParOf" srcId="{E5A59FCA-2220-4768-B258-8DE66753F006}" destId="{BC4A54FF-470F-4994-96EC-7B043F2C9480}" srcOrd="0" destOrd="0" presId="urn:microsoft.com/office/officeart/2008/layout/LinedList"/>
    <dgm:cxn modelId="{A9986FBB-C529-4E33-8C87-9B2DF5157BEC}" type="presParOf" srcId="{E5A59FCA-2220-4768-B258-8DE66753F006}" destId="{FEC91DF4-B1CF-4F80-ACE5-7753CF137BDD}" srcOrd="1" destOrd="0" presId="urn:microsoft.com/office/officeart/2008/layout/LinedList"/>
    <dgm:cxn modelId="{CCFB2D52-84FA-4E15-B688-45C8EA62EF28}" type="presParOf" srcId="{E5A59FCA-2220-4768-B258-8DE66753F006}" destId="{5F7F4B15-70FD-4705-B3AE-65012BA18FB8}" srcOrd="2" destOrd="0" presId="urn:microsoft.com/office/officeart/2008/layout/LinedList"/>
    <dgm:cxn modelId="{2128ADA0-DB14-4253-9B1D-745918BF6319}" type="presParOf" srcId="{EEEF2FB4-684B-4462-AEA1-7A18943E0BED}" destId="{A476A815-37BE-44ED-AF05-315851B1552B}" srcOrd="8" destOrd="0" presId="urn:microsoft.com/office/officeart/2008/layout/LinedList"/>
    <dgm:cxn modelId="{2CCF3E46-FC39-42BC-8CD9-D20D1152350F}" type="presParOf" srcId="{EEEF2FB4-684B-4462-AEA1-7A18943E0BED}" destId="{10557B27-4AB7-4892-B415-395FD4FFC494}" srcOrd="9" destOrd="0" presId="urn:microsoft.com/office/officeart/2008/layout/LinedList"/>
    <dgm:cxn modelId="{D23935F3-7308-471A-B50D-45E3C5C689A5}" type="presParOf" srcId="{EEEF2FB4-684B-4462-AEA1-7A18943E0BED}" destId="{841C4226-7A1D-4D5D-8EEF-2691259B2B4D}" srcOrd="10" destOrd="0" presId="urn:microsoft.com/office/officeart/2008/layout/LinedList"/>
    <dgm:cxn modelId="{F5F40E17-9250-4716-AA0B-03C855F62B57}" type="presParOf" srcId="{841C4226-7A1D-4D5D-8EEF-2691259B2B4D}" destId="{484925C7-ABA2-467D-B4C4-BC9F27AED172}" srcOrd="0" destOrd="0" presId="urn:microsoft.com/office/officeart/2008/layout/LinedList"/>
    <dgm:cxn modelId="{96064A3E-C288-48CE-96CF-71CC52C070CC}" type="presParOf" srcId="{841C4226-7A1D-4D5D-8EEF-2691259B2B4D}" destId="{3081C4B1-EEB5-4DBC-B530-899C612A3477}" srcOrd="1" destOrd="0" presId="urn:microsoft.com/office/officeart/2008/layout/LinedList"/>
    <dgm:cxn modelId="{04F4AAE1-041D-44FC-8CEB-DE47D70CF496}" type="presParOf" srcId="{841C4226-7A1D-4D5D-8EEF-2691259B2B4D}" destId="{EA0A841E-141C-4F8A-ACD9-8D2B8841B22A}" srcOrd="2" destOrd="0" presId="urn:microsoft.com/office/officeart/2008/layout/LinedList"/>
    <dgm:cxn modelId="{D3A3D374-250C-48AE-9ECF-9A70F6704B7B}" type="presParOf" srcId="{EEEF2FB4-684B-4462-AEA1-7A18943E0BED}" destId="{73612241-90FF-4DE4-969E-C6AD0428AF66}" srcOrd="11" destOrd="0" presId="urn:microsoft.com/office/officeart/2008/layout/LinedList"/>
    <dgm:cxn modelId="{5F8E9849-AC14-422A-BCF8-5D6CBBEDE44E}" type="presParOf" srcId="{EEEF2FB4-684B-4462-AEA1-7A18943E0BED}" destId="{BAC57CEA-DDC2-4F30-B196-1C6C3B49F42D}" srcOrd="12" destOrd="0" presId="urn:microsoft.com/office/officeart/2008/layout/LinedList"/>
    <dgm:cxn modelId="{8CF75196-B332-4BC7-B00E-ECB939763463}" type="presParOf" srcId="{EEEF2FB4-684B-4462-AEA1-7A18943E0BED}" destId="{A1BB9AE2-D356-4579-B978-C1AE6A31109B}" srcOrd="13" destOrd="0" presId="urn:microsoft.com/office/officeart/2008/layout/LinedList"/>
    <dgm:cxn modelId="{F219B552-D990-4086-A9EB-BF0D158CC385}" type="presParOf" srcId="{A1BB9AE2-D356-4579-B978-C1AE6A31109B}" destId="{6B06D4AF-2872-42FD-AABF-D70F62A9DA7A}" srcOrd="0" destOrd="0" presId="urn:microsoft.com/office/officeart/2008/layout/LinedList"/>
    <dgm:cxn modelId="{D5F462CB-587A-4366-9B36-784BDCE4096D}" type="presParOf" srcId="{A1BB9AE2-D356-4579-B978-C1AE6A31109B}" destId="{2D2324EF-7FBA-4F0E-BA57-13037513DF34}" srcOrd="1" destOrd="0" presId="urn:microsoft.com/office/officeart/2008/layout/LinedList"/>
    <dgm:cxn modelId="{BB8B4179-96B3-4C84-8C2E-29B6CFC16ACA}" type="presParOf" srcId="{A1BB9AE2-D356-4579-B978-C1AE6A31109B}" destId="{EE59C271-1E20-47A9-BED6-0909B1FA0056}" srcOrd="2" destOrd="0" presId="urn:microsoft.com/office/officeart/2008/layout/LinedList"/>
    <dgm:cxn modelId="{5D4A0C86-4D7E-4BA4-ABBE-92033CCA11F8}" type="presParOf" srcId="{EEEF2FB4-684B-4462-AEA1-7A18943E0BED}" destId="{8D8A0DE3-90AA-4088-8DA6-3BCCC6FF974B}" srcOrd="14" destOrd="0" presId="urn:microsoft.com/office/officeart/2008/layout/LinedList"/>
    <dgm:cxn modelId="{968C827D-893F-49D3-9EEB-9DF73B230CDC}" type="presParOf" srcId="{EEEF2FB4-684B-4462-AEA1-7A18943E0BED}" destId="{AC9E4015-FE71-4D11-8A71-24BED71630F9}" srcOrd="15" destOrd="0" presId="urn:microsoft.com/office/officeart/2008/layout/LinedList"/>
    <dgm:cxn modelId="{9C44FD23-1075-458B-8A8B-354BAF9B349D}" type="presParOf" srcId="{EEEF2FB4-684B-4462-AEA1-7A18943E0BED}" destId="{E541032A-EE21-49E8-8A7A-A5C06A07D771}" srcOrd="16" destOrd="0" presId="urn:microsoft.com/office/officeart/2008/layout/LinedList"/>
    <dgm:cxn modelId="{A463269A-3D79-4A57-BEBB-66C56FBE9F73}" type="presParOf" srcId="{E541032A-EE21-49E8-8A7A-A5C06A07D771}" destId="{8F70D229-31ED-4216-A1C5-CF8A94365024}" srcOrd="0" destOrd="0" presId="urn:microsoft.com/office/officeart/2008/layout/LinedList"/>
    <dgm:cxn modelId="{823A3EF9-E081-4425-918E-9F8E9A7E15FF}" type="presParOf" srcId="{E541032A-EE21-49E8-8A7A-A5C06A07D771}" destId="{D0652086-3120-46C0-9708-E1CB6E274C06}" srcOrd="1" destOrd="0" presId="urn:microsoft.com/office/officeart/2008/layout/LinedList"/>
    <dgm:cxn modelId="{A00F1494-5024-4BA9-B523-1D3FBB4A0F90}" type="presParOf" srcId="{E541032A-EE21-49E8-8A7A-A5C06A07D771}" destId="{8C9FD641-4B3E-429B-8ADE-FD70C4F4C9FF}" srcOrd="2" destOrd="0" presId="urn:microsoft.com/office/officeart/2008/layout/LinedList"/>
    <dgm:cxn modelId="{30B6C51F-2BD9-4247-BE33-19D923407ED5}" type="presParOf" srcId="{EEEF2FB4-684B-4462-AEA1-7A18943E0BED}" destId="{4F5E73F5-9CA4-450E-9687-5A0DBAC16542}" srcOrd="17" destOrd="0" presId="urn:microsoft.com/office/officeart/2008/layout/LinedList"/>
    <dgm:cxn modelId="{43FB2CEC-5FEB-4E84-955C-2BA7E439E854}" type="presParOf" srcId="{EEEF2FB4-684B-4462-AEA1-7A18943E0BED}" destId="{FC8A5662-CB61-4E81-9FE5-B74964103ACA}" srcOrd="18" destOrd="0" presId="urn:microsoft.com/office/officeart/2008/layout/LinedList"/>
    <dgm:cxn modelId="{328C6B4F-ED96-4B25-B440-FF0907217007}" type="presParOf" srcId="{EEEF2FB4-684B-4462-AEA1-7A18943E0BED}" destId="{178AA887-E3E3-44C2-A3CC-F44E6C93E1AB}" srcOrd="19" destOrd="0" presId="urn:microsoft.com/office/officeart/2008/layout/LinedList"/>
    <dgm:cxn modelId="{EA72DDD8-35EC-4085-BD03-7AEF3709635A}" type="presParOf" srcId="{178AA887-E3E3-44C2-A3CC-F44E6C93E1AB}" destId="{5941DC2C-9ABD-40D7-B59D-9F9B8433AF58}" srcOrd="0" destOrd="0" presId="urn:microsoft.com/office/officeart/2008/layout/LinedList"/>
    <dgm:cxn modelId="{53311064-0F53-4CEE-B71A-0F3F989EAB30}" type="presParOf" srcId="{178AA887-E3E3-44C2-A3CC-F44E6C93E1AB}" destId="{529962A5-ADD0-4585-B40E-096EFE11B005}" srcOrd="1" destOrd="0" presId="urn:microsoft.com/office/officeart/2008/layout/LinedList"/>
    <dgm:cxn modelId="{5A89CC36-E87D-49A6-939E-5AA85A633492}" type="presParOf" srcId="{178AA887-E3E3-44C2-A3CC-F44E6C93E1AB}" destId="{8201DB6D-6A29-479D-B05E-043F1BDA71D0}" srcOrd="2" destOrd="0" presId="urn:microsoft.com/office/officeart/2008/layout/LinedList"/>
    <dgm:cxn modelId="{3C8766B2-77E4-4C9E-BDD5-B9621B5D0BEF}" type="presParOf" srcId="{EEEF2FB4-684B-4462-AEA1-7A18943E0BED}" destId="{A73B1697-9FF8-4A32-A7A0-810BE63FA191}" srcOrd="20" destOrd="0" presId="urn:microsoft.com/office/officeart/2008/layout/LinedList"/>
    <dgm:cxn modelId="{DFDEF1B0-2E39-4CF6-8E39-9222BEC4C685}" type="presParOf" srcId="{EEEF2FB4-684B-4462-AEA1-7A18943E0BED}" destId="{E4D3646B-9107-4622-ABDC-0837D885B505}" srcOrd="21" destOrd="0" presId="urn:microsoft.com/office/officeart/2008/layout/LinedList"/>
    <dgm:cxn modelId="{07A5A023-66ED-4EEE-BE6C-C56D161121BD}" type="presParOf" srcId="{EEEF2FB4-684B-4462-AEA1-7A18943E0BED}" destId="{8663D111-0D04-4BF9-991B-13389E7A0AE4}" srcOrd="22" destOrd="0" presId="urn:microsoft.com/office/officeart/2008/layout/LinedList"/>
    <dgm:cxn modelId="{CD808B4D-06F1-4D63-8261-38B324362F7E}" type="presParOf" srcId="{8663D111-0D04-4BF9-991B-13389E7A0AE4}" destId="{DDC2CA29-95AD-4B7D-A840-FBBDAA0A9050}" srcOrd="0" destOrd="0" presId="urn:microsoft.com/office/officeart/2008/layout/LinedList"/>
    <dgm:cxn modelId="{D7D488A4-D023-4BE1-8E14-C5C6DBF71F0F}" type="presParOf" srcId="{8663D111-0D04-4BF9-991B-13389E7A0AE4}" destId="{5100C5C1-F690-4D6B-9862-239F92403009}" srcOrd="1" destOrd="0" presId="urn:microsoft.com/office/officeart/2008/layout/LinedList"/>
    <dgm:cxn modelId="{85129057-4AFE-4A70-9CFB-9C26F98A6927}" type="presParOf" srcId="{8663D111-0D04-4BF9-991B-13389E7A0AE4}" destId="{C5A6DC40-0848-4B9E-8D16-5FF76BEDA41E}" srcOrd="2" destOrd="0" presId="urn:microsoft.com/office/officeart/2008/layout/LinedList"/>
    <dgm:cxn modelId="{66601764-F490-4E39-A7B7-53EF287610C0}" type="presParOf" srcId="{EEEF2FB4-684B-4462-AEA1-7A18943E0BED}" destId="{5F90F9C8-458E-4A39-861F-7E860BC26397}" srcOrd="23" destOrd="0" presId="urn:microsoft.com/office/officeart/2008/layout/LinedList"/>
    <dgm:cxn modelId="{44C36735-E7ED-42FC-A9E2-9CEF5A087C6C}" type="presParOf" srcId="{EEEF2FB4-684B-4462-AEA1-7A18943E0BED}" destId="{DD9A90FC-80B1-43EB-981C-9B72CA7E8D8B}" srcOrd="24" destOrd="0" presId="urn:microsoft.com/office/officeart/2008/layout/LinedList"/>
    <dgm:cxn modelId="{402B7110-216D-49B6-ACF4-A6FA8211D4E6}" type="presParOf" srcId="{5E88D3B7-E4E3-4ECB-989C-3C55FBA4E585}" destId="{25AE0AC8-6A5B-4648-B4F8-461821F851F8}" srcOrd="2" destOrd="0" presId="urn:microsoft.com/office/officeart/2008/layout/LinedList"/>
    <dgm:cxn modelId="{96480A01-68F1-47FB-8DDC-D14EBA9D0933}" type="presParOf" srcId="{5E88D3B7-E4E3-4ECB-989C-3C55FBA4E585}" destId="{C23A33CE-52F6-4757-B54C-FE9B3E88801C}" srcOrd="3" destOrd="0" presId="urn:microsoft.com/office/officeart/2008/layout/LinedList"/>
    <dgm:cxn modelId="{7A2D41C4-7E6D-466A-99EB-0B593F143A64}" type="presParOf" srcId="{C23A33CE-52F6-4757-B54C-FE9B3E88801C}" destId="{DCC964D0-DEFF-4E7E-8725-6105ABF9EF65}" srcOrd="0" destOrd="0" presId="urn:microsoft.com/office/officeart/2008/layout/LinedList"/>
    <dgm:cxn modelId="{5B84D975-14AC-416D-97ED-BE3A4B9C87AA}" type="presParOf" srcId="{C23A33CE-52F6-4757-B54C-FE9B3E88801C}" destId="{3EDD41E1-1E4A-4D36-AEBF-4A8F1C3E90FA}" srcOrd="1" destOrd="0" presId="urn:microsoft.com/office/officeart/2008/layout/LinedList"/>
    <dgm:cxn modelId="{84B77AB0-B3EB-4216-AFF8-3B6111E93195}" type="presParOf" srcId="{3EDD41E1-1E4A-4D36-AEBF-4A8F1C3E90FA}" destId="{A5C844EF-0FF4-421C-8D6B-85CFE7469F59}" srcOrd="0" destOrd="0" presId="urn:microsoft.com/office/officeart/2008/layout/LinedList"/>
    <dgm:cxn modelId="{8D4FC278-C97B-4EB8-B592-FE47D60C93D8}" type="presParOf" srcId="{3EDD41E1-1E4A-4D36-AEBF-4A8F1C3E90FA}" destId="{913404DE-8498-4194-BAA9-27E8C2589BDD}" srcOrd="1" destOrd="0" presId="urn:microsoft.com/office/officeart/2008/layout/LinedList"/>
    <dgm:cxn modelId="{01135F5E-F108-4E59-8615-0C0995094A10}" type="presParOf" srcId="{913404DE-8498-4194-BAA9-27E8C2589BDD}" destId="{F03846EF-1B71-4C42-9A8C-F64ABF96649B}" srcOrd="0" destOrd="0" presId="urn:microsoft.com/office/officeart/2008/layout/LinedList"/>
    <dgm:cxn modelId="{38F0D274-B1C0-47DB-9CD2-8546C0E3F0FD}" type="presParOf" srcId="{913404DE-8498-4194-BAA9-27E8C2589BDD}" destId="{59553759-BD2D-45A9-B8CC-081CB3EA47D1}" srcOrd="1" destOrd="0" presId="urn:microsoft.com/office/officeart/2008/layout/LinedList"/>
    <dgm:cxn modelId="{FDE746FE-D1C0-40D1-A8AF-B20199AFBC47}" type="presParOf" srcId="{913404DE-8498-4194-BAA9-27E8C2589BDD}" destId="{F17F1DCC-EB95-4074-9B1E-EF35F9A19DBD}" srcOrd="2" destOrd="0" presId="urn:microsoft.com/office/officeart/2008/layout/LinedList"/>
    <dgm:cxn modelId="{49C510F9-794A-4F61-9736-EF4A8D58BF02}" type="presParOf" srcId="{3EDD41E1-1E4A-4D36-AEBF-4A8F1C3E90FA}" destId="{C8AE81B6-4D82-4712-A7AA-E7BA3607E98E}" srcOrd="2" destOrd="0" presId="urn:microsoft.com/office/officeart/2008/layout/LinedList"/>
    <dgm:cxn modelId="{2A9CA30B-2CE2-47B7-9ACF-2AC9136639C1}" type="presParOf" srcId="{3EDD41E1-1E4A-4D36-AEBF-4A8F1C3E90FA}" destId="{902687F7-2797-42C0-B696-77D682ECF972}" srcOrd="3" destOrd="0" presId="urn:microsoft.com/office/officeart/2008/layout/LinedList"/>
    <dgm:cxn modelId="{A9AE2C76-4C29-4840-A750-4DB588042835}" type="presParOf" srcId="{3EDD41E1-1E4A-4D36-AEBF-4A8F1C3E90FA}" destId="{09B760F1-F60D-4FB5-98A1-FE986FF40BBF}" srcOrd="4" destOrd="0" presId="urn:microsoft.com/office/officeart/2008/layout/LinedList"/>
    <dgm:cxn modelId="{D3549D93-CA23-4214-AC47-F156BF18451A}" type="presParOf" srcId="{09B760F1-F60D-4FB5-98A1-FE986FF40BBF}" destId="{EDA76800-2852-472B-9802-E442A6F71D12}" srcOrd="0" destOrd="0" presId="urn:microsoft.com/office/officeart/2008/layout/LinedList"/>
    <dgm:cxn modelId="{763E71A9-ED3F-49C9-998A-CE7830DC942D}" type="presParOf" srcId="{09B760F1-F60D-4FB5-98A1-FE986FF40BBF}" destId="{19788C8D-0D84-49FA-81F4-A1FC955DBD30}" srcOrd="1" destOrd="0" presId="urn:microsoft.com/office/officeart/2008/layout/LinedList"/>
    <dgm:cxn modelId="{D9EA87AD-A59D-4B5E-BFCB-E85AEB215D7F}" type="presParOf" srcId="{09B760F1-F60D-4FB5-98A1-FE986FF40BBF}" destId="{62465208-1F12-48BF-BF2B-70C3104619AB}" srcOrd="2" destOrd="0" presId="urn:microsoft.com/office/officeart/2008/layout/LinedList"/>
    <dgm:cxn modelId="{74C2716F-74A6-44CA-94ED-A1867B6DDA1F}" type="presParOf" srcId="{3EDD41E1-1E4A-4D36-AEBF-4A8F1C3E90FA}" destId="{7E887FED-2DFA-4D03-BE50-D84D7398B5DE}" srcOrd="5" destOrd="0" presId="urn:microsoft.com/office/officeart/2008/layout/LinedList"/>
    <dgm:cxn modelId="{4BEB0B80-2351-49EB-A219-87F3C2691A30}" type="presParOf" srcId="{3EDD41E1-1E4A-4D36-AEBF-4A8F1C3E90FA}" destId="{057C98F3-3B5B-44D8-BBA2-181024B2AA5F}" srcOrd="6" destOrd="0" presId="urn:microsoft.com/office/officeart/2008/layout/LinedList"/>
    <dgm:cxn modelId="{1D71294A-6648-4CC3-8673-94E941B37F11}" type="presParOf" srcId="{5E88D3B7-E4E3-4ECB-989C-3C55FBA4E585}" destId="{07567923-BB08-467B-83BA-0B22FDADA780}" srcOrd="4" destOrd="0" presId="urn:microsoft.com/office/officeart/2008/layout/LinedList"/>
    <dgm:cxn modelId="{29A44407-9208-4342-8C8F-0072DC348D1D}" type="presParOf" srcId="{5E88D3B7-E4E3-4ECB-989C-3C55FBA4E585}" destId="{5078A3AE-50C7-4B75-AD02-8D732BFC1DE6}" srcOrd="5" destOrd="0" presId="urn:microsoft.com/office/officeart/2008/layout/LinedList"/>
    <dgm:cxn modelId="{5C217754-A0BA-4B5F-BCE7-E2FB8CFF221E}" type="presParOf" srcId="{5078A3AE-50C7-4B75-AD02-8D732BFC1DE6}" destId="{128B6FAA-CB9F-4EF1-975B-570E8B78D1B4}" srcOrd="0" destOrd="0" presId="urn:microsoft.com/office/officeart/2008/layout/LinedList"/>
    <dgm:cxn modelId="{BC49819A-19D3-49AA-B0A0-D498B0D2A43B}" type="presParOf" srcId="{5078A3AE-50C7-4B75-AD02-8D732BFC1DE6}" destId="{384F57EE-FA30-4CAD-99F6-35CBF9CB66D5}" srcOrd="1" destOrd="0" presId="urn:microsoft.com/office/officeart/2008/layout/LinedList"/>
    <dgm:cxn modelId="{8A6C91A7-7ABB-4A69-93AD-B030A95169C8}" type="presParOf" srcId="{384F57EE-FA30-4CAD-99F6-35CBF9CB66D5}" destId="{7F56067D-04D5-4859-BDE1-66F47D68AB6A}" srcOrd="0" destOrd="0" presId="urn:microsoft.com/office/officeart/2008/layout/LinedList"/>
    <dgm:cxn modelId="{7274752D-0190-4FE0-9731-867488804A3F}" type="presParOf" srcId="{384F57EE-FA30-4CAD-99F6-35CBF9CB66D5}" destId="{16FDEE13-5FE6-4A25-B49A-C1BF6A826FD1}" srcOrd="1" destOrd="0" presId="urn:microsoft.com/office/officeart/2008/layout/LinedList"/>
    <dgm:cxn modelId="{129AD8B4-D51B-448E-8E5D-6FE1DBC071EA}" type="presParOf" srcId="{16FDEE13-5FE6-4A25-B49A-C1BF6A826FD1}" destId="{F4C6B9CE-6A2A-4A04-A73C-B9410399887B}" srcOrd="0" destOrd="0" presId="urn:microsoft.com/office/officeart/2008/layout/LinedList"/>
    <dgm:cxn modelId="{DF1DE189-BE28-4AC4-9867-2C1289D95343}" type="presParOf" srcId="{16FDEE13-5FE6-4A25-B49A-C1BF6A826FD1}" destId="{2103B285-7FEC-41C3-9F3E-DD6AE0F853A7}" srcOrd="1" destOrd="0" presId="urn:microsoft.com/office/officeart/2008/layout/LinedList"/>
    <dgm:cxn modelId="{F5C4ADE6-B994-410C-B9B8-4669B0BCDFDD}" type="presParOf" srcId="{16FDEE13-5FE6-4A25-B49A-C1BF6A826FD1}" destId="{B73A8DE2-51A4-48A6-B926-0A3A963B3698}" srcOrd="2" destOrd="0" presId="urn:microsoft.com/office/officeart/2008/layout/LinedList"/>
    <dgm:cxn modelId="{A1138BC7-E159-49B9-BF85-B7E642049A07}" type="presParOf" srcId="{384F57EE-FA30-4CAD-99F6-35CBF9CB66D5}" destId="{2A27CBC3-7E08-40A0-914E-411CDA37957F}" srcOrd="2" destOrd="0" presId="urn:microsoft.com/office/officeart/2008/layout/LinedList"/>
    <dgm:cxn modelId="{1C4263EB-A888-4C71-B495-DA486E03C132}" type="presParOf" srcId="{384F57EE-FA30-4CAD-99F6-35CBF9CB66D5}" destId="{9E0F6400-8149-41DD-9F34-2B652D7B122B}"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3F0C37-BD28-44E9-A596-EC8985DB4A46}"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GB"/>
        </a:p>
      </dgm:t>
    </dgm:pt>
    <dgm:pt modelId="{55582825-4E10-43E8-A70D-F04B254BF2E6}">
      <dgm:prSet phldrT="[Text]" custT="1"/>
      <dgm:spPr/>
      <dgm:t>
        <a:bodyPr/>
        <a:lstStyle/>
        <a:p>
          <a:r>
            <a:rPr lang="en-GB" sz="2000" dirty="0"/>
            <a:t>Teachers</a:t>
          </a:r>
        </a:p>
      </dgm:t>
    </dgm:pt>
    <dgm:pt modelId="{B02BE36B-063A-4120-8754-8D4DC3A16875}" type="parTrans" cxnId="{7E6B4D1F-866D-406C-9364-2A7E3156B555}">
      <dgm:prSet/>
      <dgm:spPr/>
      <dgm:t>
        <a:bodyPr/>
        <a:lstStyle/>
        <a:p>
          <a:endParaRPr lang="en-GB"/>
        </a:p>
      </dgm:t>
    </dgm:pt>
    <dgm:pt modelId="{E5465DD6-4CAA-465E-AFE2-DD28A5E9CB5F}" type="sibTrans" cxnId="{7E6B4D1F-866D-406C-9364-2A7E3156B555}">
      <dgm:prSet/>
      <dgm:spPr/>
      <dgm:t>
        <a:bodyPr/>
        <a:lstStyle/>
        <a:p>
          <a:endParaRPr lang="en-GB"/>
        </a:p>
      </dgm:t>
    </dgm:pt>
    <dgm:pt modelId="{D5625C0A-01F0-438A-8231-4F8E04BDC6FC}">
      <dgm:prSet phldrT="[Text]" custT="1"/>
      <dgm:spPr/>
      <dgm:t>
        <a:bodyPr/>
        <a:lstStyle/>
        <a:p>
          <a:r>
            <a:rPr lang="en-GB" sz="1600" b="0" i="0" dirty="0"/>
            <a:t>Types of citizen science projects </a:t>
          </a:r>
        </a:p>
      </dgm:t>
    </dgm:pt>
    <dgm:pt modelId="{CBE6A865-ECB9-4F23-B65D-59A912F871F6}" type="parTrans" cxnId="{AB6E710F-74DA-4813-BB28-E327DA5881D3}">
      <dgm:prSet/>
      <dgm:spPr/>
      <dgm:t>
        <a:bodyPr/>
        <a:lstStyle/>
        <a:p>
          <a:endParaRPr lang="en-GB"/>
        </a:p>
      </dgm:t>
    </dgm:pt>
    <dgm:pt modelId="{A63DD035-5DA1-45D1-97A7-6018C6EA535D}" type="sibTrans" cxnId="{AB6E710F-74DA-4813-BB28-E327DA5881D3}">
      <dgm:prSet/>
      <dgm:spPr/>
      <dgm:t>
        <a:bodyPr/>
        <a:lstStyle/>
        <a:p>
          <a:endParaRPr lang="en-GB"/>
        </a:p>
      </dgm:t>
    </dgm:pt>
    <dgm:pt modelId="{96CFB09F-E06D-497C-834E-27A181C0F74C}">
      <dgm:prSet phldrT="[Text]" custT="1"/>
      <dgm:spPr/>
      <dgm:t>
        <a:bodyPr/>
        <a:lstStyle/>
        <a:p>
          <a:r>
            <a:rPr lang="en-GB" sz="2000" dirty="0"/>
            <a:t>Institutions </a:t>
          </a:r>
        </a:p>
      </dgm:t>
    </dgm:pt>
    <dgm:pt modelId="{686851EC-9819-462E-8AC3-E62FE6BF9AE6}" type="parTrans" cxnId="{EC01A108-CB14-4038-A37F-D327303DE0C2}">
      <dgm:prSet/>
      <dgm:spPr/>
      <dgm:t>
        <a:bodyPr/>
        <a:lstStyle/>
        <a:p>
          <a:endParaRPr lang="en-GB"/>
        </a:p>
      </dgm:t>
    </dgm:pt>
    <dgm:pt modelId="{F42EA08B-B3CC-4931-B26D-E892B9DBCEEC}" type="sibTrans" cxnId="{EC01A108-CB14-4038-A37F-D327303DE0C2}">
      <dgm:prSet/>
      <dgm:spPr/>
      <dgm:t>
        <a:bodyPr/>
        <a:lstStyle/>
        <a:p>
          <a:endParaRPr lang="en-GB"/>
        </a:p>
      </dgm:t>
    </dgm:pt>
    <dgm:pt modelId="{60F66E46-EE44-4DAF-9250-029E7D595A26}">
      <dgm:prSet custT="1"/>
      <dgm:spPr/>
      <dgm:t>
        <a:bodyPr/>
        <a:lstStyle/>
        <a:p>
          <a:r>
            <a:rPr lang="en-GB" sz="1600" dirty="0"/>
            <a:t>Collaboration &amp; communication activities</a:t>
          </a:r>
        </a:p>
      </dgm:t>
    </dgm:pt>
    <dgm:pt modelId="{8805B9AF-F1A6-4EF8-A8D5-EC5D2C5918A1}" type="parTrans" cxnId="{CCC302B2-239F-4FC9-87EC-0728871419F7}">
      <dgm:prSet/>
      <dgm:spPr/>
      <dgm:t>
        <a:bodyPr/>
        <a:lstStyle/>
        <a:p>
          <a:endParaRPr lang="en-GB"/>
        </a:p>
      </dgm:t>
    </dgm:pt>
    <dgm:pt modelId="{D165CBF9-186F-4280-A367-3A978852287D}" type="sibTrans" cxnId="{CCC302B2-239F-4FC9-87EC-0728871419F7}">
      <dgm:prSet/>
      <dgm:spPr/>
      <dgm:t>
        <a:bodyPr/>
        <a:lstStyle/>
        <a:p>
          <a:endParaRPr lang="en-GB"/>
        </a:p>
      </dgm:t>
    </dgm:pt>
    <dgm:pt modelId="{9420D06B-E814-46A5-ADB7-D7BACAE7D64A}">
      <dgm:prSet/>
      <dgm:spPr/>
      <dgm:t>
        <a:bodyPr/>
        <a:lstStyle/>
        <a:p>
          <a:pPr>
            <a:buFont typeface="Symbol" panose="05050102010706020507" pitchFamily="18" charset="2"/>
            <a:buChar char=""/>
          </a:pPr>
          <a:r>
            <a:rPr lang="en-GB"/>
            <a:t>Beyond classroom projects (Zooniverse)</a:t>
          </a:r>
        </a:p>
      </dgm:t>
    </dgm:pt>
    <dgm:pt modelId="{0CED5232-DF39-40FC-832B-96C650F1B101}" type="parTrans" cxnId="{37244DAC-CA5C-46E4-A414-866E8245AEB8}">
      <dgm:prSet/>
      <dgm:spPr/>
      <dgm:t>
        <a:bodyPr/>
        <a:lstStyle/>
        <a:p>
          <a:endParaRPr lang="en-GB"/>
        </a:p>
      </dgm:t>
    </dgm:pt>
    <dgm:pt modelId="{491F8509-8F06-4EA6-84E5-C68167530681}" type="sibTrans" cxnId="{37244DAC-CA5C-46E4-A414-866E8245AEB8}">
      <dgm:prSet/>
      <dgm:spPr/>
      <dgm:t>
        <a:bodyPr/>
        <a:lstStyle/>
        <a:p>
          <a:endParaRPr lang="en-GB"/>
        </a:p>
      </dgm:t>
    </dgm:pt>
    <dgm:pt modelId="{1F946AD2-75D9-4A81-910A-46DBF1B60A9A}">
      <dgm:prSet/>
      <dgm:spPr/>
      <dgm:t>
        <a:bodyPr/>
        <a:lstStyle/>
        <a:p>
          <a:pPr>
            <a:buFont typeface="Symbol" panose="05050102010706020507" pitchFamily="18" charset="2"/>
            <a:buChar char=""/>
          </a:pPr>
          <a:r>
            <a:rPr lang="en-GB"/>
            <a:t>Cross-curriculum activities</a:t>
          </a:r>
        </a:p>
      </dgm:t>
    </dgm:pt>
    <dgm:pt modelId="{F3588824-A014-4FBF-9A68-CB03BA7044EA}" type="parTrans" cxnId="{EE4E585E-D86E-4F45-B1AE-5D4A7122EDDD}">
      <dgm:prSet/>
      <dgm:spPr/>
      <dgm:t>
        <a:bodyPr/>
        <a:lstStyle/>
        <a:p>
          <a:endParaRPr lang="en-GB"/>
        </a:p>
      </dgm:t>
    </dgm:pt>
    <dgm:pt modelId="{D1336CEB-720D-41BF-B7C8-2070084D6A57}" type="sibTrans" cxnId="{EE4E585E-D86E-4F45-B1AE-5D4A7122EDDD}">
      <dgm:prSet/>
      <dgm:spPr/>
      <dgm:t>
        <a:bodyPr/>
        <a:lstStyle/>
        <a:p>
          <a:endParaRPr lang="en-GB"/>
        </a:p>
      </dgm:t>
    </dgm:pt>
    <dgm:pt modelId="{E9B41028-7A39-4528-A00F-918C18F241AE}">
      <dgm:prSet/>
      <dgm:spPr/>
      <dgm:t>
        <a:bodyPr/>
        <a:lstStyle/>
        <a:p>
          <a:pPr>
            <a:buFont typeface="Symbol" panose="05050102010706020507" pitchFamily="18" charset="2"/>
            <a:buChar char=""/>
          </a:pPr>
          <a:r>
            <a:rPr lang="en-GB"/>
            <a:t>After schoolwork</a:t>
          </a:r>
        </a:p>
      </dgm:t>
    </dgm:pt>
    <dgm:pt modelId="{E7527718-3C7E-4EE6-B2C8-7E746C8D3066}" type="parTrans" cxnId="{8BE1CC96-E0F4-46C9-8733-36EE21DD75B2}">
      <dgm:prSet/>
      <dgm:spPr/>
      <dgm:t>
        <a:bodyPr/>
        <a:lstStyle/>
        <a:p>
          <a:endParaRPr lang="en-GB"/>
        </a:p>
      </dgm:t>
    </dgm:pt>
    <dgm:pt modelId="{2A40AA40-652C-46CC-8A3D-94558E27BE3C}" type="sibTrans" cxnId="{8BE1CC96-E0F4-46C9-8733-36EE21DD75B2}">
      <dgm:prSet/>
      <dgm:spPr/>
      <dgm:t>
        <a:bodyPr/>
        <a:lstStyle/>
        <a:p>
          <a:endParaRPr lang="en-GB"/>
        </a:p>
      </dgm:t>
    </dgm:pt>
    <dgm:pt modelId="{EABA21DE-482A-4B7E-A5D8-38F22129EC5E}">
      <dgm:prSet/>
      <dgm:spPr/>
      <dgm:t>
        <a:bodyPr/>
        <a:lstStyle/>
        <a:p>
          <a:pPr>
            <a:buFont typeface="Symbol" panose="05050102010706020507" pitchFamily="18" charset="2"/>
            <a:buChar char=""/>
          </a:pPr>
          <a:r>
            <a:rPr lang="en-GB"/>
            <a:t>Field-based activities</a:t>
          </a:r>
        </a:p>
      </dgm:t>
    </dgm:pt>
    <dgm:pt modelId="{4FB107C5-744A-40F7-BEB1-65E1828FA9D2}" type="parTrans" cxnId="{214565E5-B5DC-4416-A281-2160FA3626E5}">
      <dgm:prSet/>
      <dgm:spPr/>
      <dgm:t>
        <a:bodyPr/>
        <a:lstStyle/>
        <a:p>
          <a:endParaRPr lang="en-GB"/>
        </a:p>
      </dgm:t>
    </dgm:pt>
    <dgm:pt modelId="{53D04ACF-D209-4151-BECB-6AB0430C1ABA}" type="sibTrans" cxnId="{214565E5-B5DC-4416-A281-2160FA3626E5}">
      <dgm:prSet/>
      <dgm:spPr/>
      <dgm:t>
        <a:bodyPr/>
        <a:lstStyle/>
        <a:p>
          <a:endParaRPr lang="en-GB"/>
        </a:p>
      </dgm:t>
    </dgm:pt>
    <dgm:pt modelId="{2E33A2C7-45C6-4A60-8762-9DEAC8326893}">
      <dgm:prSet/>
      <dgm:spPr/>
      <dgm:t>
        <a:bodyPr/>
        <a:lstStyle/>
        <a:p>
          <a:pPr>
            <a:buFont typeface="Symbol" panose="05050102010706020507" pitchFamily="18" charset="2"/>
            <a:buChar char=""/>
          </a:pPr>
          <a:r>
            <a:rPr lang="en-GB" dirty="0"/>
            <a:t>Shared projects </a:t>
          </a:r>
        </a:p>
      </dgm:t>
    </dgm:pt>
    <dgm:pt modelId="{5EFBAD38-E46A-4B2F-8DE7-8DAAA55573DC}" type="parTrans" cxnId="{0FEE4ADB-C45F-4631-9737-4A61B689EC16}">
      <dgm:prSet/>
      <dgm:spPr/>
      <dgm:t>
        <a:bodyPr/>
        <a:lstStyle/>
        <a:p>
          <a:endParaRPr lang="en-GB"/>
        </a:p>
      </dgm:t>
    </dgm:pt>
    <dgm:pt modelId="{CEBF1F4F-2375-4126-B7D3-5836963A1A24}" type="sibTrans" cxnId="{0FEE4ADB-C45F-4631-9737-4A61B689EC16}">
      <dgm:prSet/>
      <dgm:spPr/>
      <dgm:t>
        <a:bodyPr/>
        <a:lstStyle/>
        <a:p>
          <a:endParaRPr lang="en-GB"/>
        </a:p>
      </dgm:t>
    </dgm:pt>
    <dgm:pt modelId="{55007D18-961B-4143-8DCB-1406FB9168CF}">
      <dgm:prSet custT="1"/>
      <dgm:spPr/>
      <dgm:t>
        <a:bodyPr/>
        <a:lstStyle/>
        <a:p>
          <a:r>
            <a:rPr lang="en-GB" sz="1600" dirty="0"/>
            <a:t>Citizen science-related activities</a:t>
          </a:r>
        </a:p>
      </dgm:t>
    </dgm:pt>
    <dgm:pt modelId="{F40181B1-465B-41BD-AE6E-5DC38034FB81}" type="parTrans" cxnId="{E2E6117B-83F3-4CEF-93DE-8F6FE34F146D}">
      <dgm:prSet/>
      <dgm:spPr/>
      <dgm:t>
        <a:bodyPr/>
        <a:lstStyle/>
        <a:p>
          <a:endParaRPr lang="en-GB"/>
        </a:p>
      </dgm:t>
    </dgm:pt>
    <dgm:pt modelId="{C3000328-BF51-440F-87C0-B1040944A52E}" type="sibTrans" cxnId="{E2E6117B-83F3-4CEF-93DE-8F6FE34F146D}">
      <dgm:prSet/>
      <dgm:spPr/>
      <dgm:t>
        <a:bodyPr/>
        <a:lstStyle/>
        <a:p>
          <a:endParaRPr lang="en-GB"/>
        </a:p>
      </dgm:t>
    </dgm:pt>
    <dgm:pt modelId="{7FC985AC-3349-4E29-8BA0-48CB23A9FCDE}">
      <dgm:prSet/>
      <dgm:spPr/>
      <dgm:t>
        <a:bodyPr/>
        <a:lstStyle/>
        <a:p>
          <a:pPr>
            <a:buFont typeface="Symbol" panose="05050102010706020507" pitchFamily="18" charset="2"/>
            <a:buChar char=""/>
          </a:pPr>
          <a:r>
            <a:rPr lang="en-GB" dirty="0"/>
            <a:t>Data collection</a:t>
          </a:r>
        </a:p>
      </dgm:t>
    </dgm:pt>
    <dgm:pt modelId="{985EA875-17E2-4F16-B0AF-812675784BA0}" type="parTrans" cxnId="{783047D8-4B80-45F8-ACE7-E2E60BD26350}">
      <dgm:prSet/>
      <dgm:spPr/>
      <dgm:t>
        <a:bodyPr/>
        <a:lstStyle/>
        <a:p>
          <a:endParaRPr lang="en-GB"/>
        </a:p>
      </dgm:t>
    </dgm:pt>
    <dgm:pt modelId="{26ECD0D6-39B0-4B8D-B45F-71497920E92B}" type="sibTrans" cxnId="{783047D8-4B80-45F8-ACE7-E2E60BD26350}">
      <dgm:prSet/>
      <dgm:spPr/>
      <dgm:t>
        <a:bodyPr/>
        <a:lstStyle/>
        <a:p>
          <a:endParaRPr lang="en-GB"/>
        </a:p>
      </dgm:t>
    </dgm:pt>
    <dgm:pt modelId="{BF7102B5-35F6-4CE1-8007-3F30EF627834}">
      <dgm:prSet/>
      <dgm:spPr/>
      <dgm:t>
        <a:bodyPr/>
        <a:lstStyle/>
        <a:p>
          <a:pPr>
            <a:buFont typeface="Symbol" panose="05050102010706020507" pitchFamily="18" charset="2"/>
            <a:buChar char=""/>
          </a:pPr>
          <a:r>
            <a:rPr lang="en-GB"/>
            <a:t>Data analysis</a:t>
          </a:r>
        </a:p>
      </dgm:t>
    </dgm:pt>
    <dgm:pt modelId="{FF682278-60D8-4BF9-A478-21A23BBACDEE}" type="parTrans" cxnId="{474163A4-3ADC-4EB6-A3E0-975672125FBE}">
      <dgm:prSet/>
      <dgm:spPr/>
      <dgm:t>
        <a:bodyPr/>
        <a:lstStyle/>
        <a:p>
          <a:endParaRPr lang="en-GB"/>
        </a:p>
      </dgm:t>
    </dgm:pt>
    <dgm:pt modelId="{C0DCB74A-4E7D-4740-9248-41817D484454}" type="sibTrans" cxnId="{474163A4-3ADC-4EB6-A3E0-975672125FBE}">
      <dgm:prSet/>
      <dgm:spPr/>
      <dgm:t>
        <a:bodyPr/>
        <a:lstStyle/>
        <a:p>
          <a:endParaRPr lang="en-GB"/>
        </a:p>
      </dgm:t>
    </dgm:pt>
    <dgm:pt modelId="{047AB3F9-5FE2-49C7-BF1C-E3777DB190AA}">
      <dgm:prSet/>
      <dgm:spPr/>
      <dgm:t>
        <a:bodyPr/>
        <a:lstStyle/>
        <a:p>
          <a:pPr>
            <a:buFont typeface="Symbol" panose="05050102010706020507" pitchFamily="18" charset="2"/>
            <a:buChar char=""/>
          </a:pPr>
          <a:r>
            <a:rPr lang="en-GB"/>
            <a:t>Dissemination results</a:t>
          </a:r>
        </a:p>
      </dgm:t>
    </dgm:pt>
    <dgm:pt modelId="{03367999-1056-4D2B-B40A-2DAC7D24115C}" type="parTrans" cxnId="{171FC70F-DF0A-4EEC-923F-37A23349B948}">
      <dgm:prSet/>
      <dgm:spPr/>
      <dgm:t>
        <a:bodyPr/>
        <a:lstStyle/>
        <a:p>
          <a:endParaRPr lang="en-GB"/>
        </a:p>
      </dgm:t>
    </dgm:pt>
    <dgm:pt modelId="{5800A4BF-7C27-412F-BCE5-D6A57FD36178}" type="sibTrans" cxnId="{171FC70F-DF0A-4EEC-923F-37A23349B948}">
      <dgm:prSet/>
      <dgm:spPr/>
      <dgm:t>
        <a:bodyPr/>
        <a:lstStyle/>
        <a:p>
          <a:endParaRPr lang="en-GB"/>
        </a:p>
      </dgm:t>
    </dgm:pt>
    <dgm:pt modelId="{F349EF1A-6031-44EB-9C4E-9449D6AF0098}">
      <dgm:prSet/>
      <dgm:spPr/>
      <dgm:t>
        <a:bodyPr/>
        <a:lstStyle/>
        <a:p>
          <a:pPr>
            <a:buFont typeface="Symbol" panose="05050102010706020507" pitchFamily="18" charset="2"/>
            <a:buChar char=""/>
          </a:pPr>
          <a:r>
            <a:rPr lang="en-GB"/>
            <a:t>Real life science scenario (problem solving)</a:t>
          </a:r>
        </a:p>
      </dgm:t>
    </dgm:pt>
    <dgm:pt modelId="{5D1DB4EA-6B5C-4942-B5EC-A569E8FB3CCA}" type="parTrans" cxnId="{BEB1D53B-3551-41D1-9938-581DBD4C2A3F}">
      <dgm:prSet/>
      <dgm:spPr/>
      <dgm:t>
        <a:bodyPr/>
        <a:lstStyle/>
        <a:p>
          <a:endParaRPr lang="en-GB"/>
        </a:p>
      </dgm:t>
    </dgm:pt>
    <dgm:pt modelId="{7B3DBCE9-E5C6-4BB8-BD25-1A53791B748A}" type="sibTrans" cxnId="{BEB1D53B-3551-41D1-9938-581DBD4C2A3F}">
      <dgm:prSet/>
      <dgm:spPr/>
      <dgm:t>
        <a:bodyPr/>
        <a:lstStyle/>
        <a:p>
          <a:endParaRPr lang="en-GB"/>
        </a:p>
      </dgm:t>
    </dgm:pt>
    <dgm:pt modelId="{F2D11CCB-4BB0-4D30-AC7D-BF6B2D8E5AD2}">
      <dgm:prSet/>
      <dgm:spPr/>
      <dgm:t>
        <a:bodyPr/>
        <a:lstStyle/>
        <a:p>
          <a:pPr>
            <a:buFont typeface="Symbol" panose="05050102010706020507" pitchFamily="18" charset="2"/>
            <a:buChar char=""/>
          </a:pPr>
          <a:r>
            <a:rPr lang="en-GB"/>
            <a:t>Search, discovery, Q&amp;A</a:t>
          </a:r>
        </a:p>
      </dgm:t>
    </dgm:pt>
    <dgm:pt modelId="{B968789E-4FBF-4868-B707-433840CFDE6E}" type="parTrans" cxnId="{984CDE83-1E44-4D55-9F4A-38D43DD35699}">
      <dgm:prSet/>
      <dgm:spPr/>
      <dgm:t>
        <a:bodyPr/>
        <a:lstStyle/>
        <a:p>
          <a:endParaRPr lang="en-GB"/>
        </a:p>
      </dgm:t>
    </dgm:pt>
    <dgm:pt modelId="{65D66C63-3903-4AF1-B276-02EC34BBD3CB}" type="sibTrans" cxnId="{984CDE83-1E44-4D55-9F4A-38D43DD35699}">
      <dgm:prSet/>
      <dgm:spPr/>
      <dgm:t>
        <a:bodyPr/>
        <a:lstStyle/>
        <a:p>
          <a:endParaRPr lang="en-GB"/>
        </a:p>
      </dgm:t>
    </dgm:pt>
    <dgm:pt modelId="{4D83776E-4BD1-4A28-82C2-EC3429139394}">
      <dgm:prSet custT="1"/>
      <dgm:spPr/>
      <dgm:t>
        <a:bodyPr/>
        <a:lstStyle/>
        <a:p>
          <a:pPr>
            <a:buFont typeface="Symbol" panose="05050102010706020507" pitchFamily="18" charset="2"/>
            <a:buChar char=""/>
          </a:pPr>
          <a:r>
            <a:rPr lang="en-GB" sz="1600" dirty="0"/>
            <a:t>Expanding school circle</a:t>
          </a:r>
        </a:p>
      </dgm:t>
    </dgm:pt>
    <dgm:pt modelId="{EE614BA8-4C47-4FA1-A86A-07F84F7C68F8}" type="parTrans" cxnId="{204AE10A-690E-4EE2-87A0-72DDFBB46B9E}">
      <dgm:prSet/>
      <dgm:spPr/>
      <dgm:t>
        <a:bodyPr/>
        <a:lstStyle/>
        <a:p>
          <a:endParaRPr lang="en-GB"/>
        </a:p>
      </dgm:t>
    </dgm:pt>
    <dgm:pt modelId="{D49B8D63-8810-4643-B655-12582469144A}" type="sibTrans" cxnId="{204AE10A-690E-4EE2-87A0-72DDFBB46B9E}">
      <dgm:prSet/>
      <dgm:spPr/>
      <dgm:t>
        <a:bodyPr/>
        <a:lstStyle/>
        <a:p>
          <a:endParaRPr lang="en-GB"/>
        </a:p>
      </dgm:t>
    </dgm:pt>
    <dgm:pt modelId="{72D9BC92-825E-463E-9225-C9D8299F5C1E}">
      <dgm:prSet custT="1"/>
      <dgm:spPr/>
      <dgm:t>
        <a:bodyPr/>
        <a:lstStyle/>
        <a:p>
          <a:pPr>
            <a:buFont typeface="Symbol" panose="05050102010706020507" pitchFamily="18" charset="2"/>
            <a:buChar char=""/>
          </a:pPr>
          <a:r>
            <a:rPr lang="en-GB" sz="1400" dirty="0"/>
            <a:t>HE </a:t>
          </a:r>
          <a:r>
            <a:rPr lang="en-GB" sz="1600" dirty="0"/>
            <a:t>collaboration</a:t>
          </a:r>
          <a:endParaRPr lang="en-GB" sz="1400" dirty="0"/>
        </a:p>
      </dgm:t>
    </dgm:pt>
    <dgm:pt modelId="{200FE5AF-F8A7-4331-B7CB-01E69BBAD537}" type="parTrans" cxnId="{DA4BEFD8-2137-4B39-A96F-B4B0213372D4}">
      <dgm:prSet/>
      <dgm:spPr/>
      <dgm:t>
        <a:bodyPr/>
        <a:lstStyle/>
        <a:p>
          <a:endParaRPr lang="en-GB"/>
        </a:p>
      </dgm:t>
    </dgm:pt>
    <dgm:pt modelId="{6C3B7670-1544-4C0C-83A7-3B47F51563BD}" type="sibTrans" cxnId="{DA4BEFD8-2137-4B39-A96F-B4B0213372D4}">
      <dgm:prSet/>
      <dgm:spPr/>
      <dgm:t>
        <a:bodyPr/>
        <a:lstStyle/>
        <a:p>
          <a:endParaRPr lang="en-GB"/>
        </a:p>
      </dgm:t>
    </dgm:pt>
    <dgm:pt modelId="{A017D1B0-F678-4424-9DAC-5EF3111E902E}">
      <dgm:prSet custT="1"/>
      <dgm:spPr/>
      <dgm:t>
        <a:bodyPr/>
        <a:lstStyle/>
        <a:p>
          <a:r>
            <a:rPr lang="en-GB" sz="1600" dirty="0"/>
            <a:t>Partnership (STEM partner) </a:t>
          </a:r>
        </a:p>
      </dgm:t>
    </dgm:pt>
    <dgm:pt modelId="{7BC6AD8F-DC49-481D-836E-B7CB23DB0EFA}" type="parTrans" cxnId="{C798DFF7-F82F-4FC0-8944-21FC83C21579}">
      <dgm:prSet/>
      <dgm:spPr/>
      <dgm:t>
        <a:bodyPr/>
        <a:lstStyle/>
        <a:p>
          <a:endParaRPr lang="en-GB"/>
        </a:p>
      </dgm:t>
    </dgm:pt>
    <dgm:pt modelId="{6674A6F3-36AC-49B7-9C5F-0EC5258F68A1}" type="sibTrans" cxnId="{C798DFF7-F82F-4FC0-8944-21FC83C21579}">
      <dgm:prSet/>
      <dgm:spPr/>
      <dgm:t>
        <a:bodyPr/>
        <a:lstStyle/>
        <a:p>
          <a:endParaRPr lang="en-GB"/>
        </a:p>
      </dgm:t>
    </dgm:pt>
    <dgm:pt modelId="{5E88D3B7-E4E3-4ECB-989C-3C55FBA4E585}" type="pres">
      <dgm:prSet presAssocID="{053F0C37-BD28-44E9-A596-EC8985DB4A46}" presName="vert0" presStyleCnt="0">
        <dgm:presLayoutVars>
          <dgm:dir/>
          <dgm:animOne val="branch"/>
          <dgm:animLvl val="lvl"/>
        </dgm:presLayoutVars>
      </dgm:prSet>
      <dgm:spPr/>
    </dgm:pt>
    <dgm:pt modelId="{7972D24A-51C8-48FB-8FAA-A0B33873F7C4}" type="pres">
      <dgm:prSet presAssocID="{55582825-4E10-43E8-A70D-F04B254BF2E6}" presName="thickLine" presStyleLbl="alignNode1" presStyleIdx="0" presStyleCnt="2"/>
      <dgm:spPr/>
    </dgm:pt>
    <dgm:pt modelId="{18197998-4B12-40EE-B327-B5A6FB1A0362}" type="pres">
      <dgm:prSet presAssocID="{55582825-4E10-43E8-A70D-F04B254BF2E6}" presName="horz1" presStyleCnt="0"/>
      <dgm:spPr/>
    </dgm:pt>
    <dgm:pt modelId="{F04C9D8B-F451-4287-81F1-031F243F9218}" type="pres">
      <dgm:prSet presAssocID="{55582825-4E10-43E8-A70D-F04B254BF2E6}" presName="tx1" presStyleLbl="revTx" presStyleIdx="0" presStyleCnt="18"/>
      <dgm:spPr/>
    </dgm:pt>
    <dgm:pt modelId="{EEEF2FB4-684B-4462-AEA1-7A18943E0BED}" type="pres">
      <dgm:prSet presAssocID="{55582825-4E10-43E8-A70D-F04B254BF2E6}" presName="vert1" presStyleCnt="0"/>
      <dgm:spPr/>
    </dgm:pt>
    <dgm:pt modelId="{2F00E82B-A41B-4113-8E4F-7550903AF795}" type="pres">
      <dgm:prSet presAssocID="{D5625C0A-01F0-438A-8231-4F8E04BDC6FC}" presName="vertSpace2a" presStyleCnt="0"/>
      <dgm:spPr/>
    </dgm:pt>
    <dgm:pt modelId="{E780AD80-5F7B-48A0-9037-C99D313F38A4}" type="pres">
      <dgm:prSet presAssocID="{D5625C0A-01F0-438A-8231-4F8E04BDC6FC}" presName="horz2" presStyleCnt="0"/>
      <dgm:spPr/>
    </dgm:pt>
    <dgm:pt modelId="{C37FF10C-7776-4EC9-BBFD-367428907A89}" type="pres">
      <dgm:prSet presAssocID="{D5625C0A-01F0-438A-8231-4F8E04BDC6FC}" presName="horzSpace2" presStyleCnt="0"/>
      <dgm:spPr/>
    </dgm:pt>
    <dgm:pt modelId="{B7696BFF-A9C1-482A-9B1C-CE5319D47E1B}" type="pres">
      <dgm:prSet presAssocID="{D5625C0A-01F0-438A-8231-4F8E04BDC6FC}" presName="tx2" presStyleLbl="revTx" presStyleIdx="1" presStyleCnt="18"/>
      <dgm:spPr/>
    </dgm:pt>
    <dgm:pt modelId="{1D8DAED1-E7E5-44E2-96B8-9851C14AA0A4}" type="pres">
      <dgm:prSet presAssocID="{D5625C0A-01F0-438A-8231-4F8E04BDC6FC}" presName="vert2" presStyleCnt="0"/>
      <dgm:spPr/>
    </dgm:pt>
    <dgm:pt modelId="{35A78AC3-F62E-47EF-9EDC-8C7C379C2280}" type="pres">
      <dgm:prSet presAssocID="{9420D06B-E814-46A5-ADB7-D7BACAE7D64A}" presName="horz3" presStyleCnt="0"/>
      <dgm:spPr/>
    </dgm:pt>
    <dgm:pt modelId="{F8BBD9C6-D16E-43DD-882D-A3FD0ABACDE1}" type="pres">
      <dgm:prSet presAssocID="{9420D06B-E814-46A5-ADB7-D7BACAE7D64A}" presName="horzSpace3" presStyleCnt="0"/>
      <dgm:spPr/>
    </dgm:pt>
    <dgm:pt modelId="{16DD5BFE-CC66-4BE3-BB58-0ABCD2EDE64D}" type="pres">
      <dgm:prSet presAssocID="{9420D06B-E814-46A5-ADB7-D7BACAE7D64A}" presName="tx3" presStyleLbl="revTx" presStyleIdx="2" presStyleCnt="18"/>
      <dgm:spPr/>
    </dgm:pt>
    <dgm:pt modelId="{1934BDA0-72B5-4F52-A843-B98D84800605}" type="pres">
      <dgm:prSet presAssocID="{9420D06B-E814-46A5-ADB7-D7BACAE7D64A}" presName="vert3" presStyleCnt="0"/>
      <dgm:spPr/>
    </dgm:pt>
    <dgm:pt modelId="{03B72CCB-F9E0-4E58-BB78-EF392E7C495D}" type="pres">
      <dgm:prSet presAssocID="{491F8509-8F06-4EA6-84E5-C68167530681}" presName="thinLine3" presStyleLbl="callout" presStyleIdx="0" presStyleCnt="14"/>
      <dgm:spPr/>
    </dgm:pt>
    <dgm:pt modelId="{9E6BA9FE-1752-42CD-A884-D31608E3C937}" type="pres">
      <dgm:prSet presAssocID="{1F946AD2-75D9-4A81-910A-46DBF1B60A9A}" presName="horz3" presStyleCnt="0"/>
      <dgm:spPr/>
    </dgm:pt>
    <dgm:pt modelId="{01FCD234-361A-4A44-95FB-D7AB31CFC1B9}" type="pres">
      <dgm:prSet presAssocID="{1F946AD2-75D9-4A81-910A-46DBF1B60A9A}" presName="horzSpace3" presStyleCnt="0"/>
      <dgm:spPr/>
    </dgm:pt>
    <dgm:pt modelId="{5018179C-0D1E-46C7-8165-E202E1874DA4}" type="pres">
      <dgm:prSet presAssocID="{1F946AD2-75D9-4A81-910A-46DBF1B60A9A}" presName="tx3" presStyleLbl="revTx" presStyleIdx="3" presStyleCnt="18"/>
      <dgm:spPr/>
    </dgm:pt>
    <dgm:pt modelId="{A5F33739-8CE5-4977-8F9F-0A57BAAC290A}" type="pres">
      <dgm:prSet presAssocID="{1F946AD2-75D9-4A81-910A-46DBF1B60A9A}" presName="vert3" presStyleCnt="0"/>
      <dgm:spPr/>
    </dgm:pt>
    <dgm:pt modelId="{1062D364-9342-40E0-B8A9-FB3EC7BA2409}" type="pres">
      <dgm:prSet presAssocID="{D1336CEB-720D-41BF-B7C8-2070084D6A57}" presName="thinLine3" presStyleLbl="callout" presStyleIdx="1" presStyleCnt="14"/>
      <dgm:spPr/>
    </dgm:pt>
    <dgm:pt modelId="{0D30E612-7A4A-48D7-A236-55CFD8790A15}" type="pres">
      <dgm:prSet presAssocID="{E9B41028-7A39-4528-A00F-918C18F241AE}" presName="horz3" presStyleCnt="0"/>
      <dgm:spPr/>
    </dgm:pt>
    <dgm:pt modelId="{1336EC3E-19E2-44B6-8F6E-A0E4DDCDC721}" type="pres">
      <dgm:prSet presAssocID="{E9B41028-7A39-4528-A00F-918C18F241AE}" presName="horzSpace3" presStyleCnt="0"/>
      <dgm:spPr/>
    </dgm:pt>
    <dgm:pt modelId="{0FC18F3A-7A16-44D1-AF87-77DC2D2E153D}" type="pres">
      <dgm:prSet presAssocID="{E9B41028-7A39-4528-A00F-918C18F241AE}" presName="tx3" presStyleLbl="revTx" presStyleIdx="4" presStyleCnt="18"/>
      <dgm:spPr/>
    </dgm:pt>
    <dgm:pt modelId="{4CCC3691-2048-4625-BBE7-382D2BDE23C2}" type="pres">
      <dgm:prSet presAssocID="{E9B41028-7A39-4528-A00F-918C18F241AE}" presName="vert3" presStyleCnt="0"/>
      <dgm:spPr/>
    </dgm:pt>
    <dgm:pt modelId="{5D4EEEE4-37E4-4065-A794-0CB6C57DFB82}" type="pres">
      <dgm:prSet presAssocID="{2A40AA40-652C-46CC-8A3D-94558E27BE3C}" presName="thinLine3" presStyleLbl="callout" presStyleIdx="2" presStyleCnt="14"/>
      <dgm:spPr/>
    </dgm:pt>
    <dgm:pt modelId="{695E72C5-BAF7-4D0E-9281-C951BA3A1296}" type="pres">
      <dgm:prSet presAssocID="{EABA21DE-482A-4B7E-A5D8-38F22129EC5E}" presName="horz3" presStyleCnt="0"/>
      <dgm:spPr/>
    </dgm:pt>
    <dgm:pt modelId="{33214231-A2C6-4958-84EE-A06E2CD7AA88}" type="pres">
      <dgm:prSet presAssocID="{EABA21DE-482A-4B7E-A5D8-38F22129EC5E}" presName="horzSpace3" presStyleCnt="0"/>
      <dgm:spPr/>
    </dgm:pt>
    <dgm:pt modelId="{81807677-F2EE-4838-9F1B-D95D08230159}" type="pres">
      <dgm:prSet presAssocID="{EABA21DE-482A-4B7E-A5D8-38F22129EC5E}" presName="tx3" presStyleLbl="revTx" presStyleIdx="5" presStyleCnt="18"/>
      <dgm:spPr/>
    </dgm:pt>
    <dgm:pt modelId="{B0903DD3-8803-4F33-A89C-F8A901B028CC}" type="pres">
      <dgm:prSet presAssocID="{EABA21DE-482A-4B7E-A5D8-38F22129EC5E}" presName="vert3" presStyleCnt="0"/>
      <dgm:spPr/>
    </dgm:pt>
    <dgm:pt modelId="{FF7A583C-B11C-491F-864F-933024541B6A}" type="pres">
      <dgm:prSet presAssocID="{53D04ACF-D209-4151-BECB-6AB0430C1ABA}" presName="thinLine3" presStyleLbl="callout" presStyleIdx="3" presStyleCnt="14"/>
      <dgm:spPr/>
    </dgm:pt>
    <dgm:pt modelId="{56A6079E-6444-4887-B66E-12F44F964EA8}" type="pres">
      <dgm:prSet presAssocID="{2E33A2C7-45C6-4A60-8762-9DEAC8326893}" presName="horz3" presStyleCnt="0"/>
      <dgm:spPr/>
    </dgm:pt>
    <dgm:pt modelId="{40FF2FF3-7D4E-4A0B-90F9-636E6DBAE140}" type="pres">
      <dgm:prSet presAssocID="{2E33A2C7-45C6-4A60-8762-9DEAC8326893}" presName="horzSpace3" presStyleCnt="0"/>
      <dgm:spPr/>
    </dgm:pt>
    <dgm:pt modelId="{6ED6ED6B-2329-4F25-9CA9-614AD50385DD}" type="pres">
      <dgm:prSet presAssocID="{2E33A2C7-45C6-4A60-8762-9DEAC8326893}" presName="tx3" presStyleLbl="revTx" presStyleIdx="6" presStyleCnt="18"/>
      <dgm:spPr/>
    </dgm:pt>
    <dgm:pt modelId="{5FC38DE2-F9C5-4998-BFCB-38F9A2669672}" type="pres">
      <dgm:prSet presAssocID="{2E33A2C7-45C6-4A60-8762-9DEAC8326893}" presName="vert3" presStyleCnt="0"/>
      <dgm:spPr/>
    </dgm:pt>
    <dgm:pt modelId="{A995B024-9042-43A1-B8CB-B916185FE12E}" type="pres">
      <dgm:prSet presAssocID="{D5625C0A-01F0-438A-8231-4F8E04BDC6FC}" presName="thinLine2b" presStyleLbl="callout" presStyleIdx="4" presStyleCnt="14"/>
      <dgm:spPr/>
    </dgm:pt>
    <dgm:pt modelId="{C4FDFDC1-96DE-4A11-B0B0-E6A77EB98306}" type="pres">
      <dgm:prSet presAssocID="{D5625C0A-01F0-438A-8231-4F8E04BDC6FC}" presName="vertSpace2b" presStyleCnt="0"/>
      <dgm:spPr/>
    </dgm:pt>
    <dgm:pt modelId="{C1420411-F8B4-4EB8-B87C-9C0177E5E48A}" type="pres">
      <dgm:prSet presAssocID="{55007D18-961B-4143-8DCB-1406FB9168CF}" presName="horz2" presStyleCnt="0"/>
      <dgm:spPr/>
    </dgm:pt>
    <dgm:pt modelId="{1D21484F-EB08-4380-8062-8BD14AC59370}" type="pres">
      <dgm:prSet presAssocID="{55007D18-961B-4143-8DCB-1406FB9168CF}" presName="horzSpace2" presStyleCnt="0"/>
      <dgm:spPr/>
    </dgm:pt>
    <dgm:pt modelId="{04C7E477-0ABE-4CA5-8DF4-74F88323C80B}" type="pres">
      <dgm:prSet presAssocID="{55007D18-961B-4143-8DCB-1406FB9168CF}" presName="tx2" presStyleLbl="revTx" presStyleIdx="7" presStyleCnt="18"/>
      <dgm:spPr/>
    </dgm:pt>
    <dgm:pt modelId="{8C71A438-B1A4-4E7F-B8BB-94BA7042D8B4}" type="pres">
      <dgm:prSet presAssocID="{55007D18-961B-4143-8DCB-1406FB9168CF}" presName="vert2" presStyleCnt="0"/>
      <dgm:spPr/>
    </dgm:pt>
    <dgm:pt modelId="{04E1238E-6944-47CC-AF9F-CBF25CEFFC8A}" type="pres">
      <dgm:prSet presAssocID="{7FC985AC-3349-4E29-8BA0-48CB23A9FCDE}" presName="horz3" presStyleCnt="0"/>
      <dgm:spPr/>
    </dgm:pt>
    <dgm:pt modelId="{CF5CFF99-47BA-4512-9780-5A533F710769}" type="pres">
      <dgm:prSet presAssocID="{7FC985AC-3349-4E29-8BA0-48CB23A9FCDE}" presName="horzSpace3" presStyleCnt="0"/>
      <dgm:spPr/>
    </dgm:pt>
    <dgm:pt modelId="{0C76DE2D-7C6F-49DD-A94E-C157EDDC1698}" type="pres">
      <dgm:prSet presAssocID="{7FC985AC-3349-4E29-8BA0-48CB23A9FCDE}" presName="tx3" presStyleLbl="revTx" presStyleIdx="8" presStyleCnt="18"/>
      <dgm:spPr/>
    </dgm:pt>
    <dgm:pt modelId="{12AD6124-E58E-4217-A299-9498C2A06BE3}" type="pres">
      <dgm:prSet presAssocID="{7FC985AC-3349-4E29-8BA0-48CB23A9FCDE}" presName="vert3" presStyleCnt="0"/>
      <dgm:spPr/>
    </dgm:pt>
    <dgm:pt modelId="{C5CFAB45-420C-4894-8297-C2E7CD982116}" type="pres">
      <dgm:prSet presAssocID="{26ECD0D6-39B0-4B8D-B45F-71497920E92B}" presName="thinLine3" presStyleLbl="callout" presStyleIdx="5" presStyleCnt="14"/>
      <dgm:spPr/>
    </dgm:pt>
    <dgm:pt modelId="{A56C8885-BEEC-400C-9820-DE3806096A3C}" type="pres">
      <dgm:prSet presAssocID="{BF7102B5-35F6-4CE1-8007-3F30EF627834}" presName="horz3" presStyleCnt="0"/>
      <dgm:spPr/>
    </dgm:pt>
    <dgm:pt modelId="{586554C9-A226-49F3-B939-6628A314FADD}" type="pres">
      <dgm:prSet presAssocID="{BF7102B5-35F6-4CE1-8007-3F30EF627834}" presName="horzSpace3" presStyleCnt="0"/>
      <dgm:spPr/>
    </dgm:pt>
    <dgm:pt modelId="{2FE9E738-4CFB-49E7-BEF2-EFDAA6EF4E4C}" type="pres">
      <dgm:prSet presAssocID="{BF7102B5-35F6-4CE1-8007-3F30EF627834}" presName="tx3" presStyleLbl="revTx" presStyleIdx="9" presStyleCnt="18"/>
      <dgm:spPr/>
    </dgm:pt>
    <dgm:pt modelId="{2735161F-3AC0-4505-B032-2E9930F9E52E}" type="pres">
      <dgm:prSet presAssocID="{BF7102B5-35F6-4CE1-8007-3F30EF627834}" presName="vert3" presStyleCnt="0"/>
      <dgm:spPr/>
    </dgm:pt>
    <dgm:pt modelId="{CF61FACC-5660-4CA3-BBE3-9623D5FA8EAE}" type="pres">
      <dgm:prSet presAssocID="{C0DCB74A-4E7D-4740-9248-41817D484454}" presName="thinLine3" presStyleLbl="callout" presStyleIdx="6" presStyleCnt="14"/>
      <dgm:spPr/>
    </dgm:pt>
    <dgm:pt modelId="{515DFB84-D880-4E1C-9B28-BEEDAD04E447}" type="pres">
      <dgm:prSet presAssocID="{047AB3F9-5FE2-49C7-BF1C-E3777DB190AA}" presName="horz3" presStyleCnt="0"/>
      <dgm:spPr/>
    </dgm:pt>
    <dgm:pt modelId="{6AB1BE4C-6BB4-4915-AF61-18882EEC1E2F}" type="pres">
      <dgm:prSet presAssocID="{047AB3F9-5FE2-49C7-BF1C-E3777DB190AA}" presName="horzSpace3" presStyleCnt="0"/>
      <dgm:spPr/>
    </dgm:pt>
    <dgm:pt modelId="{D382B638-CFD3-49A7-930C-8B989183E3B2}" type="pres">
      <dgm:prSet presAssocID="{047AB3F9-5FE2-49C7-BF1C-E3777DB190AA}" presName="tx3" presStyleLbl="revTx" presStyleIdx="10" presStyleCnt="18"/>
      <dgm:spPr/>
    </dgm:pt>
    <dgm:pt modelId="{E0EBDBA4-D5E1-4A78-B8C7-32A68D965EFE}" type="pres">
      <dgm:prSet presAssocID="{047AB3F9-5FE2-49C7-BF1C-E3777DB190AA}" presName="vert3" presStyleCnt="0"/>
      <dgm:spPr/>
    </dgm:pt>
    <dgm:pt modelId="{F19F3D35-556E-4002-B76B-BD6D2B47ED6A}" type="pres">
      <dgm:prSet presAssocID="{5800A4BF-7C27-412F-BCE5-D6A57FD36178}" presName="thinLine3" presStyleLbl="callout" presStyleIdx="7" presStyleCnt="14"/>
      <dgm:spPr/>
    </dgm:pt>
    <dgm:pt modelId="{156AEB23-ACF0-4C52-B13E-87C854A96CF5}" type="pres">
      <dgm:prSet presAssocID="{F349EF1A-6031-44EB-9C4E-9449D6AF0098}" presName="horz3" presStyleCnt="0"/>
      <dgm:spPr/>
    </dgm:pt>
    <dgm:pt modelId="{3FCBCE85-97F9-4D3C-8BE0-D1A4FDB3DF95}" type="pres">
      <dgm:prSet presAssocID="{F349EF1A-6031-44EB-9C4E-9449D6AF0098}" presName="horzSpace3" presStyleCnt="0"/>
      <dgm:spPr/>
    </dgm:pt>
    <dgm:pt modelId="{C34263D6-405F-4A9C-BB78-01683E3E4F36}" type="pres">
      <dgm:prSet presAssocID="{F349EF1A-6031-44EB-9C4E-9449D6AF0098}" presName="tx3" presStyleLbl="revTx" presStyleIdx="11" presStyleCnt="18"/>
      <dgm:spPr/>
    </dgm:pt>
    <dgm:pt modelId="{C059E9C8-1B19-4A11-B915-671A0AFB5B7D}" type="pres">
      <dgm:prSet presAssocID="{F349EF1A-6031-44EB-9C4E-9449D6AF0098}" presName="vert3" presStyleCnt="0"/>
      <dgm:spPr/>
    </dgm:pt>
    <dgm:pt modelId="{7E0A59DB-26F9-4BB2-BF52-64BE7086DFA2}" type="pres">
      <dgm:prSet presAssocID="{7B3DBCE9-E5C6-4BB8-BD25-1A53791B748A}" presName="thinLine3" presStyleLbl="callout" presStyleIdx="8" presStyleCnt="14"/>
      <dgm:spPr/>
    </dgm:pt>
    <dgm:pt modelId="{7853AA87-8E4D-4810-888A-447CECF278A7}" type="pres">
      <dgm:prSet presAssocID="{F2D11CCB-4BB0-4D30-AC7D-BF6B2D8E5AD2}" presName="horz3" presStyleCnt="0"/>
      <dgm:spPr/>
    </dgm:pt>
    <dgm:pt modelId="{597CC033-0534-42A2-A8C9-85694F233BD3}" type="pres">
      <dgm:prSet presAssocID="{F2D11CCB-4BB0-4D30-AC7D-BF6B2D8E5AD2}" presName="horzSpace3" presStyleCnt="0"/>
      <dgm:spPr/>
    </dgm:pt>
    <dgm:pt modelId="{AF6C734B-0BEC-4BD4-BFEE-B009D0FF6DAF}" type="pres">
      <dgm:prSet presAssocID="{F2D11CCB-4BB0-4D30-AC7D-BF6B2D8E5AD2}" presName="tx3" presStyleLbl="revTx" presStyleIdx="12" presStyleCnt="18"/>
      <dgm:spPr/>
    </dgm:pt>
    <dgm:pt modelId="{817D8855-CD85-47E0-BBE7-2B4034ACE0E1}" type="pres">
      <dgm:prSet presAssocID="{F2D11CCB-4BB0-4D30-AC7D-BF6B2D8E5AD2}" presName="vert3" presStyleCnt="0"/>
      <dgm:spPr/>
    </dgm:pt>
    <dgm:pt modelId="{73AEF5E2-446C-4196-9408-1A17E36C572C}" type="pres">
      <dgm:prSet presAssocID="{55007D18-961B-4143-8DCB-1406FB9168CF}" presName="thinLine2b" presStyleLbl="callout" presStyleIdx="9" presStyleCnt="14"/>
      <dgm:spPr/>
    </dgm:pt>
    <dgm:pt modelId="{18BF2A38-5BEB-4F06-AA92-9607B888604A}" type="pres">
      <dgm:prSet presAssocID="{55007D18-961B-4143-8DCB-1406FB9168CF}" presName="vertSpace2b" presStyleCnt="0"/>
      <dgm:spPr/>
    </dgm:pt>
    <dgm:pt modelId="{25AE0AC8-6A5B-4648-B4F8-461821F851F8}" type="pres">
      <dgm:prSet presAssocID="{96CFB09F-E06D-497C-834E-27A181C0F74C}" presName="thickLine" presStyleLbl="alignNode1" presStyleIdx="1" presStyleCnt="2"/>
      <dgm:spPr/>
    </dgm:pt>
    <dgm:pt modelId="{C23A33CE-52F6-4757-B54C-FE9B3E88801C}" type="pres">
      <dgm:prSet presAssocID="{96CFB09F-E06D-497C-834E-27A181C0F74C}" presName="horz1" presStyleCnt="0"/>
      <dgm:spPr/>
    </dgm:pt>
    <dgm:pt modelId="{DCC964D0-DEFF-4E7E-8725-6105ABF9EF65}" type="pres">
      <dgm:prSet presAssocID="{96CFB09F-E06D-497C-834E-27A181C0F74C}" presName="tx1" presStyleLbl="revTx" presStyleIdx="13" presStyleCnt="18"/>
      <dgm:spPr/>
    </dgm:pt>
    <dgm:pt modelId="{3EDD41E1-1E4A-4D36-AEBF-4A8F1C3E90FA}" type="pres">
      <dgm:prSet presAssocID="{96CFB09F-E06D-497C-834E-27A181C0F74C}" presName="vert1" presStyleCnt="0"/>
      <dgm:spPr/>
    </dgm:pt>
    <dgm:pt modelId="{3587F8BF-D955-4107-B342-2320B45A589D}" type="pres">
      <dgm:prSet presAssocID="{60F66E46-EE44-4DAF-9250-029E7D595A26}" presName="vertSpace2a" presStyleCnt="0"/>
      <dgm:spPr/>
    </dgm:pt>
    <dgm:pt modelId="{EA4C8082-8A6B-4C4A-BB5C-ED0B77348151}" type="pres">
      <dgm:prSet presAssocID="{60F66E46-EE44-4DAF-9250-029E7D595A26}" presName="horz2" presStyleCnt="0"/>
      <dgm:spPr/>
    </dgm:pt>
    <dgm:pt modelId="{979ABA48-4425-4AF5-882C-5777B59A6457}" type="pres">
      <dgm:prSet presAssocID="{60F66E46-EE44-4DAF-9250-029E7D595A26}" presName="horzSpace2" presStyleCnt="0"/>
      <dgm:spPr/>
    </dgm:pt>
    <dgm:pt modelId="{C85FECC5-1C75-4322-B593-DCDF7797B420}" type="pres">
      <dgm:prSet presAssocID="{60F66E46-EE44-4DAF-9250-029E7D595A26}" presName="tx2" presStyleLbl="revTx" presStyleIdx="14" presStyleCnt="18"/>
      <dgm:spPr/>
    </dgm:pt>
    <dgm:pt modelId="{ED38DD28-4096-429A-AC16-4EA281E43833}" type="pres">
      <dgm:prSet presAssocID="{60F66E46-EE44-4DAF-9250-029E7D595A26}" presName="vert2" presStyleCnt="0"/>
      <dgm:spPr/>
    </dgm:pt>
    <dgm:pt modelId="{CB804589-316C-4A66-9484-9CA9A174838C}" type="pres">
      <dgm:prSet presAssocID="{60F66E46-EE44-4DAF-9250-029E7D595A26}" presName="thinLine2b" presStyleLbl="callout" presStyleIdx="10" presStyleCnt="14"/>
      <dgm:spPr/>
    </dgm:pt>
    <dgm:pt modelId="{7FABB737-ABC7-473C-971B-979664DE9E41}" type="pres">
      <dgm:prSet presAssocID="{60F66E46-EE44-4DAF-9250-029E7D595A26}" presName="vertSpace2b" presStyleCnt="0"/>
      <dgm:spPr/>
    </dgm:pt>
    <dgm:pt modelId="{6A9010B1-3911-43F8-AF5E-3520E3B58792}" type="pres">
      <dgm:prSet presAssocID="{4D83776E-4BD1-4A28-82C2-EC3429139394}" presName="horz2" presStyleCnt="0"/>
      <dgm:spPr/>
    </dgm:pt>
    <dgm:pt modelId="{3FF70C6E-2E28-4FAD-890C-C278B6E39226}" type="pres">
      <dgm:prSet presAssocID="{4D83776E-4BD1-4A28-82C2-EC3429139394}" presName="horzSpace2" presStyleCnt="0"/>
      <dgm:spPr/>
    </dgm:pt>
    <dgm:pt modelId="{6B9CDED9-CEAA-499F-B4AA-4000D873E87E}" type="pres">
      <dgm:prSet presAssocID="{4D83776E-4BD1-4A28-82C2-EC3429139394}" presName="tx2" presStyleLbl="revTx" presStyleIdx="15" presStyleCnt="18"/>
      <dgm:spPr/>
    </dgm:pt>
    <dgm:pt modelId="{89F3CFB2-C897-4128-9222-02FCCA7FE70F}" type="pres">
      <dgm:prSet presAssocID="{4D83776E-4BD1-4A28-82C2-EC3429139394}" presName="vert2" presStyleCnt="0"/>
      <dgm:spPr/>
    </dgm:pt>
    <dgm:pt modelId="{2F711D79-140B-4CDA-B9FE-FCF6FC17EC71}" type="pres">
      <dgm:prSet presAssocID="{4D83776E-4BD1-4A28-82C2-EC3429139394}" presName="thinLine2b" presStyleLbl="callout" presStyleIdx="11" presStyleCnt="14"/>
      <dgm:spPr/>
    </dgm:pt>
    <dgm:pt modelId="{E9BA21EF-1E9F-4842-AEB9-8C5EB60AA931}" type="pres">
      <dgm:prSet presAssocID="{4D83776E-4BD1-4A28-82C2-EC3429139394}" presName="vertSpace2b" presStyleCnt="0"/>
      <dgm:spPr/>
    </dgm:pt>
    <dgm:pt modelId="{4B12A5DE-85FF-430E-8650-E6CEEB91A032}" type="pres">
      <dgm:prSet presAssocID="{72D9BC92-825E-463E-9225-C9D8299F5C1E}" presName="horz2" presStyleCnt="0"/>
      <dgm:spPr/>
    </dgm:pt>
    <dgm:pt modelId="{A57DECEA-26BC-40ED-95B1-B7A4F5F78B55}" type="pres">
      <dgm:prSet presAssocID="{72D9BC92-825E-463E-9225-C9D8299F5C1E}" presName="horzSpace2" presStyleCnt="0"/>
      <dgm:spPr/>
    </dgm:pt>
    <dgm:pt modelId="{C8F6B872-7A31-440C-86A7-4C7E8F3BF284}" type="pres">
      <dgm:prSet presAssocID="{72D9BC92-825E-463E-9225-C9D8299F5C1E}" presName="tx2" presStyleLbl="revTx" presStyleIdx="16" presStyleCnt="18"/>
      <dgm:spPr/>
    </dgm:pt>
    <dgm:pt modelId="{D4E88EEB-0480-4244-81B9-A1C80ECD20FE}" type="pres">
      <dgm:prSet presAssocID="{72D9BC92-825E-463E-9225-C9D8299F5C1E}" presName="vert2" presStyleCnt="0"/>
      <dgm:spPr/>
    </dgm:pt>
    <dgm:pt modelId="{A9A26069-7665-4C52-8E54-BFE8372FC44E}" type="pres">
      <dgm:prSet presAssocID="{72D9BC92-825E-463E-9225-C9D8299F5C1E}" presName="thinLine2b" presStyleLbl="callout" presStyleIdx="12" presStyleCnt="14"/>
      <dgm:spPr/>
    </dgm:pt>
    <dgm:pt modelId="{5A801886-4AD0-447E-9DA8-E305E83ED059}" type="pres">
      <dgm:prSet presAssocID="{72D9BC92-825E-463E-9225-C9D8299F5C1E}" presName="vertSpace2b" presStyleCnt="0"/>
      <dgm:spPr/>
    </dgm:pt>
    <dgm:pt modelId="{FA4B2AE0-47EF-46B9-8672-687388A3C669}" type="pres">
      <dgm:prSet presAssocID="{A017D1B0-F678-4424-9DAC-5EF3111E902E}" presName="horz2" presStyleCnt="0"/>
      <dgm:spPr/>
    </dgm:pt>
    <dgm:pt modelId="{AB1210D0-A7C2-4681-AD5C-5B6867BA132A}" type="pres">
      <dgm:prSet presAssocID="{A017D1B0-F678-4424-9DAC-5EF3111E902E}" presName="horzSpace2" presStyleCnt="0"/>
      <dgm:spPr/>
    </dgm:pt>
    <dgm:pt modelId="{717CE206-15DE-40EC-85DA-FB99C5FC3B35}" type="pres">
      <dgm:prSet presAssocID="{A017D1B0-F678-4424-9DAC-5EF3111E902E}" presName="tx2" presStyleLbl="revTx" presStyleIdx="17" presStyleCnt="18"/>
      <dgm:spPr/>
    </dgm:pt>
    <dgm:pt modelId="{7B3D1FAA-9088-43DD-8909-930C02BE3A74}" type="pres">
      <dgm:prSet presAssocID="{A017D1B0-F678-4424-9DAC-5EF3111E902E}" presName="vert2" presStyleCnt="0"/>
      <dgm:spPr/>
    </dgm:pt>
    <dgm:pt modelId="{D3E2B4D0-B127-4E2C-960F-40589B3594B7}" type="pres">
      <dgm:prSet presAssocID="{A017D1B0-F678-4424-9DAC-5EF3111E902E}" presName="thinLine2b" presStyleLbl="callout" presStyleIdx="13" presStyleCnt="14"/>
      <dgm:spPr/>
    </dgm:pt>
    <dgm:pt modelId="{0E38B611-2C3C-409E-9F99-5295D87FE378}" type="pres">
      <dgm:prSet presAssocID="{A017D1B0-F678-4424-9DAC-5EF3111E902E}" presName="vertSpace2b" presStyleCnt="0"/>
      <dgm:spPr/>
    </dgm:pt>
  </dgm:ptLst>
  <dgm:cxnLst>
    <dgm:cxn modelId="{12F44B02-C5F4-4529-BD03-D31BEBC48D51}" type="presOf" srcId="{BF7102B5-35F6-4CE1-8007-3F30EF627834}" destId="{2FE9E738-4CFB-49E7-BEF2-EFDAA6EF4E4C}" srcOrd="0" destOrd="0" presId="urn:microsoft.com/office/officeart/2008/layout/LinedList"/>
    <dgm:cxn modelId="{EC01A108-CB14-4038-A37F-D327303DE0C2}" srcId="{053F0C37-BD28-44E9-A596-EC8985DB4A46}" destId="{96CFB09F-E06D-497C-834E-27A181C0F74C}" srcOrd="1" destOrd="0" parTransId="{686851EC-9819-462E-8AC3-E62FE6BF9AE6}" sibTransId="{F42EA08B-B3CC-4931-B26D-E892B9DBCEEC}"/>
    <dgm:cxn modelId="{204AE10A-690E-4EE2-87A0-72DDFBB46B9E}" srcId="{96CFB09F-E06D-497C-834E-27A181C0F74C}" destId="{4D83776E-4BD1-4A28-82C2-EC3429139394}" srcOrd="1" destOrd="0" parTransId="{EE614BA8-4C47-4FA1-A86A-07F84F7C68F8}" sibTransId="{D49B8D63-8810-4643-B655-12582469144A}"/>
    <dgm:cxn modelId="{CB5CEC0E-7E12-4EBA-A2CC-F864061242AF}" type="presOf" srcId="{96CFB09F-E06D-497C-834E-27A181C0F74C}" destId="{DCC964D0-DEFF-4E7E-8725-6105ABF9EF65}" srcOrd="0" destOrd="0" presId="urn:microsoft.com/office/officeart/2008/layout/LinedList"/>
    <dgm:cxn modelId="{AB6E710F-74DA-4813-BB28-E327DA5881D3}" srcId="{55582825-4E10-43E8-A70D-F04B254BF2E6}" destId="{D5625C0A-01F0-438A-8231-4F8E04BDC6FC}" srcOrd="0" destOrd="0" parTransId="{CBE6A865-ECB9-4F23-B65D-59A912F871F6}" sibTransId="{A63DD035-5DA1-45D1-97A7-6018C6EA535D}"/>
    <dgm:cxn modelId="{171FC70F-DF0A-4EEC-923F-37A23349B948}" srcId="{55007D18-961B-4143-8DCB-1406FB9168CF}" destId="{047AB3F9-5FE2-49C7-BF1C-E3777DB190AA}" srcOrd="2" destOrd="0" parTransId="{03367999-1056-4D2B-B40A-2DAC7D24115C}" sibTransId="{5800A4BF-7C27-412F-BCE5-D6A57FD36178}"/>
    <dgm:cxn modelId="{51BEFA12-FC2F-486B-A96E-DBECEA01A204}" type="presOf" srcId="{72D9BC92-825E-463E-9225-C9D8299F5C1E}" destId="{C8F6B872-7A31-440C-86A7-4C7E8F3BF284}" srcOrd="0" destOrd="0" presId="urn:microsoft.com/office/officeart/2008/layout/LinedList"/>
    <dgm:cxn modelId="{D2BE3715-DF9C-4601-AFCB-7B2368308F5F}" type="presOf" srcId="{D5625C0A-01F0-438A-8231-4F8E04BDC6FC}" destId="{B7696BFF-A9C1-482A-9B1C-CE5319D47E1B}" srcOrd="0" destOrd="0" presId="urn:microsoft.com/office/officeart/2008/layout/LinedList"/>
    <dgm:cxn modelId="{117C3F1C-C5EA-4286-B774-97B4AC82B59F}" type="presOf" srcId="{9420D06B-E814-46A5-ADB7-D7BACAE7D64A}" destId="{16DD5BFE-CC66-4BE3-BB58-0ABCD2EDE64D}" srcOrd="0" destOrd="0" presId="urn:microsoft.com/office/officeart/2008/layout/LinedList"/>
    <dgm:cxn modelId="{7E6B4D1F-866D-406C-9364-2A7E3156B555}" srcId="{053F0C37-BD28-44E9-A596-EC8985DB4A46}" destId="{55582825-4E10-43E8-A70D-F04B254BF2E6}" srcOrd="0" destOrd="0" parTransId="{B02BE36B-063A-4120-8754-8D4DC3A16875}" sibTransId="{E5465DD6-4CAA-465E-AFE2-DD28A5E9CB5F}"/>
    <dgm:cxn modelId="{9984AA28-F942-4035-8A02-E465E8277E50}" type="presOf" srcId="{2E33A2C7-45C6-4A60-8762-9DEAC8326893}" destId="{6ED6ED6B-2329-4F25-9CA9-614AD50385DD}" srcOrd="0" destOrd="0" presId="urn:microsoft.com/office/officeart/2008/layout/LinedList"/>
    <dgm:cxn modelId="{A3D5DF39-0871-436F-822F-A633AB3D8138}" type="presOf" srcId="{A017D1B0-F678-4424-9DAC-5EF3111E902E}" destId="{717CE206-15DE-40EC-85DA-FB99C5FC3B35}" srcOrd="0" destOrd="0" presId="urn:microsoft.com/office/officeart/2008/layout/LinedList"/>
    <dgm:cxn modelId="{2C9B4C3A-8DDE-47FA-BA28-B5AB66FD1374}" type="presOf" srcId="{4D83776E-4BD1-4A28-82C2-EC3429139394}" destId="{6B9CDED9-CEAA-499F-B4AA-4000D873E87E}" srcOrd="0" destOrd="0" presId="urn:microsoft.com/office/officeart/2008/layout/LinedList"/>
    <dgm:cxn modelId="{BEB1D53B-3551-41D1-9938-581DBD4C2A3F}" srcId="{55007D18-961B-4143-8DCB-1406FB9168CF}" destId="{F349EF1A-6031-44EB-9C4E-9449D6AF0098}" srcOrd="3" destOrd="0" parTransId="{5D1DB4EA-6B5C-4942-B5EC-A569E8FB3CCA}" sibTransId="{7B3DBCE9-E5C6-4BB8-BD25-1A53791B748A}"/>
    <dgm:cxn modelId="{7E04F35D-8953-4AA6-9273-AC6E6E6713AE}" type="presOf" srcId="{047AB3F9-5FE2-49C7-BF1C-E3777DB190AA}" destId="{D382B638-CFD3-49A7-930C-8B989183E3B2}" srcOrd="0" destOrd="0" presId="urn:microsoft.com/office/officeart/2008/layout/LinedList"/>
    <dgm:cxn modelId="{EE4E585E-D86E-4F45-B1AE-5D4A7122EDDD}" srcId="{D5625C0A-01F0-438A-8231-4F8E04BDC6FC}" destId="{1F946AD2-75D9-4A81-910A-46DBF1B60A9A}" srcOrd="1" destOrd="0" parTransId="{F3588824-A014-4FBF-9A68-CB03BA7044EA}" sibTransId="{D1336CEB-720D-41BF-B7C8-2070084D6A57}"/>
    <dgm:cxn modelId="{20EBE664-8CCC-406E-8F56-D1DEAF3F7A24}" type="presOf" srcId="{E9B41028-7A39-4528-A00F-918C18F241AE}" destId="{0FC18F3A-7A16-44D1-AF87-77DC2D2E153D}" srcOrd="0" destOrd="0" presId="urn:microsoft.com/office/officeart/2008/layout/LinedList"/>
    <dgm:cxn modelId="{D16B1A67-BD81-4F39-B1C5-1456C75D4414}" type="presOf" srcId="{F2D11CCB-4BB0-4D30-AC7D-BF6B2D8E5AD2}" destId="{AF6C734B-0BEC-4BD4-BFEE-B009D0FF6DAF}" srcOrd="0" destOrd="0" presId="urn:microsoft.com/office/officeart/2008/layout/LinedList"/>
    <dgm:cxn modelId="{2E1F5678-6D68-4D27-9B02-1945FE99867B}" type="presOf" srcId="{55582825-4E10-43E8-A70D-F04B254BF2E6}" destId="{F04C9D8B-F451-4287-81F1-031F243F9218}" srcOrd="0" destOrd="0" presId="urn:microsoft.com/office/officeart/2008/layout/LinedList"/>
    <dgm:cxn modelId="{E2E6117B-83F3-4CEF-93DE-8F6FE34F146D}" srcId="{55582825-4E10-43E8-A70D-F04B254BF2E6}" destId="{55007D18-961B-4143-8DCB-1406FB9168CF}" srcOrd="1" destOrd="0" parTransId="{F40181B1-465B-41BD-AE6E-5DC38034FB81}" sibTransId="{C3000328-BF51-440F-87C0-B1040944A52E}"/>
    <dgm:cxn modelId="{984CDE83-1E44-4D55-9F4A-38D43DD35699}" srcId="{55007D18-961B-4143-8DCB-1406FB9168CF}" destId="{F2D11CCB-4BB0-4D30-AC7D-BF6B2D8E5AD2}" srcOrd="4" destOrd="0" parTransId="{B968789E-4FBF-4868-B707-433840CFDE6E}" sibTransId="{65D66C63-3903-4AF1-B276-02EC34BBD3CB}"/>
    <dgm:cxn modelId="{8BE1CC96-E0F4-46C9-8733-36EE21DD75B2}" srcId="{D5625C0A-01F0-438A-8231-4F8E04BDC6FC}" destId="{E9B41028-7A39-4528-A00F-918C18F241AE}" srcOrd="2" destOrd="0" parTransId="{E7527718-3C7E-4EE6-B2C8-7E746C8D3066}" sibTransId="{2A40AA40-652C-46CC-8A3D-94558E27BE3C}"/>
    <dgm:cxn modelId="{474163A4-3ADC-4EB6-A3E0-975672125FBE}" srcId="{55007D18-961B-4143-8DCB-1406FB9168CF}" destId="{BF7102B5-35F6-4CE1-8007-3F30EF627834}" srcOrd="1" destOrd="0" parTransId="{FF682278-60D8-4BF9-A478-21A23BBACDEE}" sibTransId="{C0DCB74A-4E7D-4740-9248-41817D484454}"/>
    <dgm:cxn modelId="{F6A3C5A5-6BA1-45CE-8740-44144968EDC8}" type="presOf" srcId="{60F66E46-EE44-4DAF-9250-029E7D595A26}" destId="{C85FECC5-1C75-4322-B593-DCDF7797B420}" srcOrd="0" destOrd="0" presId="urn:microsoft.com/office/officeart/2008/layout/LinedList"/>
    <dgm:cxn modelId="{E7AE6CA8-5682-455D-B38A-F010AB979570}" type="presOf" srcId="{55007D18-961B-4143-8DCB-1406FB9168CF}" destId="{04C7E477-0ABE-4CA5-8DF4-74F88323C80B}" srcOrd="0" destOrd="0" presId="urn:microsoft.com/office/officeart/2008/layout/LinedList"/>
    <dgm:cxn modelId="{37244DAC-CA5C-46E4-A414-866E8245AEB8}" srcId="{D5625C0A-01F0-438A-8231-4F8E04BDC6FC}" destId="{9420D06B-E814-46A5-ADB7-D7BACAE7D64A}" srcOrd="0" destOrd="0" parTransId="{0CED5232-DF39-40FC-832B-96C650F1B101}" sibTransId="{491F8509-8F06-4EA6-84E5-C68167530681}"/>
    <dgm:cxn modelId="{CCC302B2-239F-4FC9-87EC-0728871419F7}" srcId="{96CFB09F-E06D-497C-834E-27A181C0F74C}" destId="{60F66E46-EE44-4DAF-9250-029E7D595A26}" srcOrd="0" destOrd="0" parTransId="{8805B9AF-F1A6-4EF8-A8D5-EC5D2C5918A1}" sibTransId="{D165CBF9-186F-4280-A367-3A978852287D}"/>
    <dgm:cxn modelId="{D712DAB4-CA50-4A4F-8A0C-DAF307C86FB8}" type="presOf" srcId="{EABA21DE-482A-4B7E-A5D8-38F22129EC5E}" destId="{81807677-F2EE-4838-9F1B-D95D08230159}" srcOrd="0" destOrd="0" presId="urn:microsoft.com/office/officeart/2008/layout/LinedList"/>
    <dgm:cxn modelId="{A2CE64B5-AB91-4ADB-BBC8-A9F2B2FED2A0}" type="presOf" srcId="{7FC985AC-3349-4E29-8BA0-48CB23A9FCDE}" destId="{0C76DE2D-7C6F-49DD-A94E-C157EDDC1698}" srcOrd="0" destOrd="0" presId="urn:microsoft.com/office/officeart/2008/layout/LinedList"/>
    <dgm:cxn modelId="{B69619CA-4198-4569-9EF8-499D06FCDAC7}" type="presOf" srcId="{053F0C37-BD28-44E9-A596-EC8985DB4A46}" destId="{5E88D3B7-E4E3-4ECB-989C-3C55FBA4E585}" srcOrd="0" destOrd="0" presId="urn:microsoft.com/office/officeart/2008/layout/LinedList"/>
    <dgm:cxn modelId="{783047D8-4B80-45F8-ACE7-E2E60BD26350}" srcId="{55007D18-961B-4143-8DCB-1406FB9168CF}" destId="{7FC985AC-3349-4E29-8BA0-48CB23A9FCDE}" srcOrd="0" destOrd="0" parTransId="{985EA875-17E2-4F16-B0AF-812675784BA0}" sibTransId="{26ECD0D6-39B0-4B8D-B45F-71497920E92B}"/>
    <dgm:cxn modelId="{DA4BEFD8-2137-4B39-A96F-B4B0213372D4}" srcId="{96CFB09F-E06D-497C-834E-27A181C0F74C}" destId="{72D9BC92-825E-463E-9225-C9D8299F5C1E}" srcOrd="2" destOrd="0" parTransId="{200FE5AF-F8A7-4331-B7CB-01E69BBAD537}" sibTransId="{6C3B7670-1544-4C0C-83A7-3B47F51563BD}"/>
    <dgm:cxn modelId="{0FEE4ADB-C45F-4631-9737-4A61B689EC16}" srcId="{D5625C0A-01F0-438A-8231-4F8E04BDC6FC}" destId="{2E33A2C7-45C6-4A60-8762-9DEAC8326893}" srcOrd="4" destOrd="0" parTransId="{5EFBAD38-E46A-4B2F-8DE7-8DAAA55573DC}" sibTransId="{CEBF1F4F-2375-4126-B7D3-5836963A1A24}"/>
    <dgm:cxn modelId="{214565E5-B5DC-4416-A281-2160FA3626E5}" srcId="{D5625C0A-01F0-438A-8231-4F8E04BDC6FC}" destId="{EABA21DE-482A-4B7E-A5D8-38F22129EC5E}" srcOrd="3" destOrd="0" parTransId="{4FB107C5-744A-40F7-BEB1-65E1828FA9D2}" sibTransId="{53D04ACF-D209-4151-BECB-6AB0430C1ABA}"/>
    <dgm:cxn modelId="{C798DFF7-F82F-4FC0-8944-21FC83C21579}" srcId="{96CFB09F-E06D-497C-834E-27A181C0F74C}" destId="{A017D1B0-F678-4424-9DAC-5EF3111E902E}" srcOrd="3" destOrd="0" parTransId="{7BC6AD8F-DC49-481D-836E-B7CB23DB0EFA}" sibTransId="{6674A6F3-36AC-49B7-9C5F-0EC5258F68A1}"/>
    <dgm:cxn modelId="{261CB4F9-C4EE-430A-8910-2C1021D49E15}" type="presOf" srcId="{F349EF1A-6031-44EB-9C4E-9449D6AF0098}" destId="{C34263D6-405F-4A9C-BB78-01683E3E4F36}" srcOrd="0" destOrd="0" presId="urn:microsoft.com/office/officeart/2008/layout/LinedList"/>
    <dgm:cxn modelId="{1F31F7F9-7024-4DD8-9C6D-0FD8975B7239}" type="presOf" srcId="{1F946AD2-75D9-4A81-910A-46DBF1B60A9A}" destId="{5018179C-0D1E-46C7-8165-E202E1874DA4}" srcOrd="0" destOrd="0" presId="urn:microsoft.com/office/officeart/2008/layout/LinedList"/>
    <dgm:cxn modelId="{A1B1DBE8-4C94-4388-94CA-C21EA0122784}" type="presParOf" srcId="{5E88D3B7-E4E3-4ECB-989C-3C55FBA4E585}" destId="{7972D24A-51C8-48FB-8FAA-A0B33873F7C4}" srcOrd="0" destOrd="0" presId="urn:microsoft.com/office/officeart/2008/layout/LinedList"/>
    <dgm:cxn modelId="{3F0A9038-3345-4F2B-B303-06349AA7F196}" type="presParOf" srcId="{5E88D3B7-E4E3-4ECB-989C-3C55FBA4E585}" destId="{18197998-4B12-40EE-B327-B5A6FB1A0362}" srcOrd="1" destOrd="0" presId="urn:microsoft.com/office/officeart/2008/layout/LinedList"/>
    <dgm:cxn modelId="{8674FB60-5D24-46BB-80B1-AAC5047CEBA6}" type="presParOf" srcId="{18197998-4B12-40EE-B327-B5A6FB1A0362}" destId="{F04C9D8B-F451-4287-81F1-031F243F9218}" srcOrd="0" destOrd="0" presId="urn:microsoft.com/office/officeart/2008/layout/LinedList"/>
    <dgm:cxn modelId="{522CA8C2-136C-4EF5-870F-6EC159719660}" type="presParOf" srcId="{18197998-4B12-40EE-B327-B5A6FB1A0362}" destId="{EEEF2FB4-684B-4462-AEA1-7A18943E0BED}" srcOrd="1" destOrd="0" presId="urn:microsoft.com/office/officeart/2008/layout/LinedList"/>
    <dgm:cxn modelId="{794A995A-86A4-4619-BDA1-D5AD2D4276D3}" type="presParOf" srcId="{EEEF2FB4-684B-4462-AEA1-7A18943E0BED}" destId="{2F00E82B-A41B-4113-8E4F-7550903AF795}" srcOrd="0" destOrd="0" presId="urn:microsoft.com/office/officeart/2008/layout/LinedList"/>
    <dgm:cxn modelId="{09CFEE98-91B7-4B66-8B8F-AEBA3EB781BC}" type="presParOf" srcId="{EEEF2FB4-684B-4462-AEA1-7A18943E0BED}" destId="{E780AD80-5F7B-48A0-9037-C99D313F38A4}" srcOrd="1" destOrd="0" presId="urn:microsoft.com/office/officeart/2008/layout/LinedList"/>
    <dgm:cxn modelId="{44B80F5F-CF2E-4C69-A23C-FD8A043A5905}" type="presParOf" srcId="{E780AD80-5F7B-48A0-9037-C99D313F38A4}" destId="{C37FF10C-7776-4EC9-BBFD-367428907A89}" srcOrd="0" destOrd="0" presId="urn:microsoft.com/office/officeart/2008/layout/LinedList"/>
    <dgm:cxn modelId="{0BA17FC8-EAC0-4F0D-B297-5A113EC7BC61}" type="presParOf" srcId="{E780AD80-5F7B-48A0-9037-C99D313F38A4}" destId="{B7696BFF-A9C1-482A-9B1C-CE5319D47E1B}" srcOrd="1" destOrd="0" presId="urn:microsoft.com/office/officeart/2008/layout/LinedList"/>
    <dgm:cxn modelId="{CFBE17C2-2B62-43DC-87D7-51B373C96D84}" type="presParOf" srcId="{E780AD80-5F7B-48A0-9037-C99D313F38A4}" destId="{1D8DAED1-E7E5-44E2-96B8-9851C14AA0A4}" srcOrd="2" destOrd="0" presId="urn:microsoft.com/office/officeart/2008/layout/LinedList"/>
    <dgm:cxn modelId="{A358D14C-9E32-4F76-960B-C7FF33127095}" type="presParOf" srcId="{1D8DAED1-E7E5-44E2-96B8-9851C14AA0A4}" destId="{35A78AC3-F62E-47EF-9EDC-8C7C379C2280}" srcOrd="0" destOrd="0" presId="urn:microsoft.com/office/officeart/2008/layout/LinedList"/>
    <dgm:cxn modelId="{6DE7BC57-787F-4CF7-AB1D-200E219467F0}" type="presParOf" srcId="{35A78AC3-F62E-47EF-9EDC-8C7C379C2280}" destId="{F8BBD9C6-D16E-43DD-882D-A3FD0ABACDE1}" srcOrd="0" destOrd="0" presId="urn:microsoft.com/office/officeart/2008/layout/LinedList"/>
    <dgm:cxn modelId="{DCBD2069-F3DF-4949-9FF2-D4F25EB30921}" type="presParOf" srcId="{35A78AC3-F62E-47EF-9EDC-8C7C379C2280}" destId="{16DD5BFE-CC66-4BE3-BB58-0ABCD2EDE64D}" srcOrd="1" destOrd="0" presId="urn:microsoft.com/office/officeart/2008/layout/LinedList"/>
    <dgm:cxn modelId="{CF266F1F-363D-4BC0-9F68-3E55DC3C72AF}" type="presParOf" srcId="{35A78AC3-F62E-47EF-9EDC-8C7C379C2280}" destId="{1934BDA0-72B5-4F52-A843-B98D84800605}" srcOrd="2" destOrd="0" presId="urn:microsoft.com/office/officeart/2008/layout/LinedList"/>
    <dgm:cxn modelId="{C4128310-7AF0-458B-801E-C31CB7A7F80B}" type="presParOf" srcId="{1D8DAED1-E7E5-44E2-96B8-9851C14AA0A4}" destId="{03B72CCB-F9E0-4E58-BB78-EF392E7C495D}" srcOrd="1" destOrd="0" presId="urn:microsoft.com/office/officeart/2008/layout/LinedList"/>
    <dgm:cxn modelId="{56BA6B72-94B6-4F01-A8F2-E039BD010953}" type="presParOf" srcId="{1D8DAED1-E7E5-44E2-96B8-9851C14AA0A4}" destId="{9E6BA9FE-1752-42CD-A884-D31608E3C937}" srcOrd="2" destOrd="0" presId="urn:microsoft.com/office/officeart/2008/layout/LinedList"/>
    <dgm:cxn modelId="{9175EB54-A6EE-4055-B087-D7EE70408894}" type="presParOf" srcId="{9E6BA9FE-1752-42CD-A884-D31608E3C937}" destId="{01FCD234-361A-4A44-95FB-D7AB31CFC1B9}" srcOrd="0" destOrd="0" presId="urn:microsoft.com/office/officeart/2008/layout/LinedList"/>
    <dgm:cxn modelId="{F3096528-4185-4F16-AFAE-5E7433D30793}" type="presParOf" srcId="{9E6BA9FE-1752-42CD-A884-D31608E3C937}" destId="{5018179C-0D1E-46C7-8165-E202E1874DA4}" srcOrd="1" destOrd="0" presId="urn:microsoft.com/office/officeart/2008/layout/LinedList"/>
    <dgm:cxn modelId="{4E773ACB-6C38-4F72-BE6D-9DCAA00C6F7A}" type="presParOf" srcId="{9E6BA9FE-1752-42CD-A884-D31608E3C937}" destId="{A5F33739-8CE5-4977-8F9F-0A57BAAC290A}" srcOrd="2" destOrd="0" presId="urn:microsoft.com/office/officeart/2008/layout/LinedList"/>
    <dgm:cxn modelId="{0361E218-3990-4081-AC14-A825D47A4AA9}" type="presParOf" srcId="{1D8DAED1-E7E5-44E2-96B8-9851C14AA0A4}" destId="{1062D364-9342-40E0-B8A9-FB3EC7BA2409}" srcOrd="3" destOrd="0" presId="urn:microsoft.com/office/officeart/2008/layout/LinedList"/>
    <dgm:cxn modelId="{068DF056-3CCB-4D6E-9EB3-F9937175ECC3}" type="presParOf" srcId="{1D8DAED1-E7E5-44E2-96B8-9851C14AA0A4}" destId="{0D30E612-7A4A-48D7-A236-55CFD8790A15}" srcOrd="4" destOrd="0" presId="urn:microsoft.com/office/officeart/2008/layout/LinedList"/>
    <dgm:cxn modelId="{43C90D6F-9116-4058-AC61-53EC9918DEAD}" type="presParOf" srcId="{0D30E612-7A4A-48D7-A236-55CFD8790A15}" destId="{1336EC3E-19E2-44B6-8F6E-A0E4DDCDC721}" srcOrd="0" destOrd="0" presId="urn:microsoft.com/office/officeart/2008/layout/LinedList"/>
    <dgm:cxn modelId="{CE93496D-824E-46B4-8F33-44C48AD369D2}" type="presParOf" srcId="{0D30E612-7A4A-48D7-A236-55CFD8790A15}" destId="{0FC18F3A-7A16-44D1-AF87-77DC2D2E153D}" srcOrd="1" destOrd="0" presId="urn:microsoft.com/office/officeart/2008/layout/LinedList"/>
    <dgm:cxn modelId="{49CCE183-D39C-4FE7-9719-D0BBCBA5F99F}" type="presParOf" srcId="{0D30E612-7A4A-48D7-A236-55CFD8790A15}" destId="{4CCC3691-2048-4625-BBE7-382D2BDE23C2}" srcOrd="2" destOrd="0" presId="urn:microsoft.com/office/officeart/2008/layout/LinedList"/>
    <dgm:cxn modelId="{672F74BE-42B9-49E8-95D8-247123FEBCBF}" type="presParOf" srcId="{1D8DAED1-E7E5-44E2-96B8-9851C14AA0A4}" destId="{5D4EEEE4-37E4-4065-A794-0CB6C57DFB82}" srcOrd="5" destOrd="0" presId="urn:microsoft.com/office/officeart/2008/layout/LinedList"/>
    <dgm:cxn modelId="{9974F72D-6572-4A1B-982F-CC6553F5B36D}" type="presParOf" srcId="{1D8DAED1-E7E5-44E2-96B8-9851C14AA0A4}" destId="{695E72C5-BAF7-4D0E-9281-C951BA3A1296}" srcOrd="6" destOrd="0" presId="urn:microsoft.com/office/officeart/2008/layout/LinedList"/>
    <dgm:cxn modelId="{DC975FAA-6E29-4793-ACFF-E44B9D0A86EF}" type="presParOf" srcId="{695E72C5-BAF7-4D0E-9281-C951BA3A1296}" destId="{33214231-A2C6-4958-84EE-A06E2CD7AA88}" srcOrd="0" destOrd="0" presId="urn:microsoft.com/office/officeart/2008/layout/LinedList"/>
    <dgm:cxn modelId="{8ABB8E4A-3C58-4F41-A294-24A89DBF362A}" type="presParOf" srcId="{695E72C5-BAF7-4D0E-9281-C951BA3A1296}" destId="{81807677-F2EE-4838-9F1B-D95D08230159}" srcOrd="1" destOrd="0" presId="urn:microsoft.com/office/officeart/2008/layout/LinedList"/>
    <dgm:cxn modelId="{3846DA9E-2775-41F8-B321-8200007887A6}" type="presParOf" srcId="{695E72C5-BAF7-4D0E-9281-C951BA3A1296}" destId="{B0903DD3-8803-4F33-A89C-F8A901B028CC}" srcOrd="2" destOrd="0" presId="urn:microsoft.com/office/officeart/2008/layout/LinedList"/>
    <dgm:cxn modelId="{6EABA5B4-013E-43D3-93A8-965C04340923}" type="presParOf" srcId="{1D8DAED1-E7E5-44E2-96B8-9851C14AA0A4}" destId="{FF7A583C-B11C-491F-864F-933024541B6A}" srcOrd="7" destOrd="0" presId="urn:microsoft.com/office/officeart/2008/layout/LinedList"/>
    <dgm:cxn modelId="{0931BD8F-1535-4AA2-97D1-41AE8479322D}" type="presParOf" srcId="{1D8DAED1-E7E5-44E2-96B8-9851C14AA0A4}" destId="{56A6079E-6444-4887-B66E-12F44F964EA8}" srcOrd="8" destOrd="0" presId="urn:microsoft.com/office/officeart/2008/layout/LinedList"/>
    <dgm:cxn modelId="{7D98994D-CD22-4ED9-970D-2C94EC44F4AF}" type="presParOf" srcId="{56A6079E-6444-4887-B66E-12F44F964EA8}" destId="{40FF2FF3-7D4E-4A0B-90F9-636E6DBAE140}" srcOrd="0" destOrd="0" presId="urn:microsoft.com/office/officeart/2008/layout/LinedList"/>
    <dgm:cxn modelId="{74FFE26D-D249-46EB-B985-236DC9BB1708}" type="presParOf" srcId="{56A6079E-6444-4887-B66E-12F44F964EA8}" destId="{6ED6ED6B-2329-4F25-9CA9-614AD50385DD}" srcOrd="1" destOrd="0" presId="urn:microsoft.com/office/officeart/2008/layout/LinedList"/>
    <dgm:cxn modelId="{9F08C515-2C03-4482-A7D9-AC92B59C0921}" type="presParOf" srcId="{56A6079E-6444-4887-B66E-12F44F964EA8}" destId="{5FC38DE2-F9C5-4998-BFCB-38F9A2669672}" srcOrd="2" destOrd="0" presId="urn:microsoft.com/office/officeart/2008/layout/LinedList"/>
    <dgm:cxn modelId="{F7B3E137-64F8-4787-8620-6A5CCA6F9BF3}" type="presParOf" srcId="{EEEF2FB4-684B-4462-AEA1-7A18943E0BED}" destId="{A995B024-9042-43A1-B8CB-B916185FE12E}" srcOrd="2" destOrd="0" presId="urn:microsoft.com/office/officeart/2008/layout/LinedList"/>
    <dgm:cxn modelId="{2C229A64-90D9-436B-9A1D-FD8D592AB3E1}" type="presParOf" srcId="{EEEF2FB4-684B-4462-AEA1-7A18943E0BED}" destId="{C4FDFDC1-96DE-4A11-B0B0-E6A77EB98306}" srcOrd="3" destOrd="0" presId="urn:microsoft.com/office/officeart/2008/layout/LinedList"/>
    <dgm:cxn modelId="{C3D71BD2-19D4-4B40-9ED0-18BACEF3F883}" type="presParOf" srcId="{EEEF2FB4-684B-4462-AEA1-7A18943E0BED}" destId="{C1420411-F8B4-4EB8-B87C-9C0177E5E48A}" srcOrd="4" destOrd="0" presId="urn:microsoft.com/office/officeart/2008/layout/LinedList"/>
    <dgm:cxn modelId="{6A19F5D6-599F-437A-A450-9FE3703418BC}" type="presParOf" srcId="{C1420411-F8B4-4EB8-B87C-9C0177E5E48A}" destId="{1D21484F-EB08-4380-8062-8BD14AC59370}" srcOrd="0" destOrd="0" presId="urn:microsoft.com/office/officeart/2008/layout/LinedList"/>
    <dgm:cxn modelId="{85E21AAF-32F9-469C-BD1D-3A0CC33C8032}" type="presParOf" srcId="{C1420411-F8B4-4EB8-B87C-9C0177E5E48A}" destId="{04C7E477-0ABE-4CA5-8DF4-74F88323C80B}" srcOrd="1" destOrd="0" presId="urn:microsoft.com/office/officeart/2008/layout/LinedList"/>
    <dgm:cxn modelId="{E766CB42-ABE9-443B-99A7-6078C9511C37}" type="presParOf" srcId="{C1420411-F8B4-4EB8-B87C-9C0177E5E48A}" destId="{8C71A438-B1A4-4E7F-B8BB-94BA7042D8B4}" srcOrd="2" destOrd="0" presId="urn:microsoft.com/office/officeart/2008/layout/LinedList"/>
    <dgm:cxn modelId="{216B5809-47CA-4F52-B56C-CC80DE220D20}" type="presParOf" srcId="{8C71A438-B1A4-4E7F-B8BB-94BA7042D8B4}" destId="{04E1238E-6944-47CC-AF9F-CBF25CEFFC8A}" srcOrd="0" destOrd="0" presId="urn:microsoft.com/office/officeart/2008/layout/LinedList"/>
    <dgm:cxn modelId="{559B26D4-4547-4BD8-99CC-78B70E5CF701}" type="presParOf" srcId="{04E1238E-6944-47CC-AF9F-CBF25CEFFC8A}" destId="{CF5CFF99-47BA-4512-9780-5A533F710769}" srcOrd="0" destOrd="0" presId="urn:microsoft.com/office/officeart/2008/layout/LinedList"/>
    <dgm:cxn modelId="{F4E20A7B-ED55-41EB-A52D-C82FDB52681F}" type="presParOf" srcId="{04E1238E-6944-47CC-AF9F-CBF25CEFFC8A}" destId="{0C76DE2D-7C6F-49DD-A94E-C157EDDC1698}" srcOrd="1" destOrd="0" presId="urn:microsoft.com/office/officeart/2008/layout/LinedList"/>
    <dgm:cxn modelId="{CCC8CD93-B201-40FD-86BC-DADBC8F25A14}" type="presParOf" srcId="{04E1238E-6944-47CC-AF9F-CBF25CEFFC8A}" destId="{12AD6124-E58E-4217-A299-9498C2A06BE3}" srcOrd="2" destOrd="0" presId="urn:microsoft.com/office/officeart/2008/layout/LinedList"/>
    <dgm:cxn modelId="{DD7FBE6C-4918-4C10-834D-71E773680371}" type="presParOf" srcId="{8C71A438-B1A4-4E7F-B8BB-94BA7042D8B4}" destId="{C5CFAB45-420C-4894-8297-C2E7CD982116}" srcOrd="1" destOrd="0" presId="urn:microsoft.com/office/officeart/2008/layout/LinedList"/>
    <dgm:cxn modelId="{0DEF0428-3B95-47EE-A59A-2669BF8361E6}" type="presParOf" srcId="{8C71A438-B1A4-4E7F-B8BB-94BA7042D8B4}" destId="{A56C8885-BEEC-400C-9820-DE3806096A3C}" srcOrd="2" destOrd="0" presId="urn:microsoft.com/office/officeart/2008/layout/LinedList"/>
    <dgm:cxn modelId="{B40CCAA8-8CF8-4174-89FF-E2E565677A94}" type="presParOf" srcId="{A56C8885-BEEC-400C-9820-DE3806096A3C}" destId="{586554C9-A226-49F3-B939-6628A314FADD}" srcOrd="0" destOrd="0" presId="urn:microsoft.com/office/officeart/2008/layout/LinedList"/>
    <dgm:cxn modelId="{E3A294BC-C61B-42F8-9F38-792A1A8D818D}" type="presParOf" srcId="{A56C8885-BEEC-400C-9820-DE3806096A3C}" destId="{2FE9E738-4CFB-49E7-BEF2-EFDAA6EF4E4C}" srcOrd="1" destOrd="0" presId="urn:microsoft.com/office/officeart/2008/layout/LinedList"/>
    <dgm:cxn modelId="{B798DFE9-08A5-4F7B-B2F6-AF547544C7AB}" type="presParOf" srcId="{A56C8885-BEEC-400C-9820-DE3806096A3C}" destId="{2735161F-3AC0-4505-B032-2E9930F9E52E}" srcOrd="2" destOrd="0" presId="urn:microsoft.com/office/officeart/2008/layout/LinedList"/>
    <dgm:cxn modelId="{E643C4AE-07FC-43C5-B973-3B714AE7DDE4}" type="presParOf" srcId="{8C71A438-B1A4-4E7F-B8BB-94BA7042D8B4}" destId="{CF61FACC-5660-4CA3-BBE3-9623D5FA8EAE}" srcOrd="3" destOrd="0" presId="urn:microsoft.com/office/officeart/2008/layout/LinedList"/>
    <dgm:cxn modelId="{48E78E49-CEB7-4ED4-992E-72D4753B88E7}" type="presParOf" srcId="{8C71A438-B1A4-4E7F-B8BB-94BA7042D8B4}" destId="{515DFB84-D880-4E1C-9B28-BEEDAD04E447}" srcOrd="4" destOrd="0" presId="urn:microsoft.com/office/officeart/2008/layout/LinedList"/>
    <dgm:cxn modelId="{26B364DE-1936-4258-A86B-CC052FA0E2CB}" type="presParOf" srcId="{515DFB84-D880-4E1C-9B28-BEEDAD04E447}" destId="{6AB1BE4C-6BB4-4915-AF61-18882EEC1E2F}" srcOrd="0" destOrd="0" presId="urn:microsoft.com/office/officeart/2008/layout/LinedList"/>
    <dgm:cxn modelId="{649F2785-C0F6-460F-99AC-A62739C1ABB6}" type="presParOf" srcId="{515DFB84-D880-4E1C-9B28-BEEDAD04E447}" destId="{D382B638-CFD3-49A7-930C-8B989183E3B2}" srcOrd="1" destOrd="0" presId="urn:microsoft.com/office/officeart/2008/layout/LinedList"/>
    <dgm:cxn modelId="{67867981-8EE8-41B8-88EC-CEDD646BF33C}" type="presParOf" srcId="{515DFB84-D880-4E1C-9B28-BEEDAD04E447}" destId="{E0EBDBA4-D5E1-4A78-B8C7-32A68D965EFE}" srcOrd="2" destOrd="0" presId="urn:microsoft.com/office/officeart/2008/layout/LinedList"/>
    <dgm:cxn modelId="{3A92F166-27CF-4890-8B6C-4CF0F1553D5D}" type="presParOf" srcId="{8C71A438-B1A4-4E7F-B8BB-94BA7042D8B4}" destId="{F19F3D35-556E-4002-B76B-BD6D2B47ED6A}" srcOrd="5" destOrd="0" presId="urn:microsoft.com/office/officeart/2008/layout/LinedList"/>
    <dgm:cxn modelId="{06310611-4C7B-4EBE-93B6-10CD84836AB8}" type="presParOf" srcId="{8C71A438-B1A4-4E7F-B8BB-94BA7042D8B4}" destId="{156AEB23-ACF0-4C52-B13E-87C854A96CF5}" srcOrd="6" destOrd="0" presId="urn:microsoft.com/office/officeart/2008/layout/LinedList"/>
    <dgm:cxn modelId="{905AE019-3B65-460C-B2D1-C28A05957C47}" type="presParOf" srcId="{156AEB23-ACF0-4C52-B13E-87C854A96CF5}" destId="{3FCBCE85-97F9-4D3C-8BE0-D1A4FDB3DF95}" srcOrd="0" destOrd="0" presId="urn:microsoft.com/office/officeart/2008/layout/LinedList"/>
    <dgm:cxn modelId="{E31464BB-B28F-4AE4-93F9-E0552417AA1F}" type="presParOf" srcId="{156AEB23-ACF0-4C52-B13E-87C854A96CF5}" destId="{C34263D6-405F-4A9C-BB78-01683E3E4F36}" srcOrd="1" destOrd="0" presId="urn:microsoft.com/office/officeart/2008/layout/LinedList"/>
    <dgm:cxn modelId="{DA32DBC5-E119-421C-B039-0CD4EDBC141A}" type="presParOf" srcId="{156AEB23-ACF0-4C52-B13E-87C854A96CF5}" destId="{C059E9C8-1B19-4A11-B915-671A0AFB5B7D}" srcOrd="2" destOrd="0" presId="urn:microsoft.com/office/officeart/2008/layout/LinedList"/>
    <dgm:cxn modelId="{2C262EEA-B4DC-49B0-BE4E-8C00C94BADE1}" type="presParOf" srcId="{8C71A438-B1A4-4E7F-B8BB-94BA7042D8B4}" destId="{7E0A59DB-26F9-4BB2-BF52-64BE7086DFA2}" srcOrd="7" destOrd="0" presId="urn:microsoft.com/office/officeart/2008/layout/LinedList"/>
    <dgm:cxn modelId="{81596F5F-B02E-4D4E-AE0D-01354CE3FAA8}" type="presParOf" srcId="{8C71A438-B1A4-4E7F-B8BB-94BA7042D8B4}" destId="{7853AA87-8E4D-4810-888A-447CECF278A7}" srcOrd="8" destOrd="0" presId="urn:microsoft.com/office/officeart/2008/layout/LinedList"/>
    <dgm:cxn modelId="{48C433E9-A09C-457E-8A08-3847B126E927}" type="presParOf" srcId="{7853AA87-8E4D-4810-888A-447CECF278A7}" destId="{597CC033-0534-42A2-A8C9-85694F233BD3}" srcOrd="0" destOrd="0" presId="urn:microsoft.com/office/officeart/2008/layout/LinedList"/>
    <dgm:cxn modelId="{99EC543C-752C-4B4B-97A6-AABBD96E2856}" type="presParOf" srcId="{7853AA87-8E4D-4810-888A-447CECF278A7}" destId="{AF6C734B-0BEC-4BD4-BFEE-B009D0FF6DAF}" srcOrd="1" destOrd="0" presId="urn:microsoft.com/office/officeart/2008/layout/LinedList"/>
    <dgm:cxn modelId="{79481E3F-DB87-4ECC-85E2-A21A0C6D3064}" type="presParOf" srcId="{7853AA87-8E4D-4810-888A-447CECF278A7}" destId="{817D8855-CD85-47E0-BBE7-2B4034ACE0E1}" srcOrd="2" destOrd="0" presId="urn:microsoft.com/office/officeart/2008/layout/LinedList"/>
    <dgm:cxn modelId="{072074FD-7FC7-4C48-B904-8F1FF6DC84DB}" type="presParOf" srcId="{EEEF2FB4-684B-4462-AEA1-7A18943E0BED}" destId="{73AEF5E2-446C-4196-9408-1A17E36C572C}" srcOrd="5" destOrd="0" presId="urn:microsoft.com/office/officeart/2008/layout/LinedList"/>
    <dgm:cxn modelId="{065FACF8-A664-4686-9F06-C098A8C18CED}" type="presParOf" srcId="{EEEF2FB4-684B-4462-AEA1-7A18943E0BED}" destId="{18BF2A38-5BEB-4F06-AA92-9607B888604A}" srcOrd="6" destOrd="0" presId="urn:microsoft.com/office/officeart/2008/layout/LinedList"/>
    <dgm:cxn modelId="{402B7110-216D-49B6-ACF4-A6FA8211D4E6}" type="presParOf" srcId="{5E88D3B7-E4E3-4ECB-989C-3C55FBA4E585}" destId="{25AE0AC8-6A5B-4648-B4F8-461821F851F8}" srcOrd="2" destOrd="0" presId="urn:microsoft.com/office/officeart/2008/layout/LinedList"/>
    <dgm:cxn modelId="{96480A01-68F1-47FB-8DDC-D14EBA9D0933}" type="presParOf" srcId="{5E88D3B7-E4E3-4ECB-989C-3C55FBA4E585}" destId="{C23A33CE-52F6-4757-B54C-FE9B3E88801C}" srcOrd="3" destOrd="0" presId="urn:microsoft.com/office/officeart/2008/layout/LinedList"/>
    <dgm:cxn modelId="{7A2D41C4-7E6D-466A-99EB-0B593F143A64}" type="presParOf" srcId="{C23A33CE-52F6-4757-B54C-FE9B3E88801C}" destId="{DCC964D0-DEFF-4E7E-8725-6105ABF9EF65}" srcOrd="0" destOrd="0" presId="urn:microsoft.com/office/officeart/2008/layout/LinedList"/>
    <dgm:cxn modelId="{5B84D975-14AC-416D-97ED-BE3A4B9C87AA}" type="presParOf" srcId="{C23A33CE-52F6-4757-B54C-FE9B3E88801C}" destId="{3EDD41E1-1E4A-4D36-AEBF-4A8F1C3E90FA}" srcOrd="1" destOrd="0" presId="urn:microsoft.com/office/officeart/2008/layout/LinedList"/>
    <dgm:cxn modelId="{C69A7679-A057-4813-8C07-5667685B9CDD}" type="presParOf" srcId="{3EDD41E1-1E4A-4D36-AEBF-4A8F1C3E90FA}" destId="{3587F8BF-D955-4107-B342-2320B45A589D}" srcOrd="0" destOrd="0" presId="urn:microsoft.com/office/officeart/2008/layout/LinedList"/>
    <dgm:cxn modelId="{B306E005-192E-43CB-8AA8-5EC4DACA33BC}" type="presParOf" srcId="{3EDD41E1-1E4A-4D36-AEBF-4A8F1C3E90FA}" destId="{EA4C8082-8A6B-4C4A-BB5C-ED0B77348151}" srcOrd="1" destOrd="0" presId="urn:microsoft.com/office/officeart/2008/layout/LinedList"/>
    <dgm:cxn modelId="{007FD523-A54A-488C-B765-CC76CA9D0DFA}" type="presParOf" srcId="{EA4C8082-8A6B-4C4A-BB5C-ED0B77348151}" destId="{979ABA48-4425-4AF5-882C-5777B59A6457}" srcOrd="0" destOrd="0" presId="urn:microsoft.com/office/officeart/2008/layout/LinedList"/>
    <dgm:cxn modelId="{9B027D60-BDA9-473B-A9B3-F409C35F0CDF}" type="presParOf" srcId="{EA4C8082-8A6B-4C4A-BB5C-ED0B77348151}" destId="{C85FECC5-1C75-4322-B593-DCDF7797B420}" srcOrd="1" destOrd="0" presId="urn:microsoft.com/office/officeart/2008/layout/LinedList"/>
    <dgm:cxn modelId="{9C5DD853-98A2-4569-B9A0-05DE1C950632}" type="presParOf" srcId="{EA4C8082-8A6B-4C4A-BB5C-ED0B77348151}" destId="{ED38DD28-4096-429A-AC16-4EA281E43833}" srcOrd="2" destOrd="0" presId="urn:microsoft.com/office/officeart/2008/layout/LinedList"/>
    <dgm:cxn modelId="{0CCF4BEB-74B9-4B7E-867A-2CA22E31C982}" type="presParOf" srcId="{3EDD41E1-1E4A-4D36-AEBF-4A8F1C3E90FA}" destId="{CB804589-316C-4A66-9484-9CA9A174838C}" srcOrd="2" destOrd="0" presId="urn:microsoft.com/office/officeart/2008/layout/LinedList"/>
    <dgm:cxn modelId="{393A325E-EFD5-4358-B3C3-317867A10F58}" type="presParOf" srcId="{3EDD41E1-1E4A-4D36-AEBF-4A8F1C3E90FA}" destId="{7FABB737-ABC7-473C-971B-979664DE9E41}" srcOrd="3" destOrd="0" presId="urn:microsoft.com/office/officeart/2008/layout/LinedList"/>
    <dgm:cxn modelId="{12CD9D5E-A634-473F-B15A-E8C12B3AA7AB}" type="presParOf" srcId="{3EDD41E1-1E4A-4D36-AEBF-4A8F1C3E90FA}" destId="{6A9010B1-3911-43F8-AF5E-3520E3B58792}" srcOrd="4" destOrd="0" presId="urn:microsoft.com/office/officeart/2008/layout/LinedList"/>
    <dgm:cxn modelId="{3F981A20-CA9C-477E-8652-283F96F30720}" type="presParOf" srcId="{6A9010B1-3911-43F8-AF5E-3520E3B58792}" destId="{3FF70C6E-2E28-4FAD-890C-C278B6E39226}" srcOrd="0" destOrd="0" presId="urn:microsoft.com/office/officeart/2008/layout/LinedList"/>
    <dgm:cxn modelId="{BF725534-4022-4EA9-9910-165D0F8D47CA}" type="presParOf" srcId="{6A9010B1-3911-43F8-AF5E-3520E3B58792}" destId="{6B9CDED9-CEAA-499F-B4AA-4000D873E87E}" srcOrd="1" destOrd="0" presId="urn:microsoft.com/office/officeart/2008/layout/LinedList"/>
    <dgm:cxn modelId="{153585D5-3973-49AE-AB0E-6037D3BBBF26}" type="presParOf" srcId="{6A9010B1-3911-43F8-AF5E-3520E3B58792}" destId="{89F3CFB2-C897-4128-9222-02FCCA7FE70F}" srcOrd="2" destOrd="0" presId="urn:microsoft.com/office/officeart/2008/layout/LinedList"/>
    <dgm:cxn modelId="{43F4C486-8F20-4E83-888F-16B3C980DE43}" type="presParOf" srcId="{3EDD41E1-1E4A-4D36-AEBF-4A8F1C3E90FA}" destId="{2F711D79-140B-4CDA-B9FE-FCF6FC17EC71}" srcOrd="5" destOrd="0" presId="urn:microsoft.com/office/officeart/2008/layout/LinedList"/>
    <dgm:cxn modelId="{1E0DB13F-ADA2-41E9-9457-3B5470DA9812}" type="presParOf" srcId="{3EDD41E1-1E4A-4D36-AEBF-4A8F1C3E90FA}" destId="{E9BA21EF-1E9F-4842-AEB9-8C5EB60AA931}" srcOrd="6" destOrd="0" presId="urn:microsoft.com/office/officeart/2008/layout/LinedList"/>
    <dgm:cxn modelId="{D71C54CB-687D-4E7B-AB50-EABE717396E1}" type="presParOf" srcId="{3EDD41E1-1E4A-4D36-AEBF-4A8F1C3E90FA}" destId="{4B12A5DE-85FF-430E-8650-E6CEEB91A032}" srcOrd="7" destOrd="0" presId="urn:microsoft.com/office/officeart/2008/layout/LinedList"/>
    <dgm:cxn modelId="{7C168062-FCF1-43E3-8E24-2DB4928B7297}" type="presParOf" srcId="{4B12A5DE-85FF-430E-8650-E6CEEB91A032}" destId="{A57DECEA-26BC-40ED-95B1-B7A4F5F78B55}" srcOrd="0" destOrd="0" presId="urn:microsoft.com/office/officeart/2008/layout/LinedList"/>
    <dgm:cxn modelId="{720F2E4B-B1E2-46D8-ADC1-D0662F755652}" type="presParOf" srcId="{4B12A5DE-85FF-430E-8650-E6CEEB91A032}" destId="{C8F6B872-7A31-440C-86A7-4C7E8F3BF284}" srcOrd="1" destOrd="0" presId="urn:microsoft.com/office/officeart/2008/layout/LinedList"/>
    <dgm:cxn modelId="{0DBD8DC5-3D4C-41AF-8846-2489FFBABE12}" type="presParOf" srcId="{4B12A5DE-85FF-430E-8650-E6CEEB91A032}" destId="{D4E88EEB-0480-4244-81B9-A1C80ECD20FE}" srcOrd="2" destOrd="0" presId="urn:microsoft.com/office/officeart/2008/layout/LinedList"/>
    <dgm:cxn modelId="{7BF46783-717B-4287-AEBF-4CD8A54CA52B}" type="presParOf" srcId="{3EDD41E1-1E4A-4D36-AEBF-4A8F1C3E90FA}" destId="{A9A26069-7665-4C52-8E54-BFE8372FC44E}" srcOrd="8" destOrd="0" presId="urn:microsoft.com/office/officeart/2008/layout/LinedList"/>
    <dgm:cxn modelId="{753C5171-B69F-442F-B97A-B3E7DF8086E5}" type="presParOf" srcId="{3EDD41E1-1E4A-4D36-AEBF-4A8F1C3E90FA}" destId="{5A801886-4AD0-447E-9DA8-E305E83ED059}" srcOrd="9" destOrd="0" presId="urn:microsoft.com/office/officeart/2008/layout/LinedList"/>
    <dgm:cxn modelId="{A58C8C9B-A8FF-4C3F-87B8-044FB7408F0B}" type="presParOf" srcId="{3EDD41E1-1E4A-4D36-AEBF-4A8F1C3E90FA}" destId="{FA4B2AE0-47EF-46B9-8672-687388A3C669}" srcOrd="10" destOrd="0" presId="urn:microsoft.com/office/officeart/2008/layout/LinedList"/>
    <dgm:cxn modelId="{DDD5F159-2B09-4471-9826-E4300525606A}" type="presParOf" srcId="{FA4B2AE0-47EF-46B9-8672-687388A3C669}" destId="{AB1210D0-A7C2-4681-AD5C-5B6867BA132A}" srcOrd="0" destOrd="0" presId="urn:microsoft.com/office/officeart/2008/layout/LinedList"/>
    <dgm:cxn modelId="{234494FC-5941-4315-BD4F-9DC8CCF6E0CE}" type="presParOf" srcId="{FA4B2AE0-47EF-46B9-8672-687388A3C669}" destId="{717CE206-15DE-40EC-85DA-FB99C5FC3B35}" srcOrd="1" destOrd="0" presId="urn:microsoft.com/office/officeart/2008/layout/LinedList"/>
    <dgm:cxn modelId="{DD323D20-A99D-46EC-85B2-52E5534BB8D1}" type="presParOf" srcId="{FA4B2AE0-47EF-46B9-8672-687388A3C669}" destId="{7B3D1FAA-9088-43DD-8909-930C02BE3A74}" srcOrd="2" destOrd="0" presId="urn:microsoft.com/office/officeart/2008/layout/LinedList"/>
    <dgm:cxn modelId="{09B2ED67-7A8D-4468-8C22-70C2A78D4DB8}" type="presParOf" srcId="{3EDD41E1-1E4A-4D36-AEBF-4A8F1C3E90FA}" destId="{D3E2B4D0-B127-4E2C-960F-40589B3594B7}" srcOrd="11" destOrd="0" presId="urn:microsoft.com/office/officeart/2008/layout/LinedList"/>
    <dgm:cxn modelId="{1F4E30EC-1F5A-486B-A9CE-A39F229219BA}" type="presParOf" srcId="{3EDD41E1-1E4A-4D36-AEBF-4A8F1C3E90FA}" destId="{0E38B611-2C3C-409E-9F99-5295D87FE378}"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3F0C37-BD28-44E9-A596-EC8985DB4A46}"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GB"/>
        </a:p>
      </dgm:t>
    </dgm:pt>
    <dgm:pt modelId="{55582825-4E10-43E8-A70D-F04B254BF2E6}">
      <dgm:prSet phldrT="[Text]" custT="1"/>
      <dgm:spPr/>
      <dgm:t>
        <a:bodyPr/>
        <a:lstStyle/>
        <a:p>
          <a:r>
            <a:rPr lang="en-GB" sz="1800" dirty="0"/>
            <a:t>Teachers</a:t>
          </a:r>
          <a:endParaRPr lang="en-GB" sz="2000" dirty="0"/>
        </a:p>
      </dgm:t>
    </dgm:pt>
    <dgm:pt modelId="{B02BE36B-063A-4120-8754-8D4DC3A16875}" type="parTrans" cxnId="{7E6B4D1F-866D-406C-9364-2A7E3156B555}">
      <dgm:prSet/>
      <dgm:spPr/>
      <dgm:t>
        <a:bodyPr/>
        <a:lstStyle/>
        <a:p>
          <a:endParaRPr lang="en-GB"/>
        </a:p>
      </dgm:t>
    </dgm:pt>
    <dgm:pt modelId="{E5465DD6-4CAA-465E-AFE2-DD28A5E9CB5F}" type="sibTrans" cxnId="{7E6B4D1F-866D-406C-9364-2A7E3156B555}">
      <dgm:prSet/>
      <dgm:spPr/>
      <dgm:t>
        <a:bodyPr/>
        <a:lstStyle/>
        <a:p>
          <a:endParaRPr lang="en-GB"/>
        </a:p>
      </dgm:t>
    </dgm:pt>
    <dgm:pt modelId="{96CFB09F-E06D-497C-834E-27A181C0F74C}">
      <dgm:prSet phldrT="[Text]" custT="1"/>
      <dgm:spPr/>
      <dgm:t>
        <a:bodyPr/>
        <a:lstStyle/>
        <a:p>
          <a:r>
            <a:rPr lang="en-GB" sz="2000" dirty="0"/>
            <a:t>Students</a:t>
          </a:r>
          <a:endParaRPr lang="en-GB" sz="1400" dirty="0"/>
        </a:p>
      </dgm:t>
    </dgm:pt>
    <dgm:pt modelId="{686851EC-9819-462E-8AC3-E62FE6BF9AE6}" type="parTrans" cxnId="{EC01A108-CB14-4038-A37F-D327303DE0C2}">
      <dgm:prSet/>
      <dgm:spPr/>
      <dgm:t>
        <a:bodyPr/>
        <a:lstStyle/>
        <a:p>
          <a:endParaRPr lang="en-GB"/>
        </a:p>
      </dgm:t>
    </dgm:pt>
    <dgm:pt modelId="{F42EA08B-B3CC-4931-B26D-E892B9DBCEEC}" type="sibTrans" cxnId="{EC01A108-CB14-4038-A37F-D327303DE0C2}">
      <dgm:prSet/>
      <dgm:spPr/>
      <dgm:t>
        <a:bodyPr/>
        <a:lstStyle/>
        <a:p>
          <a:endParaRPr lang="en-GB"/>
        </a:p>
      </dgm:t>
    </dgm:pt>
    <dgm:pt modelId="{5358B3A7-ACE3-46D9-8FF8-37C11D615C39}">
      <dgm:prSet custT="1"/>
      <dgm:spPr/>
      <dgm:t>
        <a:bodyPr/>
        <a:lstStyle/>
        <a:p>
          <a:pPr>
            <a:buFont typeface="Symbol" panose="05050102010706020507" pitchFamily="18" charset="2"/>
            <a:buChar char=""/>
          </a:pPr>
          <a:r>
            <a:rPr lang="en-GB" sz="1400" dirty="0"/>
            <a:t>Limited time</a:t>
          </a:r>
        </a:p>
      </dgm:t>
    </dgm:pt>
    <dgm:pt modelId="{9D16FC65-58F5-424A-91E6-5A4D1BA2AE59}" type="parTrans" cxnId="{E1879CE7-B298-431F-92D5-FD7A0D4E87E8}">
      <dgm:prSet/>
      <dgm:spPr/>
      <dgm:t>
        <a:bodyPr/>
        <a:lstStyle/>
        <a:p>
          <a:endParaRPr lang="en-GB"/>
        </a:p>
      </dgm:t>
    </dgm:pt>
    <dgm:pt modelId="{56378C7E-45D1-44D7-9932-74C8B511F7A3}" type="sibTrans" cxnId="{E1879CE7-B298-431F-92D5-FD7A0D4E87E8}">
      <dgm:prSet/>
      <dgm:spPr/>
      <dgm:t>
        <a:bodyPr/>
        <a:lstStyle/>
        <a:p>
          <a:endParaRPr lang="en-GB"/>
        </a:p>
      </dgm:t>
    </dgm:pt>
    <dgm:pt modelId="{7C4AC5D0-0A19-481D-B791-FE8905332BE3}">
      <dgm:prSet custT="1"/>
      <dgm:spPr/>
      <dgm:t>
        <a:bodyPr/>
        <a:lstStyle/>
        <a:p>
          <a:pPr>
            <a:buFont typeface="Symbol" panose="05050102010706020507" pitchFamily="18" charset="2"/>
            <a:buChar char=""/>
          </a:pPr>
          <a:r>
            <a:rPr lang="en-GB" sz="1600" dirty="0"/>
            <a:t>Student mindset about science</a:t>
          </a:r>
        </a:p>
      </dgm:t>
    </dgm:pt>
    <dgm:pt modelId="{87F77EC1-A669-46B5-AB63-CC18317841B3}" type="parTrans" cxnId="{BF31A4C4-C483-41FE-99B8-4BCE03B904AF}">
      <dgm:prSet/>
      <dgm:spPr/>
      <dgm:t>
        <a:bodyPr/>
        <a:lstStyle/>
        <a:p>
          <a:endParaRPr lang="en-GB"/>
        </a:p>
      </dgm:t>
    </dgm:pt>
    <dgm:pt modelId="{ACDAAF3F-4C4F-42EC-AB45-ADA00A8FE653}" type="sibTrans" cxnId="{BF31A4C4-C483-41FE-99B8-4BCE03B904AF}">
      <dgm:prSet/>
      <dgm:spPr/>
      <dgm:t>
        <a:bodyPr/>
        <a:lstStyle/>
        <a:p>
          <a:endParaRPr lang="en-GB"/>
        </a:p>
      </dgm:t>
    </dgm:pt>
    <dgm:pt modelId="{29EC36A0-59EC-4889-9CF1-CF8336F3BD64}">
      <dgm:prSet/>
      <dgm:spPr/>
      <dgm:t>
        <a:bodyPr/>
        <a:lstStyle/>
        <a:p>
          <a:pPr>
            <a:buFont typeface="Symbol" panose="05050102010706020507" pitchFamily="18" charset="2"/>
            <a:buChar char=""/>
          </a:pPr>
          <a:r>
            <a:rPr lang="en-GB" dirty="0"/>
            <a:t>Institutions</a:t>
          </a:r>
        </a:p>
      </dgm:t>
    </dgm:pt>
    <dgm:pt modelId="{1340D868-6731-4F4B-9004-AAB34F526DCF}" type="parTrans" cxnId="{A95F65DF-8BF3-4DEC-9D36-D87AF9498B3F}">
      <dgm:prSet/>
      <dgm:spPr/>
      <dgm:t>
        <a:bodyPr/>
        <a:lstStyle/>
        <a:p>
          <a:endParaRPr lang="en-GB"/>
        </a:p>
      </dgm:t>
    </dgm:pt>
    <dgm:pt modelId="{C9377FEC-5BF1-4110-9C2C-F8F9CD6C5A9C}" type="sibTrans" cxnId="{A95F65DF-8BF3-4DEC-9D36-D87AF9498B3F}">
      <dgm:prSet/>
      <dgm:spPr/>
      <dgm:t>
        <a:bodyPr/>
        <a:lstStyle/>
        <a:p>
          <a:endParaRPr lang="en-GB"/>
        </a:p>
      </dgm:t>
    </dgm:pt>
    <dgm:pt modelId="{44CDE0BD-154B-4F38-A741-F2466CE62648}">
      <dgm:prSet custT="1"/>
      <dgm:spPr/>
      <dgm:t>
        <a:bodyPr/>
        <a:lstStyle/>
        <a:p>
          <a:r>
            <a:rPr lang="en-GB" sz="1400" dirty="0"/>
            <a:t>Limited resources</a:t>
          </a:r>
        </a:p>
      </dgm:t>
    </dgm:pt>
    <dgm:pt modelId="{F7266F6A-DC9C-4E35-967F-4E8341879DB5}" type="parTrans" cxnId="{639374EA-5B18-40ED-9DB7-AD1EDD46D341}">
      <dgm:prSet/>
      <dgm:spPr/>
      <dgm:t>
        <a:bodyPr/>
        <a:lstStyle/>
        <a:p>
          <a:endParaRPr lang="en-GB"/>
        </a:p>
      </dgm:t>
    </dgm:pt>
    <dgm:pt modelId="{84EE6FDE-26AA-48C1-AAED-35413B45D0DC}" type="sibTrans" cxnId="{639374EA-5B18-40ED-9DB7-AD1EDD46D341}">
      <dgm:prSet/>
      <dgm:spPr/>
      <dgm:t>
        <a:bodyPr/>
        <a:lstStyle/>
        <a:p>
          <a:endParaRPr lang="en-GB"/>
        </a:p>
      </dgm:t>
    </dgm:pt>
    <dgm:pt modelId="{675889F5-7C46-493A-BDC8-0FDE92E15B23}">
      <dgm:prSet custT="1"/>
      <dgm:spPr/>
      <dgm:t>
        <a:bodyPr/>
        <a:lstStyle/>
        <a:p>
          <a:pPr>
            <a:buFont typeface="Symbol" panose="05050102010706020507" pitchFamily="18" charset="2"/>
            <a:buChar char=""/>
          </a:pPr>
          <a:r>
            <a:rPr lang="en-GB" sz="1400" dirty="0"/>
            <a:t>Lack of teachers’ incentives</a:t>
          </a:r>
        </a:p>
      </dgm:t>
    </dgm:pt>
    <dgm:pt modelId="{155946F7-BEAE-489D-808A-00E1C166176E}" type="parTrans" cxnId="{2D28B88A-B6E7-450C-94FF-D604DDE75E92}">
      <dgm:prSet/>
      <dgm:spPr/>
      <dgm:t>
        <a:bodyPr/>
        <a:lstStyle/>
        <a:p>
          <a:endParaRPr lang="en-GB"/>
        </a:p>
      </dgm:t>
    </dgm:pt>
    <dgm:pt modelId="{7E66D4E2-0306-4EC4-A874-AD07C1F715DC}" type="sibTrans" cxnId="{2D28B88A-B6E7-450C-94FF-D604DDE75E92}">
      <dgm:prSet/>
      <dgm:spPr/>
      <dgm:t>
        <a:bodyPr/>
        <a:lstStyle/>
        <a:p>
          <a:endParaRPr lang="en-GB"/>
        </a:p>
      </dgm:t>
    </dgm:pt>
    <dgm:pt modelId="{7B71A10F-ECAF-47B3-B47D-CD85E898300D}">
      <dgm:prSet custT="1"/>
      <dgm:spPr/>
      <dgm:t>
        <a:bodyPr/>
        <a:lstStyle/>
        <a:p>
          <a:pPr>
            <a:buFont typeface="Symbol" panose="05050102010706020507" pitchFamily="18" charset="2"/>
            <a:buChar char=""/>
          </a:pPr>
          <a:r>
            <a:rPr lang="en-GB" sz="1400" dirty="0"/>
            <a:t>Exam stress </a:t>
          </a:r>
        </a:p>
      </dgm:t>
    </dgm:pt>
    <dgm:pt modelId="{919A36EE-D101-4281-86EE-F4523FC3D64F}" type="parTrans" cxnId="{3E81FEA7-4FF3-442A-A458-D4804EB9E797}">
      <dgm:prSet/>
      <dgm:spPr/>
      <dgm:t>
        <a:bodyPr/>
        <a:lstStyle/>
        <a:p>
          <a:endParaRPr lang="en-GB"/>
        </a:p>
      </dgm:t>
    </dgm:pt>
    <dgm:pt modelId="{F8325890-5A73-456E-9D2C-A342FBC965A6}" type="sibTrans" cxnId="{3E81FEA7-4FF3-442A-A458-D4804EB9E797}">
      <dgm:prSet/>
      <dgm:spPr/>
      <dgm:t>
        <a:bodyPr/>
        <a:lstStyle/>
        <a:p>
          <a:endParaRPr lang="en-GB"/>
        </a:p>
      </dgm:t>
    </dgm:pt>
    <dgm:pt modelId="{A683B1CE-8203-4D36-9907-794C837EF17B}">
      <dgm:prSet custT="1"/>
      <dgm:spPr/>
      <dgm:t>
        <a:bodyPr/>
        <a:lstStyle/>
        <a:p>
          <a:r>
            <a:rPr lang="en-GB" sz="1400" dirty="0"/>
            <a:t>Limited knowledge about assessing  students’ skills</a:t>
          </a:r>
        </a:p>
      </dgm:t>
    </dgm:pt>
    <dgm:pt modelId="{D36A2F55-BECC-4BF5-9FC0-CAD074732651}" type="parTrans" cxnId="{8FFA237E-4050-45E5-9FFD-9CBC155FE155}">
      <dgm:prSet/>
      <dgm:spPr/>
      <dgm:t>
        <a:bodyPr/>
        <a:lstStyle/>
        <a:p>
          <a:endParaRPr lang="en-GB"/>
        </a:p>
      </dgm:t>
    </dgm:pt>
    <dgm:pt modelId="{8D3B4F2B-3A07-473D-B9AD-DDBED0C005DA}" type="sibTrans" cxnId="{8FFA237E-4050-45E5-9FFD-9CBC155FE155}">
      <dgm:prSet/>
      <dgm:spPr/>
      <dgm:t>
        <a:bodyPr/>
        <a:lstStyle/>
        <a:p>
          <a:endParaRPr lang="en-GB"/>
        </a:p>
      </dgm:t>
    </dgm:pt>
    <dgm:pt modelId="{EFEA6463-ADDE-4AD2-9CC8-9F651AE92918}">
      <dgm:prSet custT="1"/>
      <dgm:spPr/>
      <dgm:t>
        <a:bodyPr/>
        <a:lstStyle/>
        <a:p>
          <a:r>
            <a:rPr lang="en-GB" sz="1600" dirty="0"/>
            <a:t>Students’ motivation (initiation and sustaining)</a:t>
          </a:r>
          <a:endParaRPr lang="en-GB" sz="1400" dirty="0"/>
        </a:p>
      </dgm:t>
    </dgm:pt>
    <dgm:pt modelId="{60396664-831F-4150-93CF-11C80D5F231C}" type="parTrans" cxnId="{D8EB330C-92DE-4795-9889-A9B7BA1FE5C8}">
      <dgm:prSet/>
      <dgm:spPr/>
      <dgm:t>
        <a:bodyPr/>
        <a:lstStyle/>
        <a:p>
          <a:endParaRPr lang="en-GB"/>
        </a:p>
      </dgm:t>
    </dgm:pt>
    <dgm:pt modelId="{7F6D0EC6-E7CF-4303-BA1A-BC38115F5AC3}" type="sibTrans" cxnId="{D8EB330C-92DE-4795-9889-A9B7BA1FE5C8}">
      <dgm:prSet/>
      <dgm:spPr/>
      <dgm:t>
        <a:bodyPr/>
        <a:lstStyle/>
        <a:p>
          <a:endParaRPr lang="en-GB"/>
        </a:p>
      </dgm:t>
    </dgm:pt>
    <dgm:pt modelId="{C55E7D49-78A1-4983-A2BC-D864D7127F47}">
      <dgm:prSet custT="1"/>
      <dgm:spPr/>
      <dgm:t>
        <a:bodyPr/>
        <a:lstStyle/>
        <a:p>
          <a:pPr>
            <a:buFont typeface="Wingdings" panose="05000000000000000000" pitchFamily="2" charset="2"/>
            <a:buChar char=""/>
          </a:pPr>
          <a:r>
            <a:rPr lang="en-GB" sz="1200" dirty="0"/>
            <a:t>fund</a:t>
          </a:r>
        </a:p>
      </dgm:t>
    </dgm:pt>
    <dgm:pt modelId="{A91E80E3-744F-4CBE-80CB-4EC242339A8C}" type="parTrans" cxnId="{07F5CE7C-03E2-47B4-897F-3050239FD483}">
      <dgm:prSet/>
      <dgm:spPr/>
      <dgm:t>
        <a:bodyPr/>
        <a:lstStyle/>
        <a:p>
          <a:endParaRPr lang="en-GB"/>
        </a:p>
      </dgm:t>
    </dgm:pt>
    <dgm:pt modelId="{3792BF72-7755-4980-A56E-FF5BE45A5BC5}" type="sibTrans" cxnId="{07F5CE7C-03E2-47B4-897F-3050239FD483}">
      <dgm:prSet/>
      <dgm:spPr/>
      <dgm:t>
        <a:bodyPr/>
        <a:lstStyle/>
        <a:p>
          <a:endParaRPr lang="en-GB"/>
        </a:p>
      </dgm:t>
    </dgm:pt>
    <dgm:pt modelId="{CFE71C72-F057-4C39-A0ED-CBA32C1C659B}">
      <dgm:prSet custT="1"/>
      <dgm:spPr/>
      <dgm:t>
        <a:bodyPr/>
        <a:lstStyle/>
        <a:p>
          <a:pPr>
            <a:buFont typeface="Wingdings" panose="05000000000000000000" pitchFamily="2" charset="2"/>
            <a:buChar char=""/>
          </a:pPr>
          <a:r>
            <a:rPr lang="en-GB" sz="1200" dirty="0"/>
            <a:t>HE collaboration</a:t>
          </a:r>
        </a:p>
      </dgm:t>
    </dgm:pt>
    <dgm:pt modelId="{1BF31551-8F1D-43FC-8F69-41170A550DD5}" type="parTrans" cxnId="{03A05AEC-C543-4CED-8E83-57AEECFAE858}">
      <dgm:prSet/>
      <dgm:spPr/>
      <dgm:t>
        <a:bodyPr/>
        <a:lstStyle/>
        <a:p>
          <a:endParaRPr lang="en-GB"/>
        </a:p>
      </dgm:t>
    </dgm:pt>
    <dgm:pt modelId="{4424EF9B-DE0E-4A26-B16A-DA9932446773}" type="sibTrans" cxnId="{03A05AEC-C543-4CED-8E83-57AEECFAE858}">
      <dgm:prSet/>
      <dgm:spPr/>
      <dgm:t>
        <a:bodyPr/>
        <a:lstStyle/>
        <a:p>
          <a:endParaRPr lang="en-GB"/>
        </a:p>
      </dgm:t>
    </dgm:pt>
    <dgm:pt modelId="{975D0D0E-D518-4A79-A1E8-AD31E8D3CD10}">
      <dgm:prSet custT="1"/>
      <dgm:spPr/>
      <dgm:t>
        <a:bodyPr/>
        <a:lstStyle/>
        <a:p>
          <a:pPr>
            <a:buFont typeface="Symbol" panose="05050102010706020507" pitchFamily="18" charset="2"/>
            <a:buChar char=""/>
          </a:pPr>
          <a:r>
            <a:rPr lang="en-GB" sz="1400" dirty="0"/>
            <a:t>Bureaucracy- parental consent </a:t>
          </a:r>
        </a:p>
      </dgm:t>
    </dgm:pt>
    <dgm:pt modelId="{F17605C3-CC8F-43C7-933D-A512838D5655}" type="parTrans" cxnId="{A05B41E2-5E88-4DF3-BA51-BEB2A77D6854}">
      <dgm:prSet/>
      <dgm:spPr/>
      <dgm:t>
        <a:bodyPr/>
        <a:lstStyle/>
        <a:p>
          <a:endParaRPr lang="en-GB"/>
        </a:p>
      </dgm:t>
    </dgm:pt>
    <dgm:pt modelId="{0C55FAA3-054E-4C93-8121-8B7A472104FF}" type="sibTrans" cxnId="{A05B41E2-5E88-4DF3-BA51-BEB2A77D6854}">
      <dgm:prSet/>
      <dgm:spPr/>
      <dgm:t>
        <a:bodyPr/>
        <a:lstStyle/>
        <a:p>
          <a:endParaRPr lang="en-GB"/>
        </a:p>
      </dgm:t>
    </dgm:pt>
    <dgm:pt modelId="{924F23A2-27DB-4E53-9F45-C380C82C5467}">
      <dgm:prSet custT="1"/>
      <dgm:spPr/>
      <dgm:t>
        <a:bodyPr/>
        <a:lstStyle/>
        <a:p>
          <a:pPr>
            <a:buFont typeface="Symbol" panose="05050102010706020507" pitchFamily="18" charset="2"/>
            <a:buChar char=""/>
          </a:pPr>
          <a:r>
            <a:rPr lang="en-GB" sz="1400" dirty="0"/>
            <a:t>School remote access to university</a:t>
          </a:r>
        </a:p>
      </dgm:t>
    </dgm:pt>
    <dgm:pt modelId="{C426BAC3-6E1C-4DEA-987D-F854EA484B41}" type="parTrans" cxnId="{493396C2-1EF6-4DE0-BE16-32C45C3BA1FE}">
      <dgm:prSet/>
      <dgm:spPr/>
      <dgm:t>
        <a:bodyPr/>
        <a:lstStyle/>
        <a:p>
          <a:endParaRPr lang="en-GB"/>
        </a:p>
      </dgm:t>
    </dgm:pt>
    <dgm:pt modelId="{8BA0799F-8B6B-4810-9AB6-8A78AD9FC7B6}" type="sibTrans" cxnId="{493396C2-1EF6-4DE0-BE16-32C45C3BA1FE}">
      <dgm:prSet/>
      <dgm:spPr/>
      <dgm:t>
        <a:bodyPr/>
        <a:lstStyle/>
        <a:p>
          <a:endParaRPr lang="en-GB"/>
        </a:p>
      </dgm:t>
    </dgm:pt>
    <dgm:pt modelId="{7EE6CA62-1D14-4159-A962-90D9D0A2A093}">
      <dgm:prSet custT="1"/>
      <dgm:spPr/>
      <dgm:t>
        <a:bodyPr/>
        <a:lstStyle/>
        <a:p>
          <a:r>
            <a:rPr lang="en-GB" sz="1400" dirty="0"/>
            <a:t>Citizen science data is closed source</a:t>
          </a:r>
        </a:p>
      </dgm:t>
    </dgm:pt>
    <dgm:pt modelId="{2FF90884-C475-40DE-9160-3AC2774C9279}" type="parTrans" cxnId="{225ABC40-BB99-4286-930D-F7F06398330C}">
      <dgm:prSet/>
      <dgm:spPr/>
      <dgm:t>
        <a:bodyPr/>
        <a:lstStyle/>
        <a:p>
          <a:endParaRPr lang="en-GB"/>
        </a:p>
      </dgm:t>
    </dgm:pt>
    <dgm:pt modelId="{2A0A4938-7DFE-4F70-997D-2112683D1F2F}" type="sibTrans" cxnId="{225ABC40-BB99-4286-930D-F7F06398330C}">
      <dgm:prSet/>
      <dgm:spPr/>
      <dgm:t>
        <a:bodyPr/>
        <a:lstStyle/>
        <a:p>
          <a:endParaRPr lang="en-GB"/>
        </a:p>
      </dgm:t>
    </dgm:pt>
    <dgm:pt modelId="{5E88D3B7-E4E3-4ECB-989C-3C55FBA4E585}" type="pres">
      <dgm:prSet presAssocID="{053F0C37-BD28-44E9-A596-EC8985DB4A46}" presName="vert0" presStyleCnt="0">
        <dgm:presLayoutVars>
          <dgm:dir/>
          <dgm:animOne val="branch"/>
          <dgm:animLvl val="lvl"/>
        </dgm:presLayoutVars>
      </dgm:prSet>
      <dgm:spPr/>
    </dgm:pt>
    <dgm:pt modelId="{7972D24A-51C8-48FB-8FAA-A0B33873F7C4}" type="pres">
      <dgm:prSet presAssocID="{55582825-4E10-43E8-A70D-F04B254BF2E6}" presName="thickLine" presStyleLbl="alignNode1" presStyleIdx="0" presStyleCnt="3"/>
      <dgm:spPr/>
    </dgm:pt>
    <dgm:pt modelId="{18197998-4B12-40EE-B327-B5A6FB1A0362}" type="pres">
      <dgm:prSet presAssocID="{55582825-4E10-43E8-A70D-F04B254BF2E6}" presName="horz1" presStyleCnt="0"/>
      <dgm:spPr/>
    </dgm:pt>
    <dgm:pt modelId="{F04C9D8B-F451-4287-81F1-031F243F9218}" type="pres">
      <dgm:prSet presAssocID="{55582825-4E10-43E8-A70D-F04B254BF2E6}" presName="tx1" presStyleLbl="revTx" presStyleIdx="0" presStyleCnt="15"/>
      <dgm:spPr/>
    </dgm:pt>
    <dgm:pt modelId="{EEEF2FB4-684B-4462-AEA1-7A18943E0BED}" type="pres">
      <dgm:prSet presAssocID="{55582825-4E10-43E8-A70D-F04B254BF2E6}" presName="vert1" presStyleCnt="0"/>
      <dgm:spPr/>
    </dgm:pt>
    <dgm:pt modelId="{C9B9F065-7FC2-4F87-A42B-917A3E085A1E}" type="pres">
      <dgm:prSet presAssocID="{5358B3A7-ACE3-46D9-8FF8-37C11D615C39}" presName="vertSpace2a" presStyleCnt="0"/>
      <dgm:spPr/>
    </dgm:pt>
    <dgm:pt modelId="{45B53F29-D345-44A0-B1C0-159DC065FB45}" type="pres">
      <dgm:prSet presAssocID="{5358B3A7-ACE3-46D9-8FF8-37C11D615C39}" presName="horz2" presStyleCnt="0"/>
      <dgm:spPr/>
    </dgm:pt>
    <dgm:pt modelId="{34CEB18C-63B0-42D9-9D30-608ADD1AAC44}" type="pres">
      <dgm:prSet presAssocID="{5358B3A7-ACE3-46D9-8FF8-37C11D615C39}" presName="horzSpace2" presStyleCnt="0"/>
      <dgm:spPr/>
    </dgm:pt>
    <dgm:pt modelId="{4A273537-5D4A-458F-9E1E-0C42E5B284CF}" type="pres">
      <dgm:prSet presAssocID="{5358B3A7-ACE3-46D9-8FF8-37C11D615C39}" presName="tx2" presStyleLbl="revTx" presStyleIdx="1" presStyleCnt="15"/>
      <dgm:spPr/>
    </dgm:pt>
    <dgm:pt modelId="{5BE482AC-7543-4493-B0C3-592FA32C9688}" type="pres">
      <dgm:prSet presAssocID="{5358B3A7-ACE3-46D9-8FF8-37C11D615C39}" presName="vert2" presStyleCnt="0"/>
      <dgm:spPr/>
    </dgm:pt>
    <dgm:pt modelId="{99D1009D-DEB4-43B9-A293-B57E87253B9D}" type="pres">
      <dgm:prSet presAssocID="{5358B3A7-ACE3-46D9-8FF8-37C11D615C39}" presName="thinLine2b" presStyleLbl="callout" presStyleIdx="0" presStyleCnt="11"/>
      <dgm:spPr/>
    </dgm:pt>
    <dgm:pt modelId="{9393CE9F-7C84-442E-A952-FA833A49977E}" type="pres">
      <dgm:prSet presAssocID="{5358B3A7-ACE3-46D9-8FF8-37C11D615C39}" presName="vertSpace2b" presStyleCnt="0"/>
      <dgm:spPr/>
    </dgm:pt>
    <dgm:pt modelId="{16C310DA-DC77-471E-BCF7-9404E52D855E}" type="pres">
      <dgm:prSet presAssocID="{675889F5-7C46-493A-BDC8-0FDE92E15B23}" presName="horz2" presStyleCnt="0"/>
      <dgm:spPr/>
    </dgm:pt>
    <dgm:pt modelId="{BE5A75EF-E123-490D-AB7B-AF8EDA08266D}" type="pres">
      <dgm:prSet presAssocID="{675889F5-7C46-493A-BDC8-0FDE92E15B23}" presName="horzSpace2" presStyleCnt="0"/>
      <dgm:spPr/>
    </dgm:pt>
    <dgm:pt modelId="{EFF2EB58-0AB1-40FC-A296-73973850C883}" type="pres">
      <dgm:prSet presAssocID="{675889F5-7C46-493A-BDC8-0FDE92E15B23}" presName="tx2" presStyleLbl="revTx" presStyleIdx="2" presStyleCnt="15"/>
      <dgm:spPr/>
    </dgm:pt>
    <dgm:pt modelId="{B7FA92A8-A226-4FC3-B976-3FFA81EC4059}" type="pres">
      <dgm:prSet presAssocID="{675889F5-7C46-493A-BDC8-0FDE92E15B23}" presName="vert2" presStyleCnt="0"/>
      <dgm:spPr/>
    </dgm:pt>
    <dgm:pt modelId="{0DDAD6D7-36E4-43A6-85E6-2D90DA8ED6E5}" type="pres">
      <dgm:prSet presAssocID="{675889F5-7C46-493A-BDC8-0FDE92E15B23}" presName="thinLine2b" presStyleLbl="callout" presStyleIdx="1" presStyleCnt="11"/>
      <dgm:spPr/>
    </dgm:pt>
    <dgm:pt modelId="{08D0915A-C657-4B14-9181-8E2C86236186}" type="pres">
      <dgm:prSet presAssocID="{675889F5-7C46-493A-BDC8-0FDE92E15B23}" presName="vertSpace2b" presStyleCnt="0"/>
      <dgm:spPr/>
    </dgm:pt>
    <dgm:pt modelId="{217CB498-1D46-4467-94EB-9E7BE87FC331}" type="pres">
      <dgm:prSet presAssocID="{7B71A10F-ECAF-47B3-B47D-CD85E898300D}" presName="horz2" presStyleCnt="0"/>
      <dgm:spPr/>
    </dgm:pt>
    <dgm:pt modelId="{C3FDF5FA-E545-433A-820A-6A516E1F4457}" type="pres">
      <dgm:prSet presAssocID="{7B71A10F-ECAF-47B3-B47D-CD85E898300D}" presName="horzSpace2" presStyleCnt="0"/>
      <dgm:spPr/>
    </dgm:pt>
    <dgm:pt modelId="{5857400C-4BA2-4F6C-945E-80D1E338EECE}" type="pres">
      <dgm:prSet presAssocID="{7B71A10F-ECAF-47B3-B47D-CD85E898300D}" presName="tx2" presStyleLbl="revTx" presStyleIdx="3" presStyleCnt="15"/>
      <dgm:spPr/>
    </dgm:pt>
    <dgm:pt modelId="{2D28176D-8FCE-4F08-B626-AF0F70F707B3}" type="pres">
      <dgm:prSet presAssocID="{7B71A10F-ECAF-47B3-B47D-CD85E898300D}" presName="vert2" presStyleCnt="0"/>
      <dgm:spPr/>
    </dgm:pt>
    <dgm:pt modelId="{21D8B3BE-D9BB-465E-89BE-96D2D07D840F}" type="pres">
      <dgm:prSet presAssocID="{7B71A10F-ECAF-47B3-B47D-CD85E898300D}" presName="thinLine2b" presStyleLbl="callout" presStyleIdx="2" presStyleCnt="11"/>
      <dgm:spPr/>
    </dgm:pt>
    <dgm:pt modelId="{37A0C171-43DF-4B20-9753-6C92E1C3C53D}" type="pres">
      <dgm:prSet presAssocID="{7B71A10F-ECAF-47B3-B47D-CD85E898300D}" presName="vertSpace2b" presStyleCnt="0"/>
      <dgm:spPr/>
    </dgm:pt>
    <dgm:pt modelId="{402B86C1-A3AC-460E-9AF6-260AC70FB51A}" type="pres">
      <dgm:prSet presAssocID="{A683B1CE-8203-4D36-9907-794C837EF17B}" presName="horz2" presStyleCnt="0"/>
      <dgm:spPr/>
    </dgm:pt>
    <dgm:pt modelId="{DE686A77-6498-4047-B882-3CAD273CA26E}" type="pres">
      <dgm:prSet presAssocID="{A683B1CE-8203-4D36-9907-794C837EF17B}" presName="horzSpace2" presStyleCnt="0"/>
      <dgm:spPr/>
    </dgm:pt>
    <dgm:pt modelId="{636A1241-BE18-4694-9E42-2CDB489C7945}" type="pres">
      <dgm:prSet presAssocID="{A683B1CE-8203-4D36-9907-794C837EF17B}" presName="tx2" presStyleLbl="revTx" presStyleIdx="4" presStyleCnt="15"/>
      <dgm:spPr/>
    </dgm:pt>
    <dgm:pt modelId="{3B1B16EF-4935-488E-881B-9FA206AB0DBE}" type="pres">
      <dgm:prSet presAssocID="{A683B1CE-8203-4D36-9907-794C837EF17B}" presName="vert2" presStyleCnt="0"/>
      <dgm:spPr/>
    </dgm:pt>
    <dgm:pt modelId="{66C4C4C6-84D1-4F26-93CE-423FDBC9D629}" type="pres">
      <dgm:prSet presAssocID="{A683B1CE-8203-4D36-9907-794C837EF17B}" presName="thinLine2b" presStyleLbl="callout" presStyleIdx="3" presStyleCnt="11"/>
      <dgm:spPr/>
    </dgm:pt>
    <dgm:pt modelId="{CE714992-5026-4426-821F-00685406E67A}" type="pres">
      <dgm:prSet presAssocID="{A683B1CE-8203-4D36-9907-794C837EF17B}" presName="vertSpace2b" presStyleCnt="0"/>
      <dgm:spPr/>
    </dgm:pt>
    <dgm:pt modelId="{25AE0AC8-6A5B-4648-B4F8-461821F851F8}" type="pres">
      <dgm:prSet presAssocID="{96CFB09F-E06D-497C-834E-27A181C0F74C}" presName="thickLine" presStyleLbl="alignNode1" presStyleIdx="1" presStyleCnt="3"/>
      <dgm:spPr/>
    </dgm:pt>
    <dgm:pt modelId="{C23A33CE-52F6-4757-B54C-FE9B3E88801C}" type="pres">
      <dgm:prSet presAssocID="{96CFB09F-E06D-497C-834E-27A181C0F74C}" presName="horz1" presStyleCnt="0"/>
      <dgm:spPr/>
    </dgm:pt>
    <dgm:pt modelId="{DCC964D0-DEFF-4E7E-8725-6105ABF9EF65}" type="pres">
      <dgm:prSet presAssocID="{96CFB09F-E06D-497C-834E-27A181C0F74C}" presName="tx1" presStyleLbl="revTx" presStyleIdx="5" presStyleCnt="15" custLinFactNeighborY="5356"/>
      <dgm:spPr/>
    </dgm:pt>
    <dgm:pt modelId="{3EDD41E1-1E4A-4D36-AEBF-4A8F1C3E90FA}" type="pres">
      <dgm:prSet presAssocID="{96CFB09F-E06D-497C-834E-27A181C0F74C}" presName="vert1" presStyleCnt="0"/>
      <dgm:spPr/>
    </dgm:pt>
    <dgm:pt modelId="{A5C844EF-0FF4-421C-8D6B-85CFE7469F59}" type="pres">
      <dgm:prSet presAssocID="{7C4AC5D0-0A19-481D-B791-FE8905332BE3}" presName="vertSpace2a" presStyleCnt="0"/>
      <dgm:spPr/>
    </dgm:pt>
    <dgm:pt modelId="{913404DE-8498-4194-BAA9-27E8C2589BDD}" type="pres">
      <dgm:prSet presAssocID="{7C4AC5D0-0A19-481D-B791-FE8905332BE3}" presName="horz2" presStyleCnt="0"/>
      <dgm:spPr/>
    </dgm:pt>
    <dgm:pt modelId="{F03846EF-1B71-4C42-9A8C-F64ABF96649B}" type="pres">
      <dgm:prSet presAssocID="{7C4AC5D0-0A19-481D-B791-FE8905332BE3}" presName="horzSpace2" presStyleCnt="0"/>
      <dgm:spPr/>
    </dgm:pt>
    <dgm:pt modelId="{59553759-BD2D-45A9-B8CC-081CB3EA47D1}" type="pres">
      <dgm:prSet presAssocID="{7C4AC5D0-0A19-481D-B791-FE8905332BE3}" presName="tx2" presStyleLbl="revTx" presStyleIdx="6" presStyleCnt="15" custLinFactNeighborX="-1973" custLinFactNeighborY="9821"/>
      <dgm:spPr/>
    </dgm:pt>
    <dgm:pt modelId="{F17F1DCC-EB95-4074-9B1E-EF35F9A19DBD}" type="pres">
      <dgm:prSet presAssocID="{7C4AC5D0-0A19-481D-B791-FE8905332BE3}" presName="vert2" presStyleCnt="0"/>
      <dgm:spPr/>
    </dgm:pt>
    <dgm:pt modelId="{C8AE81B6-4D82-4712-A7AA-E7BA3607E98E}" type="pres">
      <dgm:prSet presAssocID="{7C4AC5D0-0A19-481D-B791-FE8905332BE3}" presName="thinLine2b" presStyleLbl="callout" presStyleIdx="4" presStyleCnt="11"/>
      <dgm:spPr/>
    </dgm:pt>
    <dgm:pt modelId="{902687F7-2797-42C0-B696-77D682ECF972}" type="pres">
      <dgm:prSet presAssocID="{7C4AC5D0-0A19-481D-B791-FE8905332BE3}" presName="vertSpace2b" presStyleCnt="0"/>
      <dgm:spPr/>
    </dgm:pt>
    <dgm:pt modelId="{F8B6DAA0-A8E7-49C7-8AB4-6D5A78DA10D0}" type="pres">
      <dgm:prSet presAssocID="{EFEA6463-ADDE-4AD2-9CC8-9F651AE92918}" presName="horz2" presStyleCnt="0"/>
      <dgm:spPr/>
    </dgm:pt>
    <dgm:pt modelId="{22FFE635-809E-45DF-B457-4225D3598A14}" type="pres">
      <dgm:prSet presAssocID="{EFEA6463-ADDE-4AD2-9CC8-9F651AE92918}" presName="horzSpace2" presStyleCnt="0"/>
      <dgm:spPr/>
    </dgm:pt>
    <dgm:pt modelId="{80A3F20E-4000-4AEB-AD5B-3D593323AFC8}" type="pres">
      <dgm:prSet presAssocID="{EFEA6463-ADDE-4AD2-9CC8-9F651AE92918}" presName="tx2" presStyleLbl="revTx" presStyleIdx="7" presStyleCnt="15"/>
      <dgm:spPr/>
    </dgm:pt>
    <dgm:pt modelId="{5CBC778E-C26F-4176-B7DF-7E86D61B7ABF}" type="pres">
      <dgm:prSet presAssocID="{EFEA6463-ADDE-4AD2-9CC8-9F651AE92918}" presName="vert2" presStyleCnt="0"/>
      <dgm:spPr/>
    </dgm:pt>
    <dgm:pt modelId="{B2C1F7F5-2A29-473A-9F28-6F149FC66BB0}" type="pres">
      <dgm:prSet presAssocID="{EFEA6463-ADDE-4AD2-9CC8-9F651AE92918}" presName="thinLine2b" presStyleLbl="callout" presStyleIdx="5" presStyleCnt="11"/>
      <dgm:spPr/>
    </dgm:pt>
    <dgm:pt modelId="{A502DB01-BC55-4CCF-BB38-782B865CA174}" type="pres">
      <dgm:prSet presAssocID="{EFEA6463-ADDE-4AD2-9CC8-9F651AE92918}" presName="vertSpace2b" presStyleCnt="0"/>
      <dgm:spPr/>
    </dgm:pt>
    <dgm:pt modelId="{07567923-BB08-467B-83BA-0B22FDADA780}" type="pres">
      <dgm:prSet presAssocID="{29EC36A0-59EC-4889-9CF1-CF8336F3BD64}" presName="thickLine" presStyleLbl="alignNode1" presStyleIdx="2" presStyleCnt="3"/>
      <dgm:spPr/>
    </dgm:pt>
    <dgm:pt modelId="{5078A3AE-50C7-4B75-AD02-8D732BFC1DE6}" type="pres">
      <dgm:prSet presAssocID="{29EC36A0-59EC-4889-9CF1-CF8336F3BD64}" presName="horz1" presStyleCnt="0"/>
      <dgm:spPr/>
    </dgm:pt>
    <dgm:pt modelId="{128B6FAA-CB9F-4EF1-975B-570E8B78D1B4}" type="pres">
      <dgm:prSet presAssocID="{29EC36A0-59EC-4889-9CF1-CF8336F3BD64}" presName="tx1" presStyleLbl="revTx" presStyleIdx="8" presStyleCnt="15"/>
      <dgm:spPr/>
    </dgm:pt>
    <dgm:pt modelId="{384F57EE-FA30-4CAD-99F6-35CBF9CB66D5}" type="pres">
      <dgm:prSet presAssocID="{29EC36A0-59EC-4889-9CF1-CF8336F3BD64}" presName="vert1" presStyleCnt="0"/>
      <dgm:spPr/>
    </dgm:pt>
    <dgm:pt modelId="{7F56067D-04D5-4859-BDE1-66F47D68AB6A}" type="pres">
      <dgm:prSet presAssocID="{44CDE0BD-154B-4F38-A741-F2466CE62648}" presName="vertSpace2a" presStyleCnt="0"/>
      <dgm:spPr/>
    </dgm:pt>
    <dgm:pt modelId="{16FDEE13-5FE6-4A25-B49A-C1BF6A826FD1}" type="pres">
      <dgm:prSet presAssocID="{44CDE0BD-154B-4F38-A741-F2466CE62648}" presName="horz2" presStyleCnt="0"/>
      <dgm:spPr/>
    </dgm:pt>
    <dgm:pt modelId="{F4C6B9CE-6A2A-4A04-A73C-B9410399887B}" type="pres">
      <dgm:prSet presAssocID="{44CDE0BD-154B-4F38-A741-F2466CE62648}" presName="horzSpace2" presStyleCnt="0"/>
      <dgm:spPr/>
    </dgm:pt>
    <dgm:pt modelId="{2103B285-7FEC-41C3-9F3E-DD6AE0F853A7}" type="pres">
      <dgm:prSet presAssocID="{44CDE0BD-154B-4F38-A741-F2466CE62648}" presName="tx2" presStyleLbl="revTx" presStyleIdx="9" presStyleCnt="15" custLinFactNeighborX="-1603" custLinFactNeighborY="530"/>
      <dgm:spPr/>
    </dgm:pt>
    <dgm:pt modelId="{B73A8DE2-51A4-48A6-B926-0A3A963B3698}" type="pres">
      <dgm:prSet presAssocID="{44CDE0BD-154B-4F38-A741-F2466CE62648}" presName="vert2" presStyleCnt="0"/>
      <dgm:spPr/>
    </dgm:pt>
    <dgm:pt modelId="{026EB464-632B-42C3-829D-BDA8883982EA}" type="pres">
      <dgm:prSet presAssocID="{C55E7D49-78A1-4983-A2BC-D864D7127F47}" presName="horz3" presStyleCnt="0"/>
      <dgm:spPr/>
    </dgm:pt>
    <dgm:pt modelId="{D4E08859-0C59-4F2F-9C72-1F15E13CAA4B}" type="pres">
      <dgm:prSet presAssocID="{C55E7D49-78A1-4983-A2BC-D864D7127F47}" presName="horzSpace3" presStyleCnt="0"/>
      <dgm:spPr/>
    </dgm:pt>
    <dgm:pt modelId="{E6411187-655C-4B77-B7CB-F08519E16F4B}" type="pres">
      <dgm:prSet presAssocID="{C55E7D49-78A1-4983-A2BC-D864D7127F47}" presName="tx3" presStyleLbl="revTx" presStyleIdx="10" presStyleCnt="15"/>
      <dgm:spPr/>
    </dgm:pt>
    <dgm:pt modelId="{CEF842CA-98F1-433D-AC84-D6EF422DD1C3}" type="pres">
      <dgm:prSet presAssocID="{C55E7D49-78A1-4983-A2BC-D864D7127F47}" presName="vert3" presStyleCnt="0"/>
      <dgm:spPr/>
    </dgm:pt>
    <dgm:pt modelId="{54A0E045-A389-47E9-86BC-00A2090D0796}" type="pres">
      <dgm:prSet presAssocID="{3792BF72-7755-4980-A56E-FF5BE45A5BC5}" presName="thinLine3" presStyleLbl="callout" presStyleIdx="6" presStyleCnt="11"/>
      <dgm:spPr/>
    </dgm:pt>
    <dgm:pt modelId="{6053200B-6057-48FF-8DDD-531472AA2C98}" type="pres">
      <dgm:prSet presAssocID="{CFE71C72-F057-4C39-A0ED-CBA32C1C659B}" presName="horz3" presStyleCnt="0"/>
      <dgm:spPr/>
    </dgm:pt>
    <dgm:pt modelId="{65FE9C69-64FE-43DB-9815-765E1491B084}" type="pres">
      <dgm:prSet presAssocID="{CFE71C72-F057-4C39-A0ED-CBA32C1C659B}" presName="horzSpace3" presStyleCnt="0"/>
      <dgm:spPr/>
    </dgm:pt>
    <dgm:pt modelId="{1B260B3D-18E4-4F2C-9732-0AAF5061DE7B}" type="pres">
      <dgm:prSet presAssocID="{CFE71C72-F057-4C39-A0ED-CBA32C1C659B}" presName="tx3" presStyleLbl="revTx" presStyleIdx="11" presStyleCnt="15"/>
      <dgm:spPr/>
    </dgm:pt>
    <dgm:pt modelId="{6164D952-C761-4B77-A0C9-127B1C8B505A}" type="pres">
      <dgm:prSet presAssocID="{CFE71C72-F057-4C39-A0ED-CBA32C1C659B}" presName="vert3" presStyleCnt="0"/>
      <dgm:spPr/>
    </dgm:pt>
    <dgm:pt modelId="{2A27CBC3-7E08-40A0-914E-411CDA37957F}" type="pres">
      <dgm:prSet presAssocID="{44CDE0BD-154B-4F38-A741-F2466CE62648}" presName="thinLine2b" presStyleLbl="callout" presStyleIdx="7" presStyleCnt="11"/>
      <dgm:spPr/>
    </dgm:pt>
    <dgm:pt modelId="{9E0F6400-8149-41DD-9F34-2B652D7B122B}" type="pres">
      <dgm:prSet presAssocID="{44CDE0BD-154B-4F38-A741-F2466CE62648}" presName="vertSpace2b" presStyleCnt="0"/>
      <dgm:spPr/>
    </dgm:pt>
    <dgm:pt modelId="{8CA390A1-D335-488D-91D3-FF4249AAE43E}" type="pres">
      <dgm:prSet presAssocID="{975D0D0E-D518-4A79-A1E8-AD31E8D3CD10}" presName="horz2" presStyleCnt="0"/>
      <dgm:spPr/>
    </dgm:pt>
    <dgm:pt modelId="{567E5C6C-1FD0-448D-A5C4-2BA5BE184A14}" type="pres">
      <dgm:prSet presAssocID="{975D0D0E-D518-4A79-A1E8-AD31E8D3CD10}" presName="horzSpace2" presStyleCnt="0"/>
      <dgm:spPr/>
    </dgm:pt>
    <dgm:pt modelId="{F6E9FDFF-66D5-431A-8FCF-69A3B047A066}" type="pres">
      <dgm:prSet presAssocID="{975D0D0E-D518-4A79-A1E8-AD31E8D3CD10}" presName="tx2" presStyleLbl="revTx" presStyleIdx="12" presStyleCnt="15"/>
      <dgm:spPr/>
    </dgm:pt>
    <dgm:pt modelId="{7AA75E6D-9184-48A0-8E14-5D4F772AE8E6}" type="pres">
      <dgm:prSet presAssocID="{975D0D0E-D518-4A79-A1E8-AD31E8D3CD10}" presName="vert2" presStyleCnt="0"/>
      <dgm:spPr/>
    </dgm:pt>
    <dgm:pt modelId="{F8D03F9B-6C7C-4450-ADDD-CBE13EAD818C}" type="pres">
      <dgm:prSet presAssocID="{975D0D0E-D518-4A79-A1E8-AD31E8D3CD10}" presName="thinLine2b" presStyleLbl="callout" presStyleIdx="8" presStyleCnt="11"/>
      <dgm:spPr/>
    </dgm:pt>
    <dgm:pt modelId="{26E276FC-B399-44DF-BB7C-37BF0E572820}" type="pres">
      <dgm:prSet presAssocID="{975D0D0E-D518-4A79-A1E8-AD31E8D3CD10}" presName="vertSpace2b" presStyleCnt="0"/>
      <dgm:spPr/>
    </dgm:pt>
    <dgm:pt modelId="{C2BDD5B7-5449-41D0-9B86-E6D53A62BD05}" type="pres">
      <dgm:prSet presAssocID="{924F23A2-27DB-4E53-9F45-C380C82C5467}" presName="horz2" presStyleCnt="0"/>
      <dgm:spPr/>
    </dgm:pt>
    <dgm:pt modelId="{D95DC735-801E-41DC-A435-EC7BFAA8E9F5}" type="pres">
      <dgm:prSet presAssocID="{924F23A2-27DB-4E53-9F45-C380C82C5467}" presName="horzSpace2" presStyleCnt="0"/>
      <dgm:spPr/>
    </dgm:pt>
    <dgm:pt modelId="{6E269CC6-9467-4C5A-B7C7-24FE37B061B5}" type="pres">
      <dgm:prSet presAssocID="{924F23A2-27DB-4E53-9F45-C380C82C5467}" presName="tx2" presStyleLbl="revTx" presStyleIdx="13" presStyleCnt="15"/>
      <dgm:spPr/>
    </dgm:pt>
    <dgm:pt modelId="{478530EE-8E96-452B-B562-EC5B5EA52924}" type="pres">
      <dgm:prSet presAssocID="{924F23A2-27DB-4E53-9F45-C380C82C5467}" presName="vert2" presStyleCnt="0"/>
      <dgm:spPr/>
    </dgm:pt>
    <dgm:pt modelId="{54AEFE8A-AC50-4F8D-BCCC-DDD10E6DDB07}" type="pres">
      <dgm:prSet presAssocID="{924F23A2-27DB-4E53-9F45-C380C82C5467}" presName="thinLine2b" presStyleLbl="callout" presStyleIdx="9" presStyleCnt="11"/>
      <dgm:spPr/>
    </dgm:pt>
    <dgm:pt modelId="{EF61F119-B3C6-4D05-AF78-2325BA16B204}" type="pres">
      <dgm:prSet presAssocID="{924F23A2-27DB-4E53-9F45-C380C82C5467}" presName="vertSpace2b" presStyleCnt="0"/>
      <dgm:spPr/>
    </dgm:pt>
    <dgm:pt modelId="{FAE8DF84-7EED-42C6-BB58-AD443B2F668F}" type="pres">
      <dgm:prSet presAssocID="{7EE6CA62-1D14-4159-A962-90D9D0A2A093}" presName="horz2" presStyleCnt="0"/>
      <dgm:spPr/>
    </dgm:pt>
    <dgm:pt modelId="{35C9F6BD-8DE6-48AF-AA5C-B5555E5DFDCF}" type="pres">
      <dgm:prSet presAssocID="{7EE6CA62-1D14-4159-A962-90D9D0A2A093}" presName="horzSpace2" presStyleCnt="0"/>
      <dgm:spPr/>
    </dgm:pt>
    <dgm:pt modelId="{1BE33FB2-DA36-44CF-AEC1-E006F420E216}" type="pres">
      <dgm:prSet presAssocID="{7EE6CA62-1D14-4159-A962-90D9D0A2A093}" presName="tx2" presStyleLbl="revTx" presStyleIdx="14" presStyleCnt="15"/>
      <dgm:spPr/>
    </dgm:pt>
    <dgm:pt modelId="{5196A56D-18BB-4541-ADAD-1160461EA35C}" type="pres">
      <dgm:prSet presAssocID="{7EE6CA62-1D14-4159-A962-90D9D0A2A093}" presName="vert2" presStyleCnt="0"/>
      <dgm:spPr/>
    </dgm:pt>
    <dgm:pt modelId="{A3A81C78-2BBE-477B-9294-6FA3B34DA441}" type="pres">
      <dgm:prSet presAssocID="{7EE6CA62-1D14-4159-A962-90D9D0A2A093}" presName="thinLine2b" presStyleLbl="callout" presStyleIdx="10" presStyleCnt="11"/>
      <dgm:spPr/>
    </dgm:pt>
    <dgm:pt modelId="{1C32521F-836B-416C-B5A3-E67DE22C292C}" type="pres">
      <dgm:prSet presAssocID="{7EE6CA62-1D14-4159-A962-90D9D0A2A093}" presName="vertSpace2b" presStyleCnt="0"/>
      <dgm:spPr/>
    </dgm:pt>
  </dgm:ptLst>
  <dgm:cxnLst>
    <dgm:cxn modelId="{FF897D04-19FB-44A7-951B-D1D5EE01004C}" type="presOf" srcId="{CFE71C72-F057-4C39-A0ED-CBA32C1C659B}" destId="{1B260B3D-18E4-4F2C-9732-0AAF5061DE7B}" srcOrd="0" destOrd="0" presId="urn:microsoft.com/office/officeart/2008/layout/LinedList"/>
    <dgm:cxn modelId="{C2F13A05-F15F-4923-9D20-B2D74F56877A}" type="presOf" srcId="{A683B1CE-8203-4D36-9907-794C837EF17B}" destId="{636A1241-BE18-4694-9E42-2CDB489C7945}" srcOrd="0" destOrd="0" presId="urn:microsoft.com/office/officeart/2008/layout/LinedList"/>
    <dgm:cxn modelId="{EC01A108-CB14-4038-A37F-D327303DE0C2}" srcId="{053F0C37-BD28-44E9-A596-EC8985DB4A46}" destId="{96CFB09F-E06D-497C-834E-27A181C0F74C}" srcOrd="1" destOrd="0" parTransId="{686851EC-9819-462E-8AC3-E62FE6BF9AE6}" sibTransId="{F42EA08B-B3CC-4931-B26D-E892B9DBCEEC}"/>
    <dgm:cxn modelId="{D8EB330C-92DE-4795-9889-A9B7BA1FE5C8}" srcId="{96CFB09F-E06D-497C-834E-27A181C0F74C}" destId="{EFEA6463-ADDE-4AD2-9CC8-9F651AE92918}" srcOrd="1" destOrd="0" parTransId="{60396664-831F-4150-93CF-11C80D5F231C}" sibTransId="{7F6D0EC6-E7CF-4303-BA1A-BC38115F5AC3}"/>
    <dgm:cxn modelId="{CB5CEC0E-7E12-4EBA-A2CC-F864061242AF}" type="presOf" srcId="{96CFB09F-E06D-497C-834E-27A181C0F74C}" destId="{DCC964D0-DEFF-4E7E-8725-6105ABF9EF65}" srcOrd="0" destOrd="0" presId="urn:microsoft.com/office/officeart/2008/layout/LinedList"/>
    <dgm:cxn modelId="{7E6B4D1F-866D-406C-9364-2A7E3156B555}" srcId="{053F0C37-BD28-44E9-A596-EC8985DB4A46}" destId="{55582825-4E10-43E8-A70D-F04B254BF2E6}" srcOrd="0" destOrd="0" parTransId="{B02BE36B-063A-4120-8754-8D4DC3A16875}" sibTransId="{E5465DD6-4CAA-465E-AFE2-DD28A5E9CB5F}"/>
    <dgm:cxn modelId="{1B6F7E34-B81C-45F8-9A5F-CBDEE28A596C}" type="presOf" srcId="{7EE6CA62-1D14-4159-A962-90D9D0A2A093}" destId="{1BE33FB2-DA36-44CF-AEC1-E006F420E216}" srcOrd="0" destOrd="0" presId="urn:microsoft.com/office/officeart/2008/layout/LinedList"/>
    <dgm:cxn modelId="{225ABC40-BB99-4286-930D-F7F06398330C}" srcId="{29EC36A0-59EC-4889-9CF1-CF8336F3BD64}" destId="{7EE6CA62-1D14-4159-A962-90D9D0A2A093}" srcOrd="3" destOrd="0" parTransId="{2FF90884-C475-40DE-9160-3AC2774C9279}" sibTransId="{2A0A4938-7DFE-4F70-997D-2112683D1F2F}"/>
    <dgm:cxn modelId="{9B28AE5F-976B-458D-A591-DF4BA52F3610}" type="presOf" srcId="{675889F5-7C46-493A-BDC8-0FDE92E15B23}" destId="{EFF2EB58-0AB1-40FC-A296-73973850C883}" srcOrd="0" destOrd="0" presId="urn:microsoft.com/office/officeart/2008/layout/LinedList"/>
    <dgm:cxn modelId="{D43D2D65-4DDD-4A41-A85B-7D68D6B78FA5}" type="presOf" srcId="{5358B3A7-ACE3-46D9-8FF8-37C11D615C39}" destId="{4A273537-5D4A-458F-9E1E-0C42E5B284CF}" srcOrd="0" destOrd="0" presId="urn:microsoft.com/office/officeart/2008/layout/LinedList"/>
    <dgm:cxn modelId="{8B9BDF56-47C7-4E59-AED0-F0A5417BABF2}" type="presOf" srcId="{7B71A10F-ECAF-47B3-B47D-CD85E898300D}" destId="{5857400C-4BA2-4F6C-945E-80D1E338EECE}" srcOrd="0" destOrd="0" presId="urn:microsoft.com/office/officeart/2008/layout/LinedList"/>
    <dgm:cxn modelId="{D1D40B78-1114-4D8F-B083-00DA77ED3D89}" type="presOf" srcId="{975D0D0E-D518-4A79-A1E8-AD31E8D3CD10}" destId="{F6E9FDFF-66D5-431A-8FCF-69A3B047A066}" srcOrd="0" destOrd="0" presId="urn:microsoft.com/office/officeart/2008/layout/LinedList"/>
    <dgm:cxn modelId="{2E1F5678-6D68-4D27-9B02-1945FE99867B}" type="presOf" srcId="{55582825-4E10-43E8-A70D-F04B254BF2E6}" destId="{F04C9D8B-F451-4287-81F1-031F243F9218}" srcOrd="0" destOrd="0" presId="urn:microsoft.com/office/officeart/2008/layout/LinedList"/>
    <dgm:cxn modelId="{07F5CE7C-03E2-47B4-897F-3050239FD483}" srcId="{44CDE0BD-154B-4F38-A741-F2466CE62648}" destId="{C55E7D49-78A1-4983-A2BC-D864D7127F47}" srcOrd="0" destOrd="0" parTransId="{A91E80E3-744F-4CBE-80CB-4EC242339A8C}" sibTransId="{3792BF72-7755-4980-A56E-FF5BE45A5BC5}"/>
    <dgm:cxn modelId="{8FFA237E-4050-45E5-9FFD-9CBC155FE155}" srcId="{55582825-4E10-43E8-A70D-F04B254BF2E6}" destId="{A683B1CE-8203-4D36-9907-794C837EF17B}" srcOrd="3" destOrd="0" parTransId="{D36A2F55-BECC-4BF5-9FC0-CAD074732651}" sibTransId="{8D3B4F2B-3A07-473D-B9AD-DDBED0C005DA}"/>
    <dgm:cxn modelId="{65DCB488-E90A-4C1E-AC36-A95EA9B4D795}" type="presOf" srcId="{44CDE0BD-154B-4F38-A741-F2466CE62648}" destId="{2103B285-7FEC-41C3-9F3E-DD6AE0F853A7}" srcOrd="0" destOrd="0" presId="urn:microsoft.com/office/officeart/2008/layout/LinedList"/>
    <dgm:cxn modelId="{980E878A-1503-4A7C-8050-03A22CF6E2FD}" type="presOf" srcId="{7C4AC5D0-0A19-481D-B791-FE8905332BE3}" destId="{59553759-BD2D-45A9-B8CC-081CB3EA47D1}" srcOrd="0" destOrd="0" presId="urn:microsoft.com/office/officeart/2008/layout/LinedList"/>
    <dgm:cxn modelId="{2D28B88A-B6E7-450C-94FF-D604DDE75E92}" srcId="{55582825-4E10-43E8-A70D-F04B254BF2E6}" destId="{675889F5-7C46-493A-BDC8-0FDE92E15B23}" srcOrd="1" destOrd="0" parTransId="{155946F7-BEAE-489D-808A-00E1C166176E}" sibTransId="{7E66D4E2-0306-4EC4-A874-AD07C1F715DC}"/>
    <dgm:cxn modelId="{A15926A2-3252-4A02-9F3A-8084C252B845}" type="presOf" srcId="{EFEA6463-ADDE-4AD2-9CC8-9F651AE92918}" destId="{80A3F20E-4000-4AEB-AD5B-3D593323AFC8}" srcOrd="0" destOrd="0" presId="urn:microsoft.com/office/officeart/2008/layout/LinedList"/>
    <dgm:cxn modelId="{3E81FEA7-4FF3-442A-A458-D4804EB9E797}" srcId="{55582825-4E10-43E8-A70D-F04B254BF2E6}" destId="{7B71A10F-ECAF-47B3-B47D-CD85E898300D}" srcOrd="2" destOrd="0" parTransId="{919A36EE-D101-4281-86EE-F4523FC3D64F}" sibTransId="{F8325890-5A73-456E-9D2C-A342FBC965A6}"/>
    <dgm:cxn modelId="{FFE36EA8-857A-41FA-A58C-C165D9CE32D2}" type="presOf" srcId="{C55E7D49-78A1-4983-A2BC-D864D7127F47}" destId="{E6411187-655C-4B77-B7CB-F08519E16F4B}" srcOrd="0" destOrd="0" presId="urn:microsoft.com/office/officeart/2008/layout/LinedList"/>
    <dgm:cxn modelId="{493396C2-1EF6-4DE0-BE16-32C45C3BA1FE}" srcId="{29EC36A0-59EC-4889-9CF1-CF8336F3BD64}" destId="{924F23A2-27DB-4E53-9F45-C380C82C5467}" srcOrd="2" destOrd="0" parTransId="{C426BAC3-6E1C-4DEA-987D-F854EA484B41}" sibTransId="{8BA0799F-8B6B-4810-9AB6-8A78AD9FC7B6}"/>
    <dgm:cxn modelId="{BF31A4C4-C483-41FE-99B8-4BCE03B904AF}" srcId="{96CFB09F-E06D-497C-834E-27A181C0F74C}" destId="{7C4AC5D0-0A19-481D-B791-FE8905332BE3}" srcOrd="0" destOrd="0" parTransId="{87F77EC1-A669-46B5-AB63-CC18317841B3}" sibTransId="{ACDAAF3F-4C4F-42EC-AB45-ADA00A8FE653}"/>
    <dgm:cxn modelId="{B69619CA-4198-4569-9EF8-499D06FCDAC7}" type="presOf" srcId="{053F0C37-BD28-44E9-A596-EC8985DB4A46}" destId="{5E88D3B7-E4E3-4ECB-989C-3C55FBA4E585}" srcOrd="0" destOrd="0" presId="urn:microsoft.com/office/officeart/2008/layout/LinedList"/>
    <dgm:cxn modelId="{A95F65DF-8BF3-4DEC-9D36-D87AF9498B3F}" srcId="{053F0C37-BD28-44E9-A596-EC8985DB4A46}" destId="{29EC36A0-59EC-4889-9CF1-CF8336F3BD64}" srcOrd="2" destOrd="0" parTransId="{1340D868-6731-4F4B-9004-AAB34F526DCF}" sibTransId="{C9377FEC-5BF1-4110-9C2C-F8F9CD6C5A9C}"/>
    <dgm:cxn modelId="{A05B41E2-5E88-4DF3-BA51-BEB2A77D6854}" srcId="{29EC36A0-59EC-4889-9CF1-CF8336F3BD64}" destId="{975D0D0E-D518-4A79-A1E8-AD31E8D3CD10}" srcOrd="1" destOrd="0" parTransId="{F17605C3-CC8F-43C7-933D-A512838D5655}" sibTransId="{0C55FAA3-054E-4C93-8121-8B7A472104FF}"/>
    <dgm:cxn modelId="{E1879CE7-B298-431F-92D5-FD7A0D4E87E8}" srcId="{55582825-4E10-43E8-A70D-F04B254BF2E6}" destId="{5358B3A7-ACE3-46D9-8FF8-37C11D615C39}" srcOrd="0" destOrd="0" parTransId="{9D16FC65-58F5-424A-91E6-5A4D1BA2AE59}" sibTransId="{56378C7E-45D1-44D7-9932-74C8B511F7A3}"/>
    <dgm:cxn modelId="{639374EA-5B18-40ED-9DB7-AD1EDD46D341}" srcId="{29EC36A0-59EC-4889-9CF1-CF8336F3BD64}" destId="{44CDE0BD-154B-4F38-A741-F2466CE62648}" srcOrd="0" destOrd="0" parTransId="{F7266F6A-DC9C-4E35-967F-4E8341879DB5}" sibTransId="{84EE6FDE-26AA-48C1-AAED-35413B45D0DC}"/>
    <dgm:cxn modelId="{03A05AEC-C543-4CED-8E83-57AEECFAE858}" srcId="{44CDE0BD-154B-4F38-A741-F2466CE62648}" destId="{CFE71C72-F057-4C39-A0ED-CBA32C1C659B}" srcOrd="1" destOrd="0" parTransId="{1BF31551-8F1D-43FC-8F69-41170A550DD5}" sibTransId="{4424EF9B-DE0E-4A26-B16A-DA9932446773}"/>
    <dgm:cxn modelId="{00800EFA-ECFD-46CD-81E5-0F61CD6B0154}" type="presOf" srcId="{29EC36A0-59EC-4889-9CF1-CF8336F3BD64}" destId="{128B6FAA-CB9F-4EF1-975B-570E8B78D1B4}" srcOrd="0" destOrd="0" presId="urn:microsoft.com/office/officeart/2008/layout/LinedList"/>
    <dgm:cxn modelId="{848695FB-5AFF-4CDB-8D5E-E5287AC0F7C0}" type="presOf" srcId="{924F23A2-27DB-4E53-9F45-C380C82C5467}" destId="{6E269CC6-9467-4C5A-B7C7-24FE37B061B5}" srcOrd="0" destOrd="0" presId="urn:microsoft.com/office/officeart/2008/layout/LinedList"/>
    <dgm:cxn modelId="{A1B1DBE8-4C94-4388-94CA-C21EA0122784}" type="presParOf" srcId="{5E88D3B7-E4E3-4ECB-989C-3C55FBA4E585}" destId="{7972D24A-51C8-48FB-8FAA-A0B33873F7C4}" srcOrd="0" destOrd="0" presId="urn:microsoft.com/office/officeart/2008/layout/LinedList"/>
    <dgm:cxn modelId="{3F0A9038-3345-4F2B-B303-06349AA7F196}" type="presParOf" srcId="{5E88D3B7-E4E3-4ECB-989C-3C55FBA4E585}" destId="{18197998-4B12-40EE-B327-B5A6FB1A0362}" srcOrd="1" destOrd="0" presId="urn:microsoft.com/office/officeart/2008/layout/LinedList"/>
    <dgm:cxn modelId="{8674FB60-5D24-46BB-80B1-AAC5047CEBA6}" type="presParOf" srcId="{18197998-4B12-40EE-B327-B5A6FB1A0362}" destId="{F04C9D8B-F451-4287-81F1-031F243F9218}" srcOrd="0" destOrd="0" presId="urn:microsoft.com/office/officeart/2008/layout/LinedList"/>
    <dgm:cxn modelId="{522CA8C2-136C-4EF5-870F-6EC159719660}" type="presParOf" srcId="{18197998-4B12-40EE-B327-B5A6FB1A0362}" destId="{EEEF2FB4-684B-4462-AEA1-7A18943E0BED}" srcOrd="1" destOrd="0" presId="urn:microsoft.com/office/officeart/2008/layout/LinedList"/>
    <dgm:cxn modelId="{5BA80F2C-6977-44DF-AE9A-ABB49AF7A1FD}" type="presParOf" srcId="{EEEF2FB4-684B-4462-AEA1-7A18943E0BED}" destId="{C9B9F065-7FC2-4F87-A42B-917A3E085A1E}" srcOrd="0" destOrd="0" presId="urn:microsoft.com/office/officeart/2008/layout/LinedList"/>
    <dgm:cxn modelId="{8110297E-6A67-465F-9FA3-75DE91827427}" type="presParOf" srcId="{EEEF2FB4-684B-4462-AEA1-7A18943E0BED}" destId="{45B53F29-D345-44A0-B1C0-159DC065FB45}" srcOrd="1" destOrd="0" presId="urn:microsoft.com/office/officeart/2008/layout/LinedList"/>
    <dgm:cxn modelId="{F5472078-8A01-4EB4-9070-49A165F6E1A0}" type="presParOf" srcId="{45B53F29-D345-44A0-B1C0-159DC065FB45}" destId="{34CEB18C-63B0-42D9-9D30-608ADD1AAC44}" srcOrd="0" destOrd="0" presId="urn:microsoft.com/office/officeart/2008/layout/LinedList"/>
    <dgm:cxn modelId="{13562F12-5D68-4856-87EB-C134F90E2FD8}" type="presParOf" srcId="{45B53F29-D345-44A0-B1C0-159DC065FB45}" destId="{4A273537-5D4A-458F-9E1E-0C42E5B284CF}" srcOrd="1" destOrd="0" presId="urn:microsoft.com/office/officeart/2008/layout/LinedList"/>
    <dgm:cxn modelId="{E75F4DD1-7089-4D80-930C-4FAF950317F5}" type="presParOf" srcId="{45B53F29-D345-44A0-B1C0-159DC065FB45}" destId="{5BE482AC-7543-4493-B0C3-592FA32C9688}" srcOrd="2" destOrd="0" presId="urn:microsoft.com/office/officeart/2008/layout/LinedList"/>
    <dgm:cxn modelId="{B9E02058-5123-4B20-A28F-29E71E9ABBCC}" type="presParOf" srcId="{EEEF2FB4-684B-4462-AEA1-7A18943E0BED}" destId="{99D1009D-DEB4-43B9-A293-B57E87253B9D}" srcOrd="2" destOrd="0" presId="urn:microsoft.com/office/officeart/2008/layout/LinedList"/>
    <dgm:cxn modelId="{042D66E3-395B-465F-90FB-04D4A8A523FA}" type="presParOf" srcId="{EEEF2FB4-684B-4462-AEA1-7A18943E0BED}" destId="{9393CE9F-7C84-442E-A952-FA833A49977E}" srcOrd="3" destOrd="0" presId="urn:microsoft.com/office/officeart/2008/layout/LinedList"/>
    <dgm:cxn modelId="{26EA0479-22D8-4EE7-BA95-F7D9C770EB86}" type="presParOf" srcId="{EEEF2FB4-684B-4462-AEA1-7A18943E0BED}" destId="{16C310DA-DC77-471E-BCF7-9404E52D855E}" srcOrd="4" destOrd="0" presId="urn:microsoft.com/office/officeart/2008/layout/LinedList"/>
    <dgm:cxn modelId="{9C4ABE46-960C-499E-A5A5-FA63010E0C1B}" type="presParOf" srcId="{16C310DA-DC77-471E-BCF7-9404E52D855E}" destId="{BE5A75EF-E123-490D-AB7B-AF8EDA08266D}" srcOrd="0" destOrd="0" presId="urn:microsoft.com/office/officeart/2008/layout/LinedList"/>
    <dgm:cxn modelId="{76DE99FA-2FC1-4D2A-9B4D-2719E56FE9A4}" type="presParOf" srcId="{16C310DA-DC77-471E-BCF7-9404E52D855E}" destId="{EFF2EB58-0AB1-40FC-A296-73973850C883}" srcOrd="1" destOrd="0" presId="urn:microsoft.com/office/officeart/2008/layout/LinedList"/>
    <dgm:cxn modelId="{488F4ED3-A97A-4AEF-A641-9AB800F5DC77}" type="presParOf" srcId="{16C310DA-DC77-471E-BCF7-9404E52D855E}" destId="{B7FA92A8-A226-4FC3-B976-3FFA81EC4059}" srcOrd="2" destOrd="0" presId="urn:microsoft.com/office/officeart/2008/layout/LinedList"/>
    <dgm:cxn modelId="{C53695C4-6F9D-45C2-A61D-03C95CFF1E39}" type="presParOf" srcId="{EEEF2FB4-684B-4462-AEA1-7A18943E0BED}" destId="{0DDAD6D7-36E4-43A6-85E6-2D90DA8ED6E5}" srcOrd="5" destOrd="0" presId="urn:microsoft.com/office/officeart/2008/layout/LinedList"/>
    <dgm:cxn modelId="{1EF63C93-70EE-458B-885B-C7009AD479F1}" type="presParOf" srcId="{EEEF2FB4-684B-4462-AEA1-7A18943E0BED}" destId="{08D0915A-C657-4B14-9181-8E2C86236186}" srcOrd="6" destOrd="0" presId="urn:microsoft.com/office/officeart/2008/layout/LinedList"/>
    <dgm:cxn modelId="{EDE6FA5D-7FA5-4184-A1CF-A61F99D12BFE}" type="presParOf" srcId="{EEEF2FB4-684B-4462-AEA1-7A18943E0BED}" destId="{217CB498-1D46-4467-94EB-9E7BE87FC331}" srcOrd="7" destOrd="0" presId="urn:microsoft.com/office/officeart/2008/layout/LinedList"/>
    <dgm:cxn modelId="{3B5A755F-EEDD-415A-9EF2-D00A42601C4C}" type="presParOf" srcId="{217CB498-1D46-4467-94EB-9E7BE87FC331}" destId="{C3FDF5FA-E545-433A-820A-6A516E1F4457}" srcOrd="0" destOrd="0" presId="urn:microsoft.com/office/officeart/2008/layout/LinedList"/>
    <dgm:cxn modelId="{36544334-755D-4B1E-BEDA-5D7CF58B4564}" type="presParOf" srcId="{217CB498-1D46-4467-94EB-9E7BE87FC331}" destId="{5857400C-4BA2-4F6C-945E-80D1E338EECE}" srcOrd="1" destOrd="0" presId="urn:microsoft.com/office/officeart/2008/layout/LinedList"/>
    <dgm:cxn modelId="{41E7E4BF-4EE3-43FE-93D9-E02EE75419A6}" type="presParOf" srcId="{217CB498-1D46-4467-94EB-9E7BE87FC331}" destId="{2D28176D-8FCE-4F08-B626-AF0F70F707B3}" srcOrd="2" destOrd="0" presId="urn:microsoft.com/office/officeart/2008/layout/LinedList"/>
    <dgm:cxn modelId="{B49F92AB-8D0D-43C8-9BA7-6594C54C2522}" type="presParOf" srcId="{EEEF2FB4-684B-4462-AEA1-7A18943E0BED}" destId="{21D8B3BE-D9BB-465E-89BE-96D2D07D840F}" srcOrd="8" destOrd="0" presId="urn:microsoft.com/office/officeart/2008/layout/LinedList"/>
    <dgm:cxn modelId="{D0FEAB19-78F9-4965-A0C3-E40FA731E7CD}" type="presParOf" srcId="{EEEF2FB4-684B-4462-AEA1-7A18943E0BED}" destId="{37A0C171-43DF-4B20-9753-6C92E1C3C53D}" srcOrd="9" destOrd="0" presId="urn:microsoft.com/office/officeart/2008/layout/LinedList"/>
    <dgm:cxn modelId="{2DD50A3C-9D5A-4117-A734-663D78EC805F}" type="presParOf" srcId="{EEEF2FB4-684B-4462-AEA1-7A18943E0BED}" destId="{402B86C1-A3AC-460E-9AF6-260AC70FB51A}" srcOrd="10" destOrd="0" presId="urn:microsoft.com/office/officeart/2008/layout/LinedList"/>
    <dgm:cxn modelId="{B873174A-9419-4BD8-8770-F822B6922C36}" type="presParOf" srcId="{402B86C1-A3AC-460E-9AF6-260AC70FB51A}" destId="{DE686A77-6498-4047-B882-3CAD273CA26E}" srcOrd="0" destOrd="0" presId="urn:microsoft.com/office/officeart/2008/layout/LinedList"/>
    <dgm:cxn modelId="{2D88C09D-32E6-4191-8AF0-561FFF7B55EA}" type="presParOf" srcId="{402B86C1-A3AC-460E-9AF6-260AC70FB51A}" destId="{636A1241-BE18-4694-9E42-2CDB489C7945}" srcOrd="1" destOrd="0" presId="urn:microsoft.com/office/officeart/2008/layout/LinedList"/>
    <dgm:cxn modelId="{0AD16865-4C82-4C6F-BBBF-FD6348FAEFC0}" type="presParOf" srcId="{402B86C1-A3AC-460E-9AF6-260AC70FB51A}" destId="{3B1B16EF-4935-488E-881B-9FA206AB0DBE}" srcOrd="2" destOrd="0" presId="urn:microsoft.com/office/officeart/2008/layout/LinedList"/>
    <dgm:cxn modelId="{A87FA53E-BA8A-4171-9F0A-2DF0C994A0EE}" type="presParOf" srcId="{EEEF2FB4-684B-4462-AEA1-7A18943E0BED}" destId="{66C4C4C6-84D1-4F26-93CE-423FDBC9D629}" srcOrd="11" destOrd="0" presId="urn:microsoft.com/office/officeart/2008/layout/LinedList"/>
    <dgm:cxn modelId="{8D433F19-857C-4483-8B2F-4E12F5D65895}" type="presParOf" srcId="{EEEF2FB4-684B-4462-AEA1-7A18943E0BED}" destId="{CE714992-5026-4426-821F-00685406E67A}" srcOrd="12" destOrd="0" presId="urn:microsoft.com/office/officeart/2008/layout/LinedList"/>
    <dgm:cxn modelId="{402B7110-216D-49B6-ACF4-A6FA8211D4E6}" type="presParOf" srcId="{5E88D3B7-E4E3-4ECB-989C-3C55FBA4E585}" destId="{25AE0AC8-6A5B-4648-B4F8-461821F851F8}" srcOrd="2" destOrd="0" presId="urn:microsoft.com/office/officeart/2008/layout/LinedList"/>
    <dgm:cxn modelId="{96480A01-68F1-47FB-8DDC-D14EBA9D0933}" type="presParOf" srcId="{5E88D3B7-E4E3-4ECB-989C-3C55FBA4E585}" destId="{C23A33CE-52F6-4757-B54C-FE9B3E88801C}" srcOrd="3" destOrd="0" presId="urn:microsoft.com/office/officeart/2008/layout/LinedList"/>
    <dgm:cxn modelId="{7A2D41C4-7E6D-466A-99EB-0B593F143A64}" type="presParOf" srcId="{C23A33CE-52F6-4757-B54C-FE9B3E88801C}" destId="{DCC964D0-DEFF-4E7E-8725-6105ABF9EF65}" srcOrd="0" destOrd="0" presId="urn:microsoft.com/office/officeart/2008/layout/LinedList"/>
    <dgm:cxn modelId="{5B84D975-14AC-416D-97ED-BE3A4B9C87AA}" type="presParOf" srcId="{C23A33CE-52F6-4757-B54C-FE9B3E88801C}" destId="{3EDD41E1-1E4A-4D36-AEBF-4A8F1C3E90FA}" srcOrd="1" destOrd="0" presId="urn:microsoft.com/office/officeart/2008/layout/LinedList"/>
    <dgm:cxn modelId="{84B77AB0-B3EB-4216-AFF8-3B6111E93195}" type="presParOf" srcId="{3EDD41E1-1E4A-4D36-AEBF-4A8F1C3E90FA}" destId="{A5C844EF-0FF4-421C-8D6B-85CFE7469F59}" srcOrd="0" destOrd="0" presId="urn:microsoft.com/office/officeart/2008/layout/LinedList"/>
    <dgm:cxn modelId="{8D4FC278-C97B-4EB8-B592-FE47D60C93D8}" type="presParOf" srcId="{3EDD41E1-1E4A-4D36-AEBF-4A8F1C3E90FA}" destId="{913404DE-8498-4194-BAA9-27E8C2589BDD}" srcOrd="1" destOrd="0" presId="urn:microsoft.com/office/officeart/2008/layout/LinedList"/>
    <dgm:cxn modelId="{01135F5E-F108-4E59-8615-0C0995094A10}" type="presParOf" srcId="{913404DE-8498-4194-BAA9-27E8C2589BDD}" destId="{F03846EF-1B71-4C42-9A8C-F64ABF96649B}" srcOrd="0" destOrd="0" presId="urn:microsoft.com/office/officeart/2008/layout/LinedList"/>
    <dgm:cxn modelId="{38F0D274-B1C0-47DB-9CD2-8546C0E3F0FD}" type="presParOf" srcId="{913404DE-8498-4194-BAA9-27E8C2589BDD}" destId="{59553759-BD2D-45A9-B8CC-081CB3EA47D1}" srcOrd="1" destOrd="0" presId="urn:microsoft.com/office/officeart/2008/layout/LinedList"/>
    <dgm:cxn modelId="{FDE746FE-D1C0-40D1-A8AF-B20199AFBC47}" type="presParOf" srcId="{913404DE-8498-4194-BAA9-27E8C2589BDD}" destId="{F17F1DCC-EB95-4074-9B1E-EF35F9A19DBD}" srcOrd="2" destOrd="0" presId="urn:microsoft.com/office/officeart/2008/layout/LinedList"/>
    <dgm:cxn modelId="{49C510F9-794A-4F61-9736-EF4A8D58BF02}" type="presParOf" srcId="{3EDD41E1-1E4A-4D36-AEBF-4A8F1C3E90FA}" destId="{C8AE81B6-4D82-4712-A7AA-E7BA3607E98E}" srcOrd="2" destOrd="0" presId="urn:microsoft.com/office/officeart/2008/layout/LinedList"/>
    <dgm:cxn modelId="{2A9CA30B-2CE2-47B7-9ACF-2AC9136639C1}" type="presParOf" srcId="{3EDD41E1-1E4A-4D36-AEBF-4A8F1C3E90FA}" destId="{902687F7-2797-42C0-B696-77D682ECF972}" srcOrd="3" destOrd="0" presId="urn:microsoft.com/office/officeart/2008/layout/LinedList"/>
    <dgm:cxn modelId="{26FBA21D-19F7-47B0-BBC7-8688B6A25C5F}" type="presParOf" srcId="{3EDD41E1-1E4A-4D36-AEBF-4A8F1C3E90FA}" destId="{F8B6DAA0-A8E7-49C7-8AB4-6D5A78DA10D0}" srcOrd="4" destOrd="0" presId="urn:microsoft.com/office/officeart/2008/layout/LinedList"/>
    <dgm:cxn modelId="{97CF446F-45DE-4387-8AF3-5D23E338295D}" type="presParOf" srcId="{F8B6DAA0-A8E7-49C7-8AB4-6D5A78DA10D0}" destId="{22FFE635-809E-45DF-B457-4225D3598A14}" srcOrd="0" destOrd="0" presId="urn:microsoft.com/office/officeart/2008/layout/LinedList"/>
    <dgm:cxn modelId="{3E22F537-D0CB-40AB-9B1F-058307D66822}" type="presParOf" srcId="{F8B6DAA0-A8E7-49C7-8AB4-6D5A78DA10D0}" destId="{80A3F20E-4000-4AEB-AD5B-3D593323AFC8}" srcOrd="1" destOrd="0" presId="urn:microsoft.com/office/officeart/2008/layout/LinedList"/>
    <dgm:cxn modelId="{C3044E62-51EE-49C4-8149-DC79396B0617}" type="presParOf" srcId="{F8B6DAA0-A8E7-49C7-8AB4-6D5A78DA10D0}" destId="{5CBC778E-C26F-4176-B7DF-7E86D61B7ABF}" srcOrd="2" destOrd="0" presId="urn:microsoft.com/office/officeart/2008/layout/LinedList"/>
    <dgm:cxn modelId="{0664E6FE-5650-4DB9-8A57-847909B1B867}" type="presParOf" srcId="{3EDD41E1-1E4A-4D36-AEBF-4A8F1C3E90FA}" destId="{B2C1F7F5-2A29-473A-9F28-6F149FC66BB0}" srcOrd="5" destOrd="0" presId="urn:microsoft.com/office/officeart/2008/layout/LinedList"/>
    <dgm:cxn modelId="{B8B7913D-5AB6-460E-81D0-84D6CF0A0945}" type="presParOf" srcId="{3EDD41E1-1E4A-4D36-AEBF-4A8F1C3E90FA}" destId="{A502DB01-BC55-4CCF-BB38-782B865CA174}" srcOrd="6" destOrd="0" presId="urn:microsoft.com/office/officeart/2008/layout/LinedList"/>
    <dgm:cxn modelId="{1D71294A-6648-4CC3-8673-94E941B37F11}" type="presParOf" srcId="{5E88D3B7-E4E3-4ECB-989C-3C55FBA4E585}" destId="{07567923-BB08-467B-83BA-0B22FDADA780}" srcOrd="4" destOrd="0" presId="urn:microsoft.com/office/officeart/2008/layout/LinedList"/>
    <dgm:cxn modelId="{29A44407-9208-4342-8C8F-0072DC348D1D}" type="presParOf" srcId="{5E88D3B7-E4E3-4ECB-989C-3C55FBA4E585}" destId="{5078A3AE-50C7-4B75-AD02-8D732BFC1DE6}" srcOrd="5" destOrd="0" presId="urn:microsoft.com/office/officeart/2008/layout/LinedList"/>
    <dgm:cxn modelId="{5C217754-A0BA-4B5F-BCE7-E2FB8CFF221E}" type="presParOf" srcId="{5078A3AE-50C7-4B75-AD02-8D732BFC1DE6}" destId="{128B6FAA-CB9F-4EF1-975B-570E8B78D1B4}" srcOrd="0" destOrd="0" presId="urn:microsoft.com/office/officeart/2008/layout/LinedList"/>
    <dgm:cxn modelId="{BC49819A-19D3-49AA-B0A0-D498B0D2A43B}" type="presParOf" srcId="{5078A3AE-50C7-4B75-AD02-8D732BFC1DE6}" destId="{384F57EE-FA30-4CAD-99F6-35CBF9CB66D5}" srcOrd="1" destOrd="0" presId="urn:microsoft.com/office/officeart/2008/layout/LinedList"/>
    <dgm:cxn modelId="{8A6C91A7-7ABB-4A69-93AD-B030A95169C8}" type="presParOf" srcId="{384F57EE-FA30-4CAD-99F6-35CBF9CB66D5}" destId="{7F56067D-04D5-4859-BDE1-66F47D68AB6A}" srcOrd="0" destOrd="0" presId="urn:microsoft.com/office/officeart/2008/layout/LinedList"/>
    <dgm:cxn modelId="{7274752D-0190-4FE0-9731-867488804A3F}" type="presParOf" srcId="{384F57EE-FA30-4CAD-99F6-35CBF9CB66D5}" destId="{16FDEE13-5FE6-4A25-B49A-C1BF6A826FD1}" srcOrd="1" destOrd="0" presId="urn:microsoft.com/office/officeart/2008/layout/LinedList"/>
    <dgm:cxn modelId="{129AD8B4-D51B-448E-8E5D-6FE1DBC071EA}" type="presParOf" srcId="{16FDEE13-5FE6-4A25-B49A-C1BF6A826FD1}" destId="{F4C6B9CE-6A2A-4A04-A73C-B9410399887B}" srcOrd="0" destOrd="0" presId="urn:microsoft.com/office/officeart/2008/layout/LinedList"/>
    <dgm:cxn modelId="{DF1DE189-BE28-4AC4-9867-2C1289D95343}" type="presParOf" srcId="{16FDEE13-5FE6-4A25-B49A-C1BF6A826FD1}" destId="{2103B285-7FEC-41C3-9F3E-DD6AE0F853A7}" srcOrd="1" destOrd="0" presId="urn:microsoft.com/office/officeart/2008/layout/LinedList"/>
    <dgm:cxn modelId="{F5C4ADE6-B994-410C-B9B8-4669B0BCDFDD}" type="presParOf" srcId="{16FDEE13-5FE6-4A25-B49A-C1BF6A826FD1}" destId="{B73A8DE2-51A4-48A6-B926-0A3A963B3698}" srcOrd="2" destOrd="0" presId="urn:microsoft.com/office/officeart/2008/layout/LinedList"/>
    <dgm:cxn modelId="{D262C770-6A6B-4C6E-A3D2-28D6B5B80E01}" type="presParOf" srcId="{B73A8DE2-51A4-48A6-B926-0A3A963B3698}" destId="{026EB464-632B-42C3-829D-BDA8883982EA}" srcOrd="0" destOrd="0" presId="urn:microsoft.com/office/officeart/2008/layout/LinedList"/>
    <dgm:cxn modelId="{A8B71522-AA72-4B62-98E0-FABCB8C1F251}" type="presParOf" srcId="{026EB464-632B-42C3-829D-BDA8883982EA}" destId="{D4E08859-0C59-4F2F-9C72-1F15E13CAA4B}" srcOrd="0" destOrd="0" presId="urn:microsoft.com/office/officeart/2008/layout/LinedList"/>
    <dgm:cxn modelId="{20A85F78-EF27-4EE7-BED2-11EDE67C40E6}" type="presParOf" srcId="{026EB464-632B-42C3-829D-BDA8883982EA}" destId="{E6411187-655C-4B77-B7CB-F08519E16F4B}" srcOrd="1" destOrd="0" presId="urn:microsoft.com/office/officeart/2008/layout/LinedList"/>
    <dgm:cxn modelId="{EA3330BC-99B0-466B-9E07-36432B3E5A51}" type="presParOf" srcId="{026EB464-632B-42C3-829D-BDA8883982EA}" destId="{CEF842CA-98F1-433D-AC84-D6EF422DD1C3}" srcOrd="2" destOrd="0" presId="urn:microsoft.com/office/officeart/2008/layout/LinedList"/>
    <dgm:cxn modelId="{C44FDA62-3D45-4F22-9CCA-5289601B11AF}" type="presParOf" srcId="{B73A8DE2-51A4-48A6-B926-0A3A963B3698}" destId="{54A0E045-A389-47E9-86BC-00A2090D0796}" srcOrd="1" destOrd="0" presId="urn:microsoft.com/office/officeart/2008/layout/LinedList"/>
    <dgm:cxn modelId="{0C4213E4-7699-4D8B-BEA2-E5E236C5227B}" type="presParOf" srcId="{B73A8DE2-51A4-48A6-B926-0A3A963B3698}" destId="{6053200B-6057-48FF-8DDD-531472AA2C98}" srcOrd="2" destOrd="0" presId="urn:microsoft.com/office/officeart/2008/layout/LinedList"/>
    <dgm:cxn modelId="{E9351AF5-FFA8-49A5-8104-D1851A5AE8A2}" type="presParOf" srcId="{6053200B-6057-48FF-8DDD-531472AA2C98}" destId="{65FE9C69-64FE-43DB-9815-765E1491B084}" srcOrd="0" destOrd="0" presId="urn:microsoft.com/office/officeart/2008/layout/LinedList"/>
    <dgm:cxn modelId="{9F763808-0D90-4A40-ADDE-DD368FD41BFF}" type="presParOf" srcId="{6053200B-6057-48FF-8DDD-531472AA2C98}" destId="{1B260B3D-18E4-4F2C-9732-0AAF5061DE7B}" srcOrd="1" destOrd="0" presId="urn:microsoft.com/office/officeart/2008/layout/LinedList"/>
    <dgm:cxn modelId="{A97859FD-E4F5-4243-9528-D3026ED2593D}" type="presParOf" srcId="{6053200B-6057-48FF-8DDD-531472AA2C98}" destId="{6164D952-C761-4B77-A0C9-127B1C8B505A}" srcOrd="2" destOrd="0" presId="urn:microsoft.com/office/officeart/2008/layout/LinedList"/>
    <dgm:cxn modelId="{A1138BC7-E159-49B9-BF85-B7E642049A07}" type="presParOf" srcId="{384F57EE-FA30-4CAD-99F6-35CBF9CB66D5}" destId="{2A27CBC3-7E08-40A0-914E-411CDA37957F}" srcOrd="2" destOrd="0" presId="urn:microsoft.com/office/officeart/2008/layout/LinedList"/>
    <dgm:cxn modelId="{1C4263EB-A888-4C71-B495-DA486E03C132}" type="presParOf" srcId="{384F57EE-FA30-4CAD-99F6-35CBF9CB66D5}" destId="{9E0F6400-8149-41DD-9F34-2B652D7B122B}" srcOrd="3" destOrd="0" presId="urn:microsoft.com/office/officeart/2008/layout/LinedList"/>
    <dgm:cxn modelId="{9BC07FE8-6CE9-427A-8167-170B2DFAE67D}" type="presParOf" srcId="{384F57EE-FA30-4CAD-99F6-35CBF9CB66D5}" destId="{8CA390A1-D335-488D-91D3-FF4249AAE43E}" srcOrd="4" destOrd="0" presId="urn:microsoft.com/office/officeart/2008/layout/LinedList"/>
    <dgm:cxn modelId="{02E61795-BA66-4D5C-84B0-22F71D78D385}" type="presParOf" srcId="{8CA390A1-D335-488D-91D3-FF4249AAE43E}" destId="{567E5C6C-1FD0-448D-A5C4-2BA5BE184A14}" srcOrd="0" destOrd="0" presId="urn:microsoft.com/office/officeart/2008/layout/LinedList"/>
    <dgm:cxn modelId="{8F076486-0529-4F50-A514-85370441FFE1}" type="presParOf" srcId="{8CA390A1-D335-488D-91D3-FF4249AAE43E}" destId="{F6E9FDFF-66D5-431A-8FCF-69A3B047A066}" srcOrd="1" destOrd="0" presId="urn:microsoft.com/office/officeart/2008/layout/LinedList"/>
    <dgm:cxn modelId="{40CEAB1A-EBEA-4951-AA57-F4B4A18CA4A7}" type="presParOf" srcId="{8CA390A1-D335-488D-91D3-FF4249AAE43E}" destId="{7AA75E6D-9184-48A0-8E14-5D4F772AE8E6}" srcOrd="2" destOrd="0" presId="urn:microsoft.com/office/officeart/2008/layout/LinedList"/>
    <dgm:cxn modelId="{6A21898D-2641-4FDB-861C-9F68ECE98517}" type="presParOf" srcId="{384F57EE-FA30-4CAD-99F6-35CBF9CB66D5}" destId="{F8D03F9B-6C7C-4450-ADDD-CBE13EAD818C}" srcOrd="5" destOrd="0" presId="urn:microsoft.com/office/officeart/2008/layout/LinedList"/>
    <dgm:cxn modelId="{520717CA-CD53-4D38-AB34-7BAA1AAA0C59}" type="presParOf" srcId="{384F57EE-FA30-4CAD-99F6-35CBF9CB66D5}" destId="{26E276FC-B399-44DF-BB7C-37BF0E572820}" srcOrd="6" destOrd="0" presId="urn:microsoft.com/office/officeart/2008/layout/LinedList"/>
    <dgm:cxn modelId="{CF8CFE8F-53C2-4910-A561-CEC650053E57}" type="presParOf" srcId="{384F57EE-FA30-4CAD-99F6-35CBF9CB66D5}" destId="{C2BDD5B7-5449-41D0-9B86-E6D53A62BD05}" srcOrd="7" destOrd="0" presId="urn:microsoft.com/office/officeart/2008/layout/LinedList"/>
    <dgm:cxn modelId="{74C391BD-8E32-4E5E-9859-F06B78395E6A}" type="presParOf" srcId="{C2BDD5B7-5449-41D0-9B86-E6D53A62BD05}" destId="{D95DC735-801E-41DC-A435-EC7BFAA8E9F5}" srcOrd="0" destOrd="0" presId="urn:microsoft.com/office/officeart/2008/layout/LinedList"/>
    <dgm:cxn modelId="{A58565B0-040B-4384-AFB0-1D7A0CF7E9A7}" type="presParOf" srcId="{C2BDD5B7-5449-41D0-9B86-E6D53A62BD05}" destId="{6E269CC6-9467-4C5A-B7C7-24FE37B061B5}" srcOrd="1" destOrd="0" presId="urn:microsoft.com/office/officeart/2008/layout/LinedList"/>
    <dgm:cxn modelId="{DE3F2890-3932-4C58-BBF1-51DF74F2388E}" type="presParOf" srcId="{C2BDD5B7-5449-41D0-9B86-E6D53A62BD05}" destId="{478530EE-8E96-452B-B562-EC5B5EA52924}" srcOrd="2" destOrd="0" presId="urn:microsoft.com/office/officeart/2008/layout/LinedList"/>
    <dgm:cxn modelId="{41868288-906C-4DA8-90C7-2BB5CB29927C}" type="presParOf" srcId="{384F57EE-FA30-4CAD-99F6-35CBF9CB66D5}" destId="{54AEFE8A-AC50-4F8D-BCCC-DDD10E6DDB07}" srcOrd="8" destOrd="0" presId="urn:microsoft.com/office/officeart/2008/layout/LinedList"/>
    <dgm:cxn modelId="{A3903100-DF4D-45FE-A673-90058EF41FAF}" type="presParOf" srcId="{384F57EE-FA30-4CAD-99F6-35CBF9CB66D5}" destId="{EF61F119-B3C6-4D05-AF78-2325BA16B204}" srcOrd="9" destOrd="0" presId="urn:microsoft.com/office/officeart/2008/layout/LinedList"/>
    <dgm:cxn modelId="{D52372A4-7B4A-44F6-80D0-C5414F330E8F}" type="presParOf" srcId="{384F57EE-FA30-4CAD-99F6-35CBF9CB66D5}" destId="{FAE8DF84-7EED-42C6-BB58-AD443B2F668F}" srcOrd="10" destOrd="0" presId="urn:microsoft.com/office/officeart/2008/layout/LinedList"/>
    <dgm:cxn modelId="{C71181D3-79CE-4570-9DD5-239434AD54D9}" type="presParOf" srcId="{FAE8DF84-7EED-42C6-BB58-AD443B2F668F}" destId="{35C9F6BD-8DE6-48AF-AA5C-B5555E5DFDCF}" srcOrd="0" destOrd="0" presId="urn:microsoft.com/office/officeart/2008/layout/LinedList"/>
    <dgm:cxn modelId="{AA24F68C-B07D-4825-B208-57287894B713}" type="presParOf" srcId="{FAE8DF84-7EED-42C6-BB58-AD443B2F668F}" destId="{1BE33FB2-DA36-44CF-AEC1-E006F420E216}" srcOrd="1" destOrd="0" presId="urn:microsoft.com/office/officeart/2008/layout/LinedList"/>
    <dgm:cxn modelId="{82ECDF20-39CE-4FAA-896C-069EBE0C58AE}" type="presParOf" srcId="{FAE8DF84-7EED-42C6-BB58-AD443B2F668F}" destId="{5196A56D-18BB-4541-ADAD-1160461EA35C}" srcOrd="2" destOrd="0" presId="urn:microsoft.com/office/officeart/2008/layout/LinedList"/>
    <dgm:cxn modelId="{1CC02A01-02F8-4D4C-B998-CF2855A72E50}" type="presParOf" srcId="{384F57EE-FA30-4CAD-99F6-35CBF9CB66D5}" destId="{A3A81C78-2BBE-477B-9294-6FA3B34DA441}" srcOrd="11" destOrd="0" presId="urn:microsoft.com/office/officeart/2008/layout/LinedList"/>
    <dgm:cxn modelId="{1643CE5E-82D5-4FBC-8F66-2FF05A264DE6}" type="presParOf" srcId="{384F57EE-FA30-4CAD-99F6-35CBF9CB66D5}" destId="{1C32521F-836B-416C-B5A3-E67DE22C292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3F0C37-BD28-44E9-A596-EC8985DB4A46}"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GB"/>
        </a:p>
      </dgm:t>
    </dgm:pt>
    <dgm:pt modelId="{55582825-4E10-43E8-A70D-F04B254BF2E6}">
      <dgm:prSet phldrT="[Text]" custT="1"/>
      <dgm:spPr/>
      <dgm:t>
        <a:bodyPr/>
        <a:lstStyle/>
        <a:p>
          <a:r>
            <a:rPr lang="en-GB" sz="1800" dirty="0"/>
            <a:t>Teachers</a:t>
          </a:r>
          <a:endParaRPr lang="en-GB" sz="2000" dirty="0"/>
        </a:p>
      </dgm:t>
    </dgm:pt>
    <dgm:pt modelId="{B02BE36B-063A-4120-8754-8D4DC3A16875}" type="parTrans" cxnId="{7E6B4D1F-866D-406C-9364-2A7E3156B555}">
      <dgm:prSet/>
      <dgm:spPr/>
      <dgm:t>
        <a:bodyPr/>
        <a:lstStyle/>
        <a:p>
          <a:endParaRPr lang="en-GB"/>
        </a:p>
      </dgm:t>
    </dgm:pt>
    <dgm:pt modelId="{E5465DD6-4CAA-465E-AFE2-DD28A5E9CB5F}" type="sibTrans" cxnId="{7E6B4D1F-866D-406C-9364-2A7E3156B555}">
      <dgm:prSet/>
      <dgm:spPr/>
      <dgm:t>
        <a:bodyPr/>
        <a:lstStyle/>
        <a:p>
          <a:endParaRPr lang="en-GB"/>
        </a:p>
      </dgm:t>
    </dgm:pt>
    <dgm:pt modelId="{96CFB09F-E06D-497C-834E-27A181C0F74C}">
      <dgm:prSet phldrT="[Text]" custT="1"/>
      <dgm:spPr/>
      <dgm:t>
        <a:bodyPr/>
        <a:lstStyle/>
        <a:p>
          <a:r>
            <a:rPr lang="en-GB" sz="2000" dirty="0"/>
            <a:t>Students</a:t>
          </a:r>
          <a:endParaRPr lang="en-GB" sz="1400" dirty="0"/>
        </a:p>
      </dgm:t>
    </dgm:pt>
    <dgm:pt modelId="{686851EC-9819-462E-8AC3-E62FE6BF9AE6}" type="parTrans" cxnId="{EC01A108-CB14-4038-A37F-D327303DE0C2}">
      <dgm:prSet/>
      <dgm:spPr/>
      <dgm:t>
        <a:bodyPr/>
        <a:lstStyle/>
        <a:p>
          <a:endParaRPr lang="en-GB"/>
        </a:p>
      </dgm:t>
    </dgm:pt>
    <dgm:pt modelId="{F42EA08B-B3CC-4931-B26D-E892B9DBCEEC}" type="sibTrans" cxnId="{EC01A108-CB14-4038-A37F-D327303DE0C2}">
      <dgm:prSet/>
      <dgm:spPr/>
      <dgm:t>
        <a:bodyPr/>
        <a:lstStyle/>
        <a:p>
          <a:endParaRPr lang="en-GB"/>
        </a:p>
      </dgm:t>
    </dgm:pt>
    <dgm:pt modelId="{5358B3A7-ACE3-46D9-8FF8-37C11D615C39}">
      <dgm:prSet custT="1"/>
      <dgm:spPr/>
      <dgm:t>
        <a:bodyPr/>
        <a:lstStyle/>
        <a:p>
          <a:pPr>
            <a:buFont typeface="Symbol" panose="05050102010706020507" pitchFamily="18" charset="2"/>
            <a:buChar char=""/>
          </a:pPr>
          <a:r>
            <a:rPr lang="en-GB" sz="1400" dirty="0"/>
            <a:t>Teacher- teacher collaboration</a:t>
          </a:r>
        </a:p>
      </dgm:t>
    </dgm:pt>
    <dgm:pt modelId="{9D16FC65-58F5-424A-91E6-5A4D1BA2AE59}" type="parTrans" cxnId="{E1879CE7-B298-431F-92D5-FD7A0D4E87E8}">
      <dgm:prSet/>
      <dgm:spPr/>
      <dgm:t>
        <a:bodyPr/>
        <a:lstStyle/>
        <a:p>
          <a:endParaRPr lang="en-GB"/>
        </a:p>
      </dgm:t>
    </dgm:pt>
    <dgm:pt modelId="{56378C7E-45D1-44D7-9932-74C8B511F7A3}" type="sibTrans" cxnId="{E1879CE7-B298-431F-92D5-FD7A0D4E87E8}">
      <dgm:prSet/>
      <dgm:spPr/>
      <dgm:t>
        <a:bodyPr/>
        <a:lstStyle/>
        <a:p>
          <a:endParaRPr lang="en-GB"/>
        </a:p>
      </dgm:t>
    </dgm:pt>
    <dgm:pt modelId="{7C4AC5D0-0A19-481D-B791-FE8905332BE3}">
      <dgm:prSet custT="1"/>
      <dgm:spPr/>
      <dgm:t>
        <a:bodyPr/>
        <a:lstStyle/>
        <a:p>
          <a:pPr>
            <a:buFont typeface="Symbol" panose="05050102010706020507" pitchFamily="18" charset="2"/>
            <a:buChar char=""/>
          </a:pPr>
          <a:r>
            <a:rPr lang="en-GB" sz="1400" dirty="0"/>
            <a:t>Students’ preparation to citizen science </a:t>
          </a:r>
        </a:p>
      </dgm:t>
    </dgm:pt>
    <dgm:pt modelId="{87F77EC1-A669-46B5-AB63-CC18317841B3}" type="parTrans" cxnId="{BF31A4C4-C483-41FE-99B8-4BCE03B904AF}">
      <dgm:prSet/>
      <dgm:spPr/>
      <dgm:t>
        <a:bodyPr/>
        <a:lstStyle/>
        <a:p>
          <a:endParaRPr lang="en-GB"/>
        </a:p>
      </dgm:t>
    </dgm:pt>
    <dgm:pt modelId="{ACDAAF3F-4C4F-42EC-AB45-ADA00A8FE653}" type="sibTrans" cxnId="{BF31A4C4-C483-41FE-99B8-4BCE03B904AF}">
      <dgm:prSet/>
      <dgm:spPr/>
      <dgm:t>
        <a:bodyPr/>
        <a:lstStyle/>
        <a:p>
          <a:endParaRPr lang="en-GB"/>
        </a:p>
      </dgm:t>
    </dgm:pt>
    <dgm:pt modelId="{29EC36A0-59EC-4889-9CF1-CF8336F3BD64}">
      <dgm:prSet custT="1"/>
      <dgm:spPr/>
      <dgm:t>
        <a:bodyPr/>
        <a:lstStyle/>
        <a:p>
          <a:pPr>
            <a:buFont typeface="Symbol" panose="05050102010706020507" pitchFamily="18" charset="2"/>
            <a:buChar char=""/>
          </a:pPr>
          <a:r>
            <a:rPr lang="en-GB" sz="2000" b="0" dirty="0"/>
            <a:t>Institutions</a:t>
          </a:r>
        </a:p>
      </dgm:t>
    </dgm:pt>
    <dgm:pt modelId="{1340D868-6731-4F4B-9004-AAB34F526DCF}" type="parTrans" cxnId="{A95F65DF-8BF3-4DEC-9D36-D87AF9498B3F}">
      <dgm:prSet/>
      <dgm:spPr/>
      <dgm:t>
        <a:bodyPr/>
        <a:lstStyle/>
        <a:p>
          <a:endParaRPr lang="en-GB"/>
        </a:p>
      </dgm:t>
    </dgm:pt>
    <dgm:pt modelId="{C9377FEC-5BF1-4110-9C2C-F8F9CD6C5A9C}" type="sibTrans" cxnId="{A95F65DF-8BF3-4DEC-9D36-D87AF9498B3F}">
      <dgm:prSet/>
      <dgm:spPr/>
      <dgm:t>
        <a:bodyPr/>
        <a:lstStyle/>
        <a:p>
          <a:endParaRPr lang="en-GB"/>
        </a:p>
      </dgm:t>
    </dgm:pt>
    <dgm:pt modelId="{44CDE0BD-154B-4F38-A741-F2466CE62648}">
      <dgm:prSet custT="1"/>
      <dgm:spPr/>
      <dgm:t>
        <a:bodyPr/>
        <a:lstStyle/>
        <a:p>
          <a:r>
            <a:rPr lang="en-GB" sz="1400" dirty="0"/>
            <a:t>Spreading the word of citizen science </a:t>
          </a:r>
        </a:p>
      </dgm:t>
    </dgm:pt>
    <dgm:pt modelId="{F7266F6A-DC9C-4E35-967F-4E8341879DB5}" type="parTrans" cxnId="{639374EA-5B18-40ED-9DB7-AD1EDD46D341}">
      <dgm:prSet/>
      <dgm:spPr/>
      <dgm:t>
        <a:bodyPr/>
        <a:lstStyle/>
        <a:p>
          <a:endParaRPr lang="en-GB"/>
        </a:p>
      </dgm:t>
    </dgm:pt>
    <dgm:pt modelId="{84EE6FDE-26AA-48C1-AAED-35413B45D0DC}" type="sibTrans" cxnId="{639374EA-5B18-40ED-9DB7-AD1EDD46D341}">
      <dgm:prSet/>
      <dgm:spPr/>
      <dgm:t>
        <a:bodyPr/>
        <a:lstStyle/>
        <a:p>
          <a:endParaRPr lang="en-GB"/>
        </a:p>
      </dgm:t>
    </dgm:pt>
    <dgm:pt modelId="{031937BC-DCE3-49F8-B45F-057C6EFE2FEA}">
      <dgm:prSet custT="1"/>
      <dgm:spPr/>
      <dgm:t>
        <a:bodyPr/>
        <a:lstStyle/>
        <a:p>
          <a:pPr>
            <a:buFont typeface="Symbol" panose="05050102010706020507" pitchFamily="18" charset="2"/>
            <a:buChar char=""/>
          </a:pPr>
          <a:r>
            <a:rPr lang="en-GB" sz="1400" dirty="0"/>
            <a:t>CPD requirements</a:t>
          </a:r>
        </a:p>
      </dgm:t>
    </dgm:pt>
    <dgm:pt modelId="{1576E329-401F-4DFD-8AFB-47FBA979D711}" type="parTrans" cxnId="{ACE9B76F-0815-4711-A06A-E9C482669808}">
      <dgm:prSet/>
      <dgm:spPr/>
      <dgm:t>
        <a:bodyPr/>
        <a:lstStyle/>
        <a:p>
          <a:endParaRPr lang="en-GB"/>
        </a:p>
      </dgm:t>
    </dgm:pt>
    <dgm:pt modelId="{FE371D07-8C48-4E18-B913-E63F1A090AED}" type="sibTrans" cxnId="{ACE9B76F-0815-4711-A06A-E9C482669808}">
      <dgm:prSet/>
      <dgm:spPr/>
      <dgm:t>
        <a:bodyPr/>
        <a:lstStyle/>
        <a:p>
          <a:endParaRPr lang="en-GB"/>
        </a:p>
      </dgm:t>
    </dgm:pt>
    <dgm:pt modelId="{617C579B-0205-4B81-AD37-D56B5BFF0FA1}">
      <dgm:prSet custT="1"/>
      <dgm:spPr/>
      <dgm:t>
        <a:bodyPr/>
        <a:lstStyle/>
        <a:p>
          <a:r>
            <a:rPr lang="en-GB" sz="1400" dirty="0"/>
            <a:t>Raising awareness of citizen science projects</a:t>
          </a:r>
        </a:p>
      </dgm:t>
    </dgm:pt>
    <dgm:pt modelId="{1FC0DF7C-95F4-494A-B625-77C7408F0C4F}" type="parTrans" cxnId="{F4CCADD7-1AC2-4B8B-B874-5E4F748D4150}">
      <dgm:prSet/>
      <dgm:spPr/>
      <dgm:t>
        <a:bodyPr/>
        <a:lstStyle/>
        <a:p>
          <a:endParaRPr lang="en-GB"/>
        </a:p>
      </dgm:t>
    </dgm:pt>
    <dgm:pt modelId="{85434AF5-42D4-492D-8E2A-B20F20CDB40F}" type="sibTrans" cxnId="{F4CCADD7-1AC2-4B8B-B874-5E4F748D4150}">
      <dgm:prSet/>
      <dgm:spPr/>
      <dgm:t>
        <a:bodyPr/>
        <a:lstStyle/>
        <a:p>
          <a:endParaRPr lang="en-GB"/>
        </a:p>
      </dgm:t>
    </dgm:pt>
    <dgm:pt modelId="{432397F8-61A1-48DB-B5B6-75FC4EE81D55}">
      <dgm:prSet custT="1"/>
      <dgm:spPr/>
      <dgm:t>
        <a:bodyPr/>
        <a:lstStyle/>
        <a:p>
          <a:pPr>
            <a:buFont typeface="Symbol" panose="05050102010706020507" pitchFamily="18" charset="2"/>
            <a:buChar char=""/>
          </a:pPr>
          <a:r>
            <a:rPr lang="en-GB" sz="1400" dirty="0"/>
            <a:t>Student-student-interaction</a:t>
          </a:r>
        </a:p>
      </dgm:t>
    </dgm:pt>
    <dgm:pt modelId="{0BB36CFE-7FC1-4A5D-8711-484D05C47978}" type="parTrans" cxnId="{DEB7718F-6D8E-41C3-849F-7A898951C60B}">
      <dgm:prSet/>
      <dgm:spPr/>
      <dgm:t>
        <a:bodyPr/>
        <a:lstStyle/>
        <a:p>
          <a:endParaRPr lang="en-GB"/>
        </a:p>
      </dgm:t>
    </dgm:pt>
    <dgm:pt modelId="{8E9BE24C-CC56-470B-81E4-56179600063A}" type="sibTrans" cxnId="{DEB7718F-6D8E-41C3-849F-7A898951C60B}">
      <dgm:prSet/>
      <dgm:spPr/>
      <dgm:t>
        <a:bodyPr/>
        <a:lstStyle/>
        <a:p>
          <a:endParaRPr lang="en-GB"/>
        </a:p>
      </dgm:t>
    </dgm:pt>
    <dgm:pt modelId="{D4202D71-FA0C-4364-A4F2-BE82D9384C7A}">
      <dgm:prSet custT="1"/>
      <dgm:spPr/>
      <dgm:t>
        <a:bodyPr/>
        <a:lstStyle/>
        <a:p>
          <a:r>
            <a:rPr lang="en-GB" sz="1400" dirty="0"/>
            <a:t>Student-teacher’s interaction</a:t>
          </a:r>
        </a:p>
      </dgm:t>
    </dgm:pt>
    <dgm:pt modelId="{7B4F0D14-764E-4C09-92C2-149F115C8377}" type="parTrans" cxnId="{2C21BED3-A71C-4782-8F6F-8FE7332749EE}">
      <dgm:prSet/>
      <dgm:spPr/>
      <dgm:t>
        <a:bodyPr/>
        <a:lstStyle/>
        <a:p>
          <a:endParaRPr lang="en-GB"/>
        </a:p>
      </dgm:t>
    </dgm:pt>
    <dgm:pt modelId="{FB73E455-A72B-4939-9B0D-59BCA5DF5B08}" type="sibTrans" cxnId="{2C21BED3-A71C-4782-8F6F-8FE7332749EE}">
      <dgm:prSet/>
      <dgm:spPr/>
      <dgm:t>
        <a:bodyPr/>
        <a:lstStyle/>
        <a:p>
          <a:endParaRPr lang="en-GB"/>
        </a:p>
      </dgm:t>
    </dgm:pt>
    <dgm:pt modelId="{7C087BE9-2C87-4083-A359-28B60708D1C0}">
      <dgm:prSet custT="1"/>
      <dgm:spPr/>
      <dgm:t>
        <a:bodyPr/>
        <a:lstStyle/>
        <a:p>
          <a:pPr>
            <a:buFont typeface="Wingdings" panose="05000000000000000000" pitchFamily="2" charset="2"/>
            <a:buChar char=""/>
          </a:pPr>
          <a:r>
            <a:rPr lang="en-GB" sz="1400" dirty="0"/>
            <a:t>HE collaboration</a:t>
          </a:r>
        </a:p>
      </dgm:t>
    </dgm:pt>
    <dgm:pt modelId="{1477F51C-2823-4035-8CA6-DE87D001766F}" type="parTrans" cxnId="{626792F4-1AB1-499B-870A-3763EFB4A683}">
      <dgm:prSet/>
      <dgm:spPr/>
      <dgm:t>
        <a:bodyPr/>
        <a:lstStyle/>
        <a:p>
          <a:endParaRPr lang="en-GB"/>
        </a:p>
      </dgm:t>
    </dgm:pt>
    <dgm:pt modelId="{9E09407F-1EE0-4143-B72E-F900138FB4AB}" type="sibTrans" cxnId="{626792F4-1AB1-499B-870A-3763EFB4A683}">
      <dgm:prSet/>
      <dgm:spPr/>
      <dgm:t>
        <a:bodyPr/>
        <a:lstStyle/>
        <a:p>
          <a:endParaRPr lang="en-GB"/>
        </a:p>
      </dgm:t>
    </dgm:pt>
    <dgm:pt modelId="{BFACAF9B-F08F-4089-B474-275858853A30}">
      <dgm:prSet custT="1"/>
      <dgm:spPr/>
      <dgm:t>
        <a:bodyPr/>
        <a:lstStyle/>
        <a:p>
          <a:pPr>
            <a:buFont typeface="Wingdings" panose="05000000000000000000" pitchFamily="2" charset="2"/>
            <a:buChar char=""/>
          </a:pPr>
          <a:r>
            <a:rPr lang="en-GB" sz="1400" dirty="0"/>
            <a:t>Role of coordinator</a:t>
          </a:r>
        </a:p>
      </dgm:t>
    </dgm:pt>
    <dgm:pt modelId="{0EBCF8AE-A13E-4777-82E8-A54D515A0BAF}" type="parTrans" cxnId="{A85F69DB-EDC6-4F7A-8E0D-5E0D23DD59BA}">
      <dgm:prSet/>
      <dgm:spPr/>
      <dgm:t>
        <a:bodyPr/>
        <a:lstStyle/>
        <a:p>
          <a:endParaRPr lang="en-GB"/>
        </a:p>
      </dgm:t>
    </dgm:pt>
    <dgm:pt modelId="{FB6F89B8-8116-4CB6-B5F7-C93F368FD32B}" type="sibTrans" cxnId="{A85F69DB-EDC6-4F7A-8E0D-5E0D23DD59BA}">
      <dgm:prSet/>
      <dgm:spPr/>
      <dgm:t>
        <a:bodyPr/>
        <a:lstStyle/>
        <a:p>
          <a:endParaRPr lang="en-GB"/>
        </a:p>
      </dgm:t>
    </dgm:pt>
    <dgm:pt modelId="{59DC2D92-3C91-48F8-8534-08EB6454648C}">
      <dgm:prSet custT="1"/>
      <dgm:spPr/>
      <dgm:t>
        <a:bodyPr/>
        <a:lstStyle/>
        <a:p>
          <a:r>
            <a:rPr lang="en-GB" sz="1400" dirty="0"/>
            <a:t>Dissemination</a:t>
          </a:r>
        </a:p>
      </dgm:t>
    </dgm:pt>
    <dgm:pt modelId="{D99C8545-4FC7-42D5-B861-DD0A6413B050}" type="parTrans" cxnId="{CC54C0A7-943D-4B83-A412-0F2FDCE0078B}">
      <dgm:prSet/>
      <dgm:spPr/>
      <dgm:t>
        <a:bodyPr/>
        <a:lstStyle/>
        <a:p>
          <a:endParaRPr lang="en-GB"/>
        </a:p>
      </dgm:t>
    </dgm:pt>
    <dgm:pt modelId="{65B3393C-42FD-45A7-B6EC-C7544DF549F3}" type="sibTrans" cxnId="{CC54C0A7-943D-4B83-A412-0F2FDCE0078B}">
      <dgm:prSet/>
      <dgm:spPr/>
      <dgm:t>
        <a:bodyPr/>
        <a:lstStyle/>
        <a:p>
          <a:endParaRPr lang="en-GB"/>
        </a:p>
      </dgm:t>
    </dgm:pt>
    <dgm:pt modelId="{5E88D3B7-E4E3-4ECB-989C-3C55FBA4E585}" type="pres">
      <dgm:prSet presAssocID="{053F0C37-BD28-44E9-A596-EC8985DB4A46}" presName="vert0" presStyleCnt="0">
        <dgm:presLayoutVars>
          <dgm:dir/>
          <dgm:animOne val="branch"/>
          <dgm:animLvl val="lvl"/>
        </dgm:presLayoutVars>
      </dgm:prSet>
      <dgm:spPr/>
    </dgm:pt>
    <dgm:pt modelId="{7972D24A-51C8-48FB-8FAA-A0B33873F7C4}" type="pres">
      <dgm:prSet presAssocID="{55582825-4E10-43E8-A70D-F04B254BF2E6}" presName="thickLine" presStyleLbl="alignNode1" presStyleIdx="0" presStyleCnt="3"/>
      <dgm:spPr/>
    </dgm:pt>
    <dgm:pt modelId="{18197998-4B12-40EE-B327-B5A6FB1A0362}" type="pres">
      <dgm:prSet presAssocID="{55582825-4E10-43E8-A70D-F04B254BF2E6}" presName="horz1" presStyleCnt="0"/>
      <dgm:spPr/>
    </dgm:pt>
    <dgm:pt modelId="{F04C9D8B-F451-4287-81F1-031F243F9218}" type="pres">
      <dgm:prSet presAssocID="{55582825-4E10-43E8-A70D-F04B254BF2E6}" presName="tx1" presStyleLbl="revTx" presStyleIdx="0" presStyleCnt="13"/>
      <dgm:spPr/>
    </dgm:pt>
    <dgm:pt modelId="{EEEF2FB4-684B-4462-AEA1-7A18943E0BED}" type="pres">
      <dgm:prSet presAssocID="{55582825-4E10-43E8-A70D-F04B254BF2E6}" presName="vert1" presStyleCnt="0"/>
      <dgm:spPr/>
    </dgm:pt>
    <dgm:pt modelId="{C9B9F065-7FC2-4F87-A42B-917A3E085A1E}" type="pres">
      <dgm:prSet presAssocID="{5358B3A7-ACE3-46D9-8FF8-37C11D615C39}" presName="vertSpace2a" presStyleCnt="0"/>
      <dgm:spPr/>
    </dgm:pt>
    <dgm:pt modelId="{45B53F29-D345-44A0-B1C0-159DC065FB45}" type="pres">
      <dgm:prSet presAssocID="{5358B3A7-ACE3-46D9-8FF8-37C11D615C39}" presName="horz2" presStyleCnt="0"/>
      <dgm:spPr/>
    </dgm:pt>
    <dgm:pt modelId="{34CEB18C-63B0-42D9-9D30-608ADD1AAC44}" type="pres">
      <dgm:prSet presAssocID="{5358B3A7-ACE3-46D9-8FF8-37C11D615C39}" presName="horzSpace2" presStyleCnt="0"/>
      <dgm:spPr/>
    </dgm:pt>
    <dgm:pt modelId="{4A273537-5D4A-458F-9E1E-0C42E5B284CF}" type="pres">
      <dgm:prSet presAssocID="{5358B3A7-ACE3-46D9-8FF8-37C11D615C39}" presName="tx2" presStyleLbl="revTx" presStyleIdx="1" presStyleCnt="13"/>
      <dgm:spPr/>
    </dgm:pt>
    <dgm:pt modelId="{5BE482AC-7543-4493-B0C3-592FA32C9688}" type="pres">
      <dgm:prSet presAssocID="{5358B3A7-ACE3-46D9-8FF8-37C11D615C39}" presName="vert2" presStyleCnt="0"/>
      <dgm:spPr/>
    </dgm:pt>
    <dgm:pt modelId="{99D1009D-DEB4-43B9-A293-B57E87253B9D}" type="pres">
      <dgm:prSet presAssocID="{5358B3A7-ACE3-46D9-8FF8-37C11D615C39}" presName="thinLine2b" presStyleLbl="callout" presStyleIdx="0" presStyleCnt="10"/>
      <dgm:spPr/>
    </dgm:pt>
    <dgm:pt modelId="{9393CE9F-7C84-442E-A952-FA833A49977E}" type="pres">
      <dgm:prSet presAssocID="{5358B3A7-ACE3-46D9-8FF8-37C11D615C39}" presName="vertSpace2b" presStyleCnt="0"/>
      <dgm:spPr/>
    </dgm:pt>
    <dgm:pt modelId="{D32CBE9B-F3F1-4575-B9AD-02E32F5D0DD0}" type="pres">
      <dgm:prSet presAssocID="{031937BC-DCE3-49F8-B45F-057C6EFE2FEA}" presName="horz2" presStyleCnt="0"/>
      <dgm:spPr/>
    </dgm:pt>
    <dgm:pt modelId="{C622AC5B-7B16-424C-847A-1C98760C288C}" type="pres">
      <dgm:prSet presAssocID="{031937BC-DCE3-49F8-B45F-057C6EFE2FEA}" presName="horzSpace2" presStyleCnt="0"/>
      <dgm:spPr/>
    </dgm:pt>
    <dgm:pt modelId="{2DBA628F-BDCF-4D5E-90F0-A453D6F2E565}" type="pres">
      <dgm:prSet presAssocID="{031937BC-DCE3-49F8-B45F-057C6EFE2FEA}" presName="tx2" presStyleLbl="revTx" presStyleIdx="2" presStyleCnt="13"/>
      <dgm:spPr/>
    </dgm:pt>
    <dgm:pt modelId="{EAA4CF8E-D53C-438D-81E2-7724AD726437}" type="pres">
      <dgm:prSet presAssocID="{031937BC-DCE3-49F8-B45F-057C6EFE2FEA}" presName="vert2" presStyleCnt="0"/>
      <dgm:spPr/>
    </dgm:pt>
    <dgm:pt modelId="{73CA6A5A-5C48-48EA-94C9-0881DE57A0B8}" type="pres">
      <dgm:prSet presAssocID="{031937BC-DCE3-49F8-B45F-057C6EFE2FEA}" presName="thinLine2b" presStyleLbl="callout" presStyleIdx="1" presStyleCnt="10"/>
      <dgm:spPr/>
    </dgm:pt>
    <dgm:pt modelId="{C2368C8D-FA6E-4604-AF56-0D80DF983272}" type="pres">
      <dgm:prSet presAssocID="{031937BC-DCE3-49F8-B45F-057C6EFE2FEA}" presName="vertSpace2b" presStyleCnt="0"/>
      <dgm:spPr/>
    </dgm:pt>
    <dgm:pt modelId="{940A9E52-3B0B-473C-9D47-437852B24105}" type="pres">
      <dgm:prSet presAssocID="{617C579B-0205-4B81-AD37-D56B5BFF0FA1}" presName="horz2" presStyleCnt="0"/>
      <dgm:spPr/>
    </dgm:pt>
    <dgm:pt modelId="{372FE040-53AC-4148-9B85-8DF5A6FA8CA4}" type="pres">
      <dgm:prSet presAssocID="{617C579B-0205-4B81-AD37-D56B5BFF0FA1}" presName="horzSpace2" presStyleCnt="0"/>
      <dgm:spPr/>
    </dgm:pt>
    <dgm:pt modelId="{4C30C7DD-D122-48B9-9A8D-12CF34785799}" type="pres">
      <dgm:prSet presAssocID="{617C579B-0205-4B81-AD37-D56B5BFF0FA1}" presName="tx2" presStyleLbl="revTx" presStyleIdx="3" presStyleCnt="13"/>
      <dgm:spPr/>
    </dgm:pt>
    <dgm:pt modelId="{0C43260E-7165-4EBD-801D-A2207FCDB6D8}" type="pres">
      <dgm:prSet presAssocID="{617C579B-0205-4B81-AD37-D56B5BFF0FA1}" presName="vert2" presStyleCnt="0"/>
      <dgm:spPr/>
    </dgm:pt>
    <dgm:pt modelId="{7BCAA65B-4323-4F6C-A8BC-BAA45833850B}" type="pres">
      <dgm:prSet presAssocID="{617C579B-0205-4B81-AD37-D56B5BFF0FA1}" presName="thinLine2b" presStyleLbl="callout" presStyleIdx="2" presStyleCnt="10"/>
      <dgm:spPr/>
    </dgm:pt>
    <dgm:pt modelId="{CA793013-C02C-403F-BFBF-0F3FC8C83ED7}" type="pres">
      <dgm:prSet presAssocID="{617C579B-0205-4B81-AD37-D56B5BFF0FA1}" presName="vertSpace2b" presStyleCnt="0"/>
      <dgm:spPr/>
    </dgm:pt>
    <dgm:pt modelId="{25AE0AC8-6A5B-4648-B4F8-461821F851F8}" type="pres">
      <dgm:prSet presAssocID="{96CFB09F-E06D-497C-834E-27A181C0F74C}" presName="thickLine" presStyleLbl="alignNode1" presStyleIdx="1" presStyleCnt="3"/>
      <dgm:spPr/>
    </dgm:pt>
    <dgm:pt modelId="{C23A33CE-52F6-4757-B54C-FE9B3E88801C}" type="pres">
      <dgm:prSet presAssocID="{96CFB09F-E06D-497C-834E-27A181C0F74C}" presName="horz1" presStyleCnt="0"/>
      <dgm:spPr/>
    </dgm:pt>
    <dgm:pt modelId="{DCC964D0-DEFF-4E7E-8725-6105ABF9EF65}" type="pres">
      <dgm:prSet presAssocID="{96CFB09F-E06D-497C-834E-27A181C0F74C}" presName="tx1" presStyleLbl="revTx" presStyleIdx="4" presStyleCnt="13" custLinFactNeighborY="5356"/>
      <dgm:spPr/>
    </dgm:pt>
    <dgm:pt modelId="{3EDD41E1-1E4A-4D36-AEBF-4A8F1C3E90FA}" type="pres">
      <dgm:prSet presAssocID="{96CFB09F-E06D-497C-834E-27A181C0F74C}" presName="vert1" presStyleCnt="0"/>
      <dgm:spPr/>
    </dgm:pt>
    <dgm:pt modelId="{A5C844EF-0FF4-421C-8D6B-85CFE7469F59}" type="pres">
      <dgm:prSet presAssocID="{7C4AC5D0-0A19-481D-B791-FE8905332BE3}" presName="vertSpace2a" presStyleCnt="0"/>
      <dgm:spPr/>
    </dgm:pt>
    <dgm:pt modelId="{913404DE-8498-4194-BAA9-27E8C2589BDD}" type="pres">
      <dgm:prSet presAssocID="{7C4AC5D0-0A19-481D-B791-FE8905332BE3}" presName="horz2" presStyleCnt="0"/>
      <dgm:spPr/>
    </dgm:pt>
    <dgm:pt modelId="{F03846EF-1B71-4C42-9A8C-F64ABF96649B}" type="pres">
      <dgm:prSet presAssocID="{7C4AC5D0-0A19-481D-B791-FE8905332BE3}" presName="horzSpace2" presStyleCnt="0"/>
      <dgm:spPr/>
    </dgm:pt>
    <dgm:pt modelId="{59553759-BD2D-45A9-B8CC-081CB3EA47D1}" type="pres">
      <dgm:prSet presAssocID="{7C4AC5D0-0A19-481D-B791-FE8905332BE3}" presName="tx2" presStyleLbl="revTx" presStyleIdx="5" presStyleCnt="13" custLinFactNeighborX="-1973" custLinFactNeighborY="9821"/>
      <dgm:spPr/>
    </dgm:pt>
    <dgm:pt modelId="{F17F1DCC-EB95-4074-9B1E-EF35F9A19DBD}" type="pres">
      <dgm:prSet presAssocID="{7C4AC5D0-0A19-481D-B791-FE8905332BE3}" presName="vert2" presStyleCnt="0"/>
      <dgm:spPr/>
    </dgm:pt>
    <dgm:pt modelId="{C8AE81B6-4D82-4712-A7AA-E7BA3607E98E}" type="pres">
      <dgm:prSet presAssocID="{7C4AC5D0-0A19-481D-B791-FE8905332BE3}" presName="thinLine2b" presStyleLbl="callout" presStyleIdx="3" presStyleCnt="10"/>
      <dgm:spPr/>
    </dgm:pt>
    <dgm:pt modelId="{902687F7-2797-42C0-B696-77D682ECF972}" type="pres">
      <dgm:prSet presAssocID="{7C4AC5D0-0A19-481D-B791-FE8905332BE3}" presName="vertSpace2b" presStyleCnt="0"/>
      <dgm:spPr/>
    </dgm:pt>
    <dgm:pt modelId="{56DC0691-A414-4875-BBDC-1CB2EC8FFDF9}" type="pres">
      <dgm:prSet presAssocID="{432397F8-61A1-48DB-B5B6-75FC4EE81D55}" presName="horz2" presStyleCnt="0"/>
      <dgm:spPr/>
    </dgm:pt>
    <dgm:pt modelId="{9C1CB884-466F-4A7D-9636-B6CF753A4FBA}" type="pres">
      <dgm:prSet presAssocID="{432397F8-61A1-48DB-B5B6-75FC4EE81D55}" presName="horzSpace2" presStyleCnt="0"/>
      <dgm:spPr/>
    </dgm:pt>
    <dgm:pt modelId="{3D5FDD83-8230-4D01-B84A-55E70D23097B}" type="pres">
      <dgm:prSet presAssocID="{432397F8-61A1-48DB-B5B6-75FC4EE81D55}" presName="tx2" presStyleLbl="revTx" presStyleIdx="6" presStyleCnt="13"/>
      <dgm:spPr/>
    </dgm:pt>
    <dgm:pt modelId="{CAE665E9-D7E5-4C93-A5F0-763B3F924448}" type="pres">
      <dgm:prSet presAssocID="{432397F8-61A1-48DB-B5B6-75FC4EE81D55}" presName="vert2" presStyleCnt="0"/>
      <dgm:spPr/>
    </dgm:pt>
    <dgm:pt modelId="{FF84300D-BA83-48DB-AFCC-7AD87F7F0FAF}" type="pres">
      <dgm:prSet presAssocID="{432397F8-61A1-48DB-B5B6-75FC4EE81D55}" presName="thinLine2b" presStyleLbl="callout" presStyleIdx="4" presStyleCnt="10"/>
      <dgm:spPr/>
    </dgm:pt>
    <dgm:pt modelId="{D473FF8F-952E-463A-9D53-5322A7BA383A}" type="pres">
      <dgm:prSet presAssocID="{432397F8-61A1-48DB-B5B6-75FC4EE81D55}" presName="vertSpace2b" presStyleCnt="0"/>
      <dgm:spPr/>
    </dgm:pt>
    <dgm:pt modelId="{DAF55D05-FEDA-43F7-B403-4AF948F30DEE}" type="pres">
      <dgm:prSet presAssocID="{D4202D71-FA0C-4364-A4F2-BE82D9384C7A}" presName="horz2" presStyleCnt="0"/>
      <dgm:spPr/>
    </dgm:pt>
    <dgm:pt modelId="{2B018E1F-F423-4774-859A-9F7F1CCA3169}" type="pres">
      <dgm:prSet presAssocID="{D4202D71-FA0C-4364-A4F2-BE82D9384C7A}" presName="horzSpace2" presStyleCnt="0"/>
      <dgm:spPr/>
    </dgm:pt>
    <dgm:pt modelId="{F3F6791F-E6CD-4349-ACB6-CE3D0243C835}" type="pres">
      <dgm:prSet presAssocID="{D4202D71-FA0C-4364-A4F2-BE82D9384C7A}" presName="tx2" presStyleLbl="revTx" presStyleIdx="7" presStyleCnt="13"/>
      <dgm:spPr/>
    </dgm:pt>
    <dgm:pt modelId="{B1B7D86B-1D87-4F7B-839D-3D221C392AE3}" type="pres">
      <dgm:prSet presAssocID="{D4202D71-FA0C-4364-A4F2-BE82D9384C7A}" presName="vert2" presStyleCnt="0"/>
      <dgm:spPr/>
    </dgm:pt>
    <dgm:pt modelId="{A71BC083-00EF-4DB8-879F-C833ADDED3D6}" type="pres">
      <dgm:prSet presAssocID="{D4202D71-FA0C-4364-A4F2-BE82D9384C7A}" presName="thinLine2b" presStyleLbl="callout" presStyleIdx="5" presStyleCnt="10"/>
      <dgm:spPr/>
    </dgm:pt>
    <dgm:pt modelId="{98C78BD1-7773-428D-8398-2DB639504C2E}" type="pres">
      <dgm:prSet presAssocID="{D4202D71-FA0C-4364-A4F2-BE82D9384C7A}" presName="vertSpace2b" presStyleCnt="0"/>
      <dgm:spPr/>
    </dgm:pt>
    <dgm:pt modelId="{07567923-BB08-467B-83BA-0B22FDADA780}" type="pres">
      <dgm:prSet presAssocID="{29EC36A0-59EC-4889-9CF1-CF8336F3BD64}" presName="thickLine" presStyleLbl="alignNode1" presStyleIdx="2" presStyleCnt="3"/>
      <dgm:spPr/>
    </dgm:pt>
    <dgm:pt modelId="{5078A3AE-50C7-4B75-AD02-8D732BFC1DE6}" type="pres">
      <dgm:prSet presAssocID="{29EC36A0-59EC-4889-9CF1-CF8336F3BD64}" presName="horz1" presStyleCnt="0"/>
      <dgm:spPr/>
    </dgm:pt>
    <dgm:pt modelId="{128B6FAA-CB9F-4EF1-975B-570E8B78D1B4}" type="pres">
      <dgm:prSet presAssocID="{29EC36A0-59EC-4889-9CF1-CF8336F3BD64}" presName="tx1" presStyleLbl="revTx" presStyleIdx="8" presStyleCnt="13"/>
      <dgm:spPr/>
    </dgm:pt>
    <dgm:pt modelId="{384F57EE-FA30-4CAD-99F6-35CBF9CB66D5}" type="pres">
      <dgm:prSet presAssocID="{29EC36A0-59EC-4889-9CF1-CF8336F3BD64}" presName="vert1" presStyleCnt="0"/>
      <dgm:spPr/>
    </dgm:pt>
    <dgm:pt modelId="{7F56067D-04D5-4859-BDE1-66F47D68AB6A}" type="pres">
      <dgm:prSet presAssocID="{44CDE0BD-154B-4F38-A741-F2466CE62648}" presName="vertSpace2a" presStyleCnt="0"/>
      <dgm:spPr/>
    </dgm:pt>
    <dgm:pt modelId="{16FDEE13-5FE6-4A25-B49A-C1BF6A826FD1}" type="pres">
      <dgm:prSet presAssocID="{44CDE0BD-154B-4F38-A741-F2466CE62648}" presName="horz2" presStyleCnt="0"/>
      <dgm:spPr/>
    </dgm:pt>
    <dgm:pt modelId="{F4C6B9CE-6A2A-4A04-A73C-B9410399887B}" type="pres">
      <dgm:prSet presAssocID="{44CDE0BD-154B-4F38-A741-F2466CE62648}" presName="horzSpace2" presStyleCnt="0"/>
      <dgm:spPr/>
    </dgm:pt>
    <dgm:pt modelId="{2103B285-7FEC-41C3-9F3E-DD6AE0F853A7}" type="pres">
      <dgm:prSet presAssocID="{44CDE0BD-154B-4F38-A741-F2466CE62648}" presName="tx2" presStyleLbl="revTx" presStyleIdx="9" presStyleCnt="13" custLinFactNeighborX="-1603" custLinFactNeighborY="530"/>
      <dgm:spPr/>
    </dgm:pt>
    <dgm:pt modelId="{B73A8DE2-51A4-48A6-B926-0A3A963B3698}" type="pres">
      <dgm:prSet presAssocID="{44CDE0BD-154B-4F38-A741-F2466CE62648}" presName="vert2" presStyleCnt="0"/>
      <dgm:spPr/>
    </dgm:pt>
    <dgm:pt modelId="{2A27CBC3-7E08-40A0-914E-411CDA37957F}" type="pres">
      <dgm:prSet presAssocID="{44CDE0BD-154B-4F38-A741-F2466CE62648}" presName="thinLine2b" presStyleLbl="callout" presStyleIdx="6" presStyleCnt="10"/>
      <dgm:spPr/>
    </dgm:pt>
    <dgm:pt modelId="{9E0F6400-8149-41DD-9F34-2B652D7B122B}" type="pres">
      <dgm:prSet presAssocID="{44CDE0BD-154B-4F38-A741-F2466CE62648}" presName="vertSpace2b" presStyleCnt="0"/>
      <dgm:spPr/>
    </dgm:pt>
    <dgm:pt modelId="{46B0F606-A6D0-4551-98AD-96AC04699D9B}" type="pres">
      <dgm:prSet presAssocID="{7C087BE9-2C87-4083-A359-28B60708D1C0}" presName="horz2" presStyleCnt="0"/>
      <dgm:spPr/>
    </dgm:pt>
    <dgm:pt modelId="{18DC53F8-CB21-4D0E-B901-F32C499C9E1B}" type="pres">
      <dgm:prSet presAssocID="{7C087BE9-2C87-4083-A359-28B60708D1C0}" presName="horzSpace2" presStyleCnt="0"/>
      <dgm:spPr/>
    </dgm:pt>
    <dgm:pt modelId="{90CDE750-7368-4890-9604-DB1BC352B3C0}" type="pres">
      <dgm:prSet presAssocID="{7C087BE9-2C87-4083-A359-28B60708D1C0}" presName="tx2" presStyleLbl="revTx" presStyleIdx="10" presStyleCnt="13"/>
      <dgm:spPr/>
    </dgm:pt>
    <dgm:pt modelId="{F8207606-3BFA-4F57-B82B-263BBD15DF53}" type="pres">
      <dgm:prSet presAssocID="{7C087BE9-2C87-4083-A359-28B60708D1C0}" presName="vert2" presStyleCnt="0"/>
      <dgm:spPr/>
    </dgm:pt>
    <dgm:pt modelId="{918E6E1C-9F12-4899-A02B-2958CD839D2E}" type="pres">
      <dgm:prSet presAssocID="{7C087BE9-2C87-4083-A359-28B60708D1C0}" presName="thinLine2b" presStyleLbl="callout" presStyleIdx="7" presStyleCnt="10"/>
      <dgm:spPr/>
    </dgm:pt>
    <dgm:pt modelId="{FEDF6919-F677-40B3-9074-484371D9699E}" type="pres">
      <dgm:prSet presAssocID="{7C087BE9-2C87-4083-A359-28B60708D1C0}" presName="vertSpace2b" presStyleCnt="0"/>
      <dgm:spPr/>
    </dgm:pt>
    <dgm:pt modelId="{F4D0D80C-FC5C-4DBD-847C-814801E89E82}" type="pres">
      <dgm:prSet presAssocID="{BFACAF9B-F08F-4089-B474-275858853A30}" presName="horz2" presStyleCnt="0"/>
      <dgm:spPr/>
    </dgm:pt>
    <dgm:pt modelId="{EE86C422-B2F9-4771-A8CF-39F13585D605}" type="pres">
      <dgm:prSet presAssocID="{BFACAF9B-F08F-4089-B474-275858853A30}" presName="horzSpace2" presStyleCnt="0"/>
      <dgm:spPr/>
    </dgm:pt>
    <dgm:pt modelId="{5DC4EE02-D6D9-44E1-B993-00FF54CE41BC}" type="pres">
      <dgm:prSet presAssocID="{BFACAF9B-F08F-4089-B474-275858853A30}" presName="tx2" presStyleLbl="revTx" presStyleIdx="11" presStyleCnt="13"/>
      <dgm:spPr/>
    </dgm:pt>
    <dgm:pt modelId="{2CA756FB-C2F6-451E-A4A0-DDC7DC1187F2}" type="pres">
      <dgm:prSet presAssocID="{BFACAF9B-F08F-4089-B474-275858853A30}" presName="vert2" presStyleCnt="0"/>
      <dgm:spPr/>
    </dgm:pt>
    <dgm:pt modelId="{AECA4007-391D-40A0-9148-4C10AA112286}" type="pres">
      <dgm:prSet presAssocID="{BFACAF9B-F08F-4089-B474-275858853A30}" presName="thinLine2b" presStyleLbl="callout" presStyleIdx="8" presStyleCnt="10"/>
      <dgm:spPr/>
    </dgm:pt>
    <dgm:pt modelId="{E78D0142-5F33-4ECD-8220-C75869C93126}" type="pres">
      <dgm:prSet presAssocID="{BFACAF9B-F08F-4089-B474-275858853A30}" presName="vertSpace2b" presStyleCnt="0"/>
      <dgm:spPr/>
    </dgm:pt>
    <dgm:pt modelId="{8F65E3F4-400C-47FF-8EEA-1742E147C330}" type="pres">
      <dgm:prSet presAssocID="{59DC2D92-3C91-48F8-8534-08EB6454648C}" presName="horz2" presStyleCnt="0"/>
      <dgm:spPr/>
    </dgm:pt>
    <dgm:pt modelId="{7D7F5661-5B79-4E75-8055-584D19455A2F}" type="pres">
      <dgm:prSet presAssocID="{59DC2D92-3C91-48F8-8534-08EB6454648C}" presName="horzSpace2" presStyleCnt="0"/>
      <dgm:spPr/>
    </dgm:pt>
    <dgm:pt modelId="{A9CC09C5-4616-494F-AB13-F20035FFFBC4}" type="pres">
      <dgm:prSet presAssocID="{59DC2D92-3C91-48F8-8534-08EB6454648C}" presName="tx2" presStyleLbl="revTx" presStyleIdx="12" presStyleCnt="13"/>
      <dgm:spPr/>
    </dgm:pt>
    <dgm:pt modelId="{C9959CB9-86D5-48CE-8129-58D0ADBC881F}" type="pres">
      <dgm:prSet presAssocID="{59DC2D92-3C91-48F8-8534-08EB6454648C}" presName="vert2" presStyleCnt="0"/>
      <dgm:spPr/>
    </dgm:pt>
    <dgm:pt modelId="{BF7F19DA-F00C-4D4B-8F24-30F6ECEB81D8}" type="pres">
      <dgm:prSet presAssocID="{59DC2D92-3C91-48F8-8534-08EB6454648C}" presName="thinLine2b" presStyleLbl="callout" presStyleIdx="9" presStyleCnt="10"/>
      <dgm:spPr/>
    </dgm:pt>
    <dgm:pt modelId="{2BA6CDF5-6270-4140-8AA1-8E29A0A5CF2B}" type="pres">
      <dgm:prSet presAssocID="{59DC2D92-3C91-48F8-8534-08EB6454648C}" presName="vertSpace2b" presStyleCnt="0"/>
      <dgm:spPr/>
    </dgm:pt>
  </dgm:ptLst>
  <dgm:cxnLst>
    <dgm:cxn modelId="{EC01A108-CB14-4038-A37F-D327303DE0C2}" srcId="{053F0C37-BD28-44E9-A596-EC8985DB4A46}" destId="{96CFB09F-E06D-497C-834E-27A181C0F74C}" srcOrd="1" destOrd="0" parTransId="{686851EC-9819-462E-8AC3-E62FE6BF9AE6}" sibTransId="{F42EA08B-B3CC-4931-B26D-E892B9DBCEEC}"/>
    <dgm:cxn modelId="{CB5CEC0E-7E12-4EBA-A2CC-F864061242AF}" type="presOf" srcId="{96CFB09F-E06D-497C-834E-27A181C0F74C}" destId="{DCC964D0-DEFF-4E7E-8725-6105ABF9EF65}" srcOrd="0" destOrd="0" presId="urn:microsoft.com/office/officeart/2008/layout/LinedList"/>
    <dgm:cxn modelId="{DE310010-8418-48A2-BA8E-B5D934E60A51}" type="presOf" srcId="{59DC2D92-3C91-48F8-8534-08EB6454648C}" destId="{A9CC09C5-4616-494F-AB13-F20035FFFBC4}" srcOrd="0" destOrd="0" presId="urn:microsoft.com/office/officeart/2008/layout/LinedList"/>
    <dgm:cxn modelId="{7E6B4D1F-866D-406C-9364-2A7E3156B555}" srcId="{053F0C37-BD28-44E9-A596-EC8985DB4A46}" destId="{55582825-4E10-43E8-A70D-F04B254BF2E6}" srcOrd="0" destOrd="0" parTransId="{B02BE36B-063A-4120-8754-8D4DC3A16875}" sibTransId="{E5465DD6-4CAA-465E-AFE2-DD28A5E9CB5F}"/>
    <dgm:cxn modelId="{339E5D36-644C-4BEB-A9B7-475A7990264D}" type="presOf" srcId="{031937BC-DCE3-49F8-B45F-057C6EFE2FEA}" destId="{2DBA628F-BDCF-4D5E-90F0-A453D6F2E565}" srcOrd="0" destOrd="0" presId="urn:microsoft.com/office/officeart/2008/layout/LinedList"/>
    <dgm:cxn modelId="{D43D2D65-4DDD-4A41-A85B-7D68D6B78FA5}" type="presOf" srcId="{5358B3A7-ACE3-46D9-8FF8-37C11D615C39}" destId="{4A273537-5D4A-458F-9E1E-0C42E5B284CF}" srcOrd="0" destOrd="0" presId="urn:microsoft.com/office/officeart/2008/layout/LinedList"/>
    <dgm:cxn modelId="{ACE9B76F-0815-4711-A06A-E9C482669808}" srcId="{55582825-4E10-43E8-A70D-F04B254BF2E6}" destId="{031937BC-DCE3-49F8-B45F-057C6EFE2FEA}" srcOrd="1" destOrd="0" parTransId="{1576E329-401F-4DFD-8AFB-47FBA979D711}" sibTransId="{FE371D07-8C48-4E18-B913-E63F1A090AED}"/>
    <dgm:cxn modelId="{D90B0370-126C-490A-8DF4-336A84A48B2C}" type="presOf" srcId="{432397F8-61A1-48DB-B5B6-75FC4EE81D55}" destId="{3D5FDD83-8230-4D01-B84A-55E70D23097B}" srcOrd="0" destOrd="0" presId="urn:microsoft.com/office/officeart/2008/layout/LinedList"/>
    <dgm:cxn modelId="{2E1F5678-6D68-4D27-9B02-1945FE99867B}" type="presOf" srcId="{55582825-4E10-43E8-A70D-F04B254BF2E6}" destId="{F04C9D8B-F451-4287-81F1-031F243F9218}" srcOrd="0" destOrd="0" presId="urn:microsoft.com/office/officeart/2008/layout/LinedList"/>
    <dgm:cxn modelId="{65DCB488-E90A-4C1E-AC36-A95EA9B4D795}" type="presOf" srcId="{44CDE0BD-154B-4F38-A741-F2466CE62648}" destId="{2103B285-7FEC-41C3-9F3E-DD6AE0F853A7}" srcOrd="0" destOrd="0" presId="urn:microsoft.com/office/officeart/2008/layout/LinedList"/>
    <dgm:cxn modelId="{980E878A-1503-4A7C-8050-03A22CF6E2FD}" type="presOf" srcId="{7C4AC5D0-0A19-481D-B791-FE8905332BE3}" destId="{59553759-BD2D-45A9-B8CC-081CB3EA47D1}" srcOrd="0" destOrd="0" presId="urn:microsoft.com/office/officeart/2008/layout/LinedList"/>
    <dgm:cxn modelId="{DEB7718F-6D8E-41C3-849F-7A898951C60B}" srcId="{96CFB09F-E06D-497C-834E-27A181C0F74C}" destId="{432397F8-61A1-48DB-B5B6-75FC4EE81D55}" srcOrd="1" destOrd="0" parTransId="{0BB36CFE-7FC1-4A5D-8711-484D05C47978}" sibTransId="{8E9BE24C-CC56-470B-81E4-56179600063A}"/>
    <dgm:cxn modelId="{CB768DA5-DC1C-43FD-BD79-D497CA37AE14}" type="presOf" srcId="{7C087BE9-2C87-4083-A359-28B60708D1C0}" destId="{90CDE750-7368-4890-9604-DB1BC352B3C0}" srcOrd="0" destOrd="0" presId="urn:microsoft.com/office/officeart/2008/layout/LinedList"/>
    <dgm:cxn modelId="{CC54C0A7-943D-4B83-A412-0F2FDCE0078B}" srcId="{29EC36A0-59EC-4889-9CF1-CF8336F3BD64}" destId="{59DC2D92-3C91-48F8-8534-08EB6454648C}" srcOrd="3" destOrd="0" parTransId="{D99C8545-4FC7-42D5-B861-DD0A6413B050}" sibTransId="{65B3393C-42FD-45A7-B6EC-C7544DF549F3}"/>
    <dgm:cxn modelId="{DCD6B2B1-5E05-4A81-A692-D915262B73EB}" type="presOf" srcId="{BFACAF9B-F08F-4089-B474-275858853A30}" destId="{5DC4EE02-D6D9-44E1-B993-00FF54CE41BC}" srcOrd="0" destOrd="0" presId="urn:microsoft.com/office/officeart/2008/layout/LinedList"/>
    <dgm:cxn modelId="{BF31A4C4-C483-41FE-99B8-4BCE03B904AF}" srcId="{96CFB09F-E06D-497C-834E-27A181C0F74C}" destId="{7C4AC5D0-0A19-481D-B791-FE8905332BE3}" srcOrd="0" destOrd="0" parTransId="{87F77EC1-A669-46B5-AB63-CC18317841B3}" sibTransId="{ACDAAF3F-4C4F-42EC-AB45-ADA00A8FE653}"/>
    <dgm:cxn modelId="{110357C5-51B0-4B2A-B3C3-26D2118AC153}" type="presOf" srcId="{D4202D71-FA0C-4364-A4F2-BE82D9384C7A}" destId="{F3F6791F-E6CD-4349-ACB6-CE3D0243C835}" srcOrd="0" destOrd="0" presId="urn:microsoft.com/office/officeart/2008/layout/LinedList"/>
    <dgm:cxn modelId="{B69619CA-4198-4569-9EF8-499D06FCDAC7}" type="presOf" srcId="{053F0C37-BD28-44E9-A596-EC8985DB4A46}" destId="{5E88D3B7-E4E3-4ECB-989C-3C55FBA4E585}" srcOrd="0" destOrd="0" presId="urn:microsoft.com/office/officeart/2008/layout/LinedList"/>
    <dgm:cxn modelId="{2C21BED3-A71C-4782-8F6F-8FE7332749EE}" srcId="{96CFB09F-E06D-497C-834E-27A181C0F74C}" destId="{D4202D71-FA0C-4364-A4F2-BE82D9384C7A}" srcOrd="2" destOrd="0" parTransId="{7B4F0D14-764E-4C09-92C2-149F115C8377}" sibTransId="{FB73E455-A72B-4939-9B0D-59BCA5DF5B08}"/>
    <dgm:cxn modelId="{F4CCADD7-1AC2-4B8B-B874-5E4F748D4150}" srcId="{55582825-4E10-43E8-A70D-F04B254BF2E6}" destId="{617C579B-0205-4B81-AD37-D56B5BFF0FA1}" srcOrd="2" destOrd="0" parTransId="{1FC0DF7C-95F4-494A-B625-77C7408F0C4F}" sibTransId="{85434AF5-42D4-492D-8E2A-B20F20CDB40F}"/>
    <dgm:cxn modelId="{A85F69DB-EDC6-4F7A-8E0D-5E0D23DD59BA}" srcId="{29EC36A0-59EC-4889-9CF1-CF8336F3BD64}" destId="{BFACAF9B-F08F-4089-B474-275858853A30}" srcOrd="2" destOrd="0" parTransId="{0EBCF8AE-A13E-4777-82E8-A54D515A0BAF}" sibTransId="{FB6F89B8-8116-4CB6-B5F7-C93F368FD32B}"/>
    <dgm:cxn modelId="{836324DF-7291-492B-9383-0FC81BCB1A13}" type="presOf" srcId="{617C579B-0205-4B81-AD37-D56B5BFF0FA1}" destId="{4C30C7DD-D122-48B9-9A8D-12CF34785799}" srcOrd="0" destOrd="0" presId="urn:microsoft.com/office/officeart/2008/layout/LinedList"/>
    <dgm:cxn modelId="{A95F65DF-8BF3-4DEC-9D36-D87AF9498B3F}" srcId="{053F0C37-BD28-44E9-A596-EC8985DB4A46}" destId="{29EC36A0-59EC-4889-9CF1-CF8336F3BD64}" srcOrd="2" destOrd="0" parTransId="{1340D868-6731-4F4B-9004-AAB34F526DCF}" sibTransId="{C9377FEC-5BF1-4110-9C2C-F8F9CD6C5A9C}"/>
    <dgm:cxn modelId="{E1879CE7-B298-431F-92D5-FD7A0D4E87E8}" srcId="{55582825-4E10-43E8-A70D-F04B254BF2E6}" destId="{5358B3A7-ACE3-46D9-8FF8-37C11D615C39}" srcOrd="0" destOrd="0" parTransId="{9D16FC65-58F5-424A-91E6-5A4D1BA2AE59}" sibTransId="{56378C7E-45D1-44D7-9932-74C8B511F7A3}"/>
    <dgm:cxn modelId="{639374EA-5B18-40ED-9DB7-AD1EDD46D341}" srcId="{29EC36A0-59EC-4889-9CF1-CF8336F3BD64}" destId="{44CDE0BD-154B-4F38-A741-F2466CE62648}" srcOrd="0" destOrd="0" parTransId="{F7266F6A-DC9C-4E35-967F-4E8341879DB5}" sibTransId="{84EE6FDE-26AA-48C1-AAED-35413B45D0DC}"/>
    <dgm:cxn modelId="{626792F4-1AB1-499B-870A-3763EFB4A683}" srcId="{29EC36A0-59EC-4889-9CF1-CF8336F3BD64}" destId="{7C087BE9-2C87-4083-A359-28B60708D1C0}" srcOrd="1" destOrd="0" parTransId="{1477F51C-2823-4035-8CA6-DE87D001766F}" sibTransId="{9E09407F-1EE0-4143-B72E-F900138FB4AB}"/>
    <dgm:cxn modelId="{00800EFA-ECFD-46CD-81E5-0F61CD6B0154}" type="presOf" srcId="{29EC36A0-59EC-4889-9CF1-CF8336F3BD64}" destId="{128B6FAA-CB9F-4EF1-975B-570E8B78D1B4}" srcOrd="0" destOrd="0" presId="urn:microsoft.com/office/officeart/2008/layout/LinedList"/>
    <dgm:cxn modelId="{A1B1DBE8-4C94-4388-94CA-C21EA0122784}" type="presParOf" srcId="{5E88D3B7-E4E3-4ECB-989C-3C55FBA4E585}" destId="{7972D24A-51C8-48FB-8FAA-A0B33873F7C4}" srcOrd="0" destOrd="0" presId="urn:microsoft.com/office/officeart/2008/layout/LinedList"/>
    <dgm:cxn modelId="{3F0A9038-3345-4F2B-B303-06349AA7F196}" type="presParOf" srcId="{5E88D3B7-E4E3-4ECB-989C-3C55FBA4E585}" destId="{18197998-4B12-40EE-B327-B5A6FB1A0362}" srcOrd="1" destOrd="0" presId="urn:microsoft.com/office/officeart/2008/layout/LinedList"/>
    <dgm:cxn modelId="{8674FB60-5D24-46BB-80B1-AAC5047CEBA6}" type="presParOf" srcId="{18197998-4B12-40EE-B327-B5A6FB1A0362}" destId="{F04C9D8B-F451-4287-81F1-031F243F9218}" srcOrd="0" destOrd="0" presId="urn:microsoft.com/office/officeart/2008/layout/LinedList"/>
    <dgm:cxn modelId="{522CA8C2-136C-4EF5-870F-6EC159719660}" type="presParOf" srcId="{18197998-4B12-40EE-B327-B5A6FB1A0362}" destId="{EEEF2FB4-684B-4462-AEA1-7A18943E0BED}" srcOrd="1" destOrd="0" presId="urn:microsoft.com/office/officeart/2008/layout/LinedList"/>
    <dgm:cxn modelId="{5BA80F2C-6977-44DF-AE9A-ABB49AF7A1FD}" type="presParOf" srcId="{EEEF2FB4-684B-4462-AEA1-7A18943E0BED}" destId="{C9B9F065-7FC2-4F87-A42B-917A3E085A1E}" srcOrd="0" destOrd="0" presId="urn:microsoft.com/office/officeart/2008/layout/LinedList"/>
    <dgm:cxn modelId="{8110297E-6A67-465F-9FA3-75DE91827427}" type="presParOf" srcId="{EEEF2FB4-684B-4462-AEA1-7A18943E0BED}" destId="{45B53F29-D345-44A0-B1C0-159DC065FB45}" srcOrd="1" destOrd="0" presId="urn:microsoft.com/office/officeart/2008/layout/LinedList"/>
    <dgm:cxn modelId="{F5472078-8A01-4EB4-9070-49A165F6E1A0}" type="presParOf" srcId="{45B53F29-D345-44A0-B1C0-159DC065FB45}" destId="{34CEB18C-63B0-42D9-9D30-608ADD1AAC44}" srcOrd="0" destOrd="0" presId="urn:microsoft.com/office/officeart/2008/layout/LinedList"/>
    <dgm:cxn modelId="{13562F12-5D68-4856-87EB-C134F90E2FD8}" type="presParOf" srcId="{45B53F29-D345-44A0-B1C0-159DC065FB45}" destId="{4A273537-5D4A-458F-9E1E-0C42E5B284CF}" srcOrd="1" destOrd="0" presId="urn:microsoft.com/office/officeart/2008/layout/LinedList"/>
    <dgm:cxn modelId="{E75F4DD1-7089-4D80-930C-4FAF950317F5}" type="presParOf" srcId="{45B53F29-D345-44A0-B1C0-159DC065FB45}" destId="{5BE482AC-7543-4493-B0C3-592FA32C9688}" srcOrd="2" destOrd="0" presId="urn:microsoft.com/office/officeart/2008/layout/LinedList"/>
    <dgm:cxn modelId="{B9E02058-5123-4B20-A28F-29E71E9ABBCC}" type="presParOf" srcId="{EEEF2FB4-684B-4462-AEA1-7A18943E0BED}" destId="{99D1009D-DEB4-43B9-A293-B57E87253B9D}" srcOrd="2" destOrd="0" presId="urn:microsoft.com/office/officeart/2008/layout/LinedList"/>
    <dgm:cxn modelId="{042D66E3-395B-465F-90FB-04D4A8A523FA}" type="presParOf" srcId="{EEEF2FB4-684B-4462-AEA1-7A18943E0BED}" destId="{9393CE9F-7C84-442E-A952-FA833A49977E}" srcOrd="3" destOrd="0" presId="urn:microsoft.com/office/officeart/2008/layout/LinedList"/>
    <dgm:cxn modelId="{A2167C9D-C36D-49EE-8A24-0D3593C22EAD}" type="presParOf" srcId="{EEEF2FB4-684B-4462-AEA1-7A18943E0BED}" destId="{D32CBE9B-F3F1-4575-B9AD-02E32F5D0DD0}" srcOrd="4" destOrd="0" presId="urn:microsoft.com/office/officeart/2008/layout/LinedList"/>
    <dgm:cxn modelId="{8AC3D5AD-E16D-444F-B072-F4D2FBA74A2F}" type="presParOf" srcId="{D32CBE9B-F3F1-4575-B9AD-02E32F5D0DD0}" destId="{C622AC5B-7B16-424C-847A-1C98760C288C}" srcOrd="0" destOrd="0" presId="urn:microsoft.com/office/officeart/2008/layout/LinedList"/>
    <dgm:cxn modelId="{19C70251-3C69-4AFA-A96C-180B50CE40AA}" type="presParOf" srcId="{D32CBE9B-F3F1-4575-B9AD-02E32F5D0DD0}" destId="{2DBA628F-BDCF-4D5E-90F0-A453D6F2E565}" srcOrd="1" destOrd="0" presId="urn:microsoft.com/office/officeart/2008/layout/LinedList"/>
    <dgm:cxn modelId="{17B8D092-8991-498D-B796-BB22BDF63B35}" type="presParOf" srcId="{D32CBE9B-F3F1-4575-B9AD-02E32F5D0DD0}" destId="{EAA4CF8E-D53C-438D-81E2-7724AD726437}" srcOrd="2" destOrd="0" presId="urn:microsoft.com/office/officeart/2008/layout/LinedList"/>
    <dgm:cxn modelId="{3768BC07-C6B7-4531-9D78-5EEF0624B041}" type="presParOf" srcId="{EEEF2FB4-684B-4462-AEA1-7A18943E0BED}" destId="{73CA6A5A-5C48-48EA-94C9-0881DE57A0B8}" srcOrd="5" destOrd="0" presId="urn:microsoft.com/office/officeart/2008/layout/LinedList"/>
    <dgm:cxn modelId="{60476A9C-A78B-4B32-85BD-5D231031E621}" type="presParOf" srcId="{EEEF2FB4-684B-4462-AEA1-7A18943E0BED}" destId="{C2368C8D-FA6E-4604-AF56-0D80DF983272}" srcOrd="6" destOrd="0" presId="urn:microsoft.com/office/officeart/2008/layout/LinedList"/>
    <dgm:cxn modelId="{B4AF35A6-F508-46C1-90D2-C2E8DAF487AE}" type="presParOf" srcId="{EEEF2FB4-684B-4462-AEA1-7A18943E0BED}" destId="{940A9E52-3B0B-473C-9D47-437852B24105}" srcOrd="7" destOrd="0" presId="urn:microsoft.com/office/officeart/2008/layout/LinedList"/>
    <dgm:cxn modelId="{E357A549-2466-44D7-B176-20D81DC21575}" type="presParOf" srcId="{940A9E52-3B0B-473C-9D47-437852B24105}" destId="{372FE040-53AC-4148-9B85-8DF5A6FA8CA4}" srcOrd="0" destOrd="0" presId="urn:microsoft.com/office/officeart/2008/layout/LinedList"/>
    <dgm:cxn modelId="{27721D03-053D-4092-B4E7-B5146FA8DEA4}" type="presParOf" srcId="{940A9E52-3B0B-473C-9D47-437852B24105}" destId="{4C30C7DD-D122-48B9-9A8D-12CF34785799}" srcOrd="1" destOrd="0" presId="urn:microsoft.com/office/officeart/2008/layout/LinedList"/>
    <dgm:cxn modelId="{BC3E0D3D-26BB-4939-95CF-78B4798AE133}" type="presParOf" srcId="{940A9E52-3B0B-473C-9D47-437852B24105}" destId="{0C43260E-7165-4EBD-801D-A2207FCDB6D8}" srcOrd="2" destOrd="0" presId="urn:microsoft.com/office/officeart/2008/layout/LinedList"/>
    <dgm:cxn modelId="{50BF5988-3E5E-4EAB-B400-D0CC71958014}" type="presParOf" srcId="{EEEF2FB4-684B-4462-AEA1-7A18943E0BED}" destId="{7BCAA65B-4323-4F6C-A8BC-BAA45833850B}" srcOrd="8" destOrd="0" presId="urn:microsoft.com/office/officeart/2008/layout/LinedList"/>
    <dgm:cxn modelId="{EE9BEB52-0D0C-492D-B876-938B68279DBF}" type="presParOf" srcId="{EEEF2FB4-684B-4462-AEA1-7A18943E0BED}" destId="{CA793013-C02C-403F-BFBF-0F3FC8C83ED7}" srcOrd="9" destOrd="0" presId="urn:microsoft.com/office/officeart/2008/layout/LinedList"/>
    <dgm:cxn modelId="{402B7110-216D-49B6-ACF4-A6FA8211D4E6}" type="presParOf" srcId="{5E88D3B7-E4E3-4ECB-989C-3C55FBA4E585}" destId="{25AE0AC8-6A5B-4648-B4F8-461821F851F8}" srcOrd="2" destOrd="0" presId="urn:microsoft.com/office/officeart/2008/layout/LinedList"/>
    <dgm:cxn modelId="{96480A01-68F1-47FB-8DDC-D14EBA9D0933}" type="presParOf" srcId="{5E88D3B7-E4E3-4ECB-989C-3C55FBA4E585}" destId="{C23A33CE-52F6-4757-B54C-FE9B3E88801C}" srcOrd="3" destOrd="0" presId="urn:microsoft.com/office/officeart/2008/layout/LinedList"/>
    <dgm:cxn modelId="{7A2D41C4-7E6D-466A-99EB-0B593F143A64}" type="presParOf" srcId="{C23A33CE-52F6-4757-B54C-FE9B3E88801C}" destId="{DCC964D0-DEFF-4E7E-8725-6105ABF9EF65}" srcOrd="0" destOrd="0" presId="urn:microsoft.com/office/officeart/2008/layout/LinedList"/>
    <dgm:cxn modelId="{5B84D975-14AC-416D-97ED-BE3A4B9C87AA}" type="presParOf" srcId="{C23A33CE-52F6-4757-B54C-FE9B3E88801C}" destId="{3EDD41E1-1E4A-4D36-AEBF-4A8F1C3E90FA}" srcOrd="1" destOrd="0" presId="urn:microsoft.com/office/officeart/2008/layout/LinedList"/>
    <dgm:cxn modelId="{84B77AB0-B3EB-4216-AFF8-3B6111E93195}" type="presParOf" srcId="{3EDD41E1-1E4A-4D36-AEBF-4A8F1C3E90FA}" destId="{A5C844EF-0FF4-421C-8D6B-85CFE7469F59}" srcOrd="0" destOrd="0" presId="urn:microsoft.com/office/officeart/2008/layout/LinedList"/>
    <dgm:cxn modelId="{8D4FC278-C97B-4EB8-B592-FE47D60C93D8}" type="presParOf" srcId="{3EDD41E1-1E4A-4D36-AEBF-4A8F1C3E90FA}" destId="{913404DE-8498-4194-BAA9-27E8C2589BDD}" srcOrd="1" destOrd="0" presId="urn:microsoft.com/office/officeart/2008/layout/LinedList"/>
    <dgm:cxn modelId="{01135F5E-F108-4E59-8615-0C0995094A10}" type="presParOf" srcId="{913404DE-8498-4194-BAA9-27E8C2589BDD}" destId="{F03846EF-1B71-4C42-9A8C-F64ABF96649B}" srcOrd="0" destOrd="0" presId="urn:microsoft.com/office/officeart/2008/layout/LinedList"/>
    <dgm:cxn modelId="{38F0D274-B1C0-47DB-9CD2-8546C0E3F0FD}" type="presParOf" srcId="{913404DE-8498-4194-BAA9-27E8C2589BDD}" destId="{59553759-BD2D-45A9-B8CC-081CB3EA47D1}" srcOrd="1" destOrd="0" presId="urn:microsoft.com/office/officeart/2008/layout/LinedList"/>
    <dgm:cxn modelId="{FDE746FE-D1C0-40D1-A8AF-B20199AFBC47}" type="presParOf" srcId="{913404DE-8498-4194-BAA9-27E8C2589BDD}" destId="{F17F1DCC-EB95-4074-9B1E-EF35F9A19DBD}" srcOrd="2" destOrd="0" presId="urn:microsoft.com/office/officeart/2008/layout/LinedList"/>
    <dgm:cxn modelId="{49C510F9-794A-4F61-9736-EF4A8D58BF02}" type="presParOf" srcId="{3EDD41E1-1E4A-4D36-AEBF-4A8F1C3E90FA}" destId="{C8AE81B6-4D82-4712-A7AA-E7BA3607E98E}" srcOrd="2" destOrd="0" presId="urn:microsoft.com/office/officeart/2008/layout/LinedList"/>
    <dgm:cxn modelId="{2A9CA30B-2CE2-47B7-9ACF-2AC9136639C1}" type="presParOf" srcId="{3EDD41E1-1E4A-4D36-AEBF-4A8F1C3E90FA}" destId="{902687F7-2797-42C0-B696-77D682ECF972}" srcOrd="3" destOrd="0" presId="urn:microsoft.com/office/officeart/2008/layout/LinedList"/>
    <dgm:cxn modelId="{0911B9D1-3A70-4061-B0FA-A5B004748479}" type="presParOf" srcId="{3EDD41E1-1E4A-4D36-AEBF-4A8F1C3E90FA}" destId="{56DC0691-A414-4875-BBDC-1CB2EC8FFDF9}" srcOrd="4" destOrd="0" presId="urn:microsoft.com/office/officeart/2008/layout/LinedList"/>
    <dgm:cxn modelId="{3116C4FC-1D20-4E34-B9B3-83E86449949E}" type="presParOf" srcId="{56DC0691-A414-4875-BBDC-1CB2EC8FFDF9}" destId="{9C1CB884-466F-4A7D-9636-B6CF753A4FBA}" srcOrd="0" destOrd="0" presId="urn:microsoft.com/office/officeart/2008/layout/LinedList"/>
    <dgm:cxn modelId="{06C5D1BA-0ED4-4C25-95D1-5054641AFD0C}" type="presParOf" srcId="{56DC0691-A414-4875-BBDC-1CB2EC8FFDF9}" destId="{3D5FDD83-8230-4D01-B84A-55E70D23097B}" srcOrd="1" destOrd="0" presId="urn:microsoft.com/office/officeart/2008/layout/LinedList"/>
    <dgm:cxn modelId="{B1D3D06A-F2FF-45CB-A304-D8321A59D283}" type="presParOf" srcId="{56DC0691-A414-4875-BBDC-1CB2EC8FFDF9}" destId="{CAE665E9-D7E5-4C93-A5F0-763B3F924448}" srcOrd="2" destOrd="0" presId="urn:microsoft.com/office/officeart/2008/layout/LinedList"/>
    <dgm:cxn modelId="{04C8C1D0-86C3-448D-A1AF-E82F4BC5C676}" type="presParOf" srcId="{3EDD41E1-1E4A-4D36-AEBF-4A8F1C3E90FA}" destId="{FF84300D-BA83-48DB-AFCC-7AD87F7F0FAF}" srcOrd="5" destOrd="0" presId="urn:microsoft.com/office/officeart/2008/layout/LinedList"/>
    <dgm:cxn modelId="{B5770477-25DF-4727-861C-13845255D3F0}" type="presParOf" srcId="{3EDD41E1-1E4A-4D36-AEBF-4A8F1C3E90FA}" destId="{D473FF8F-952E-463A-9D53-5322A7BA383A}" srcOrd="6" destOrd="0" presId="urn:microsoft.com/office/officeart/2008/layout/LinedList"/>
    <dgm:cxn modelId="{8E41315D-A26A-44BD-B5EB-0FA375D6EBC4}" type="presParOf" srcId="{3EDD41E1-1E4A-4D36-AEBF-4A8F1C3E90FA}" destId="{DAF55D05-FEDA-43F7-B403-4AF948F30DEE}" srcOrd="7" destOrd="0" presId="urn:microsoft.com/office/officeart/2008/layout/LinedList"/>
    <dgm:cxn modelId="{E98A965D-9F70-491B-A4D8-71F4AA816C25}" type="presParOf" srcId="{DAF55D05-FEDA-43F7-B403-4AF948F30DEE}" destId="{2B018E1F-F423-4774-859A-9F7F1CCA3169}" srcOrd="0" destOrd="0" presId="urn:microsoft.com/office/officeart/2008/layout/LinedList"/>
    <dgm:cxn modelId="{5284C38C-01E4-4B7C-8706-6D538FCAAECD}" type="presParOf" srcId="{DAF55D05-FEDA-43F7-B403-4AF948F30DEE}" destId="{F3F6791F-E6CD-4349-ACB6-CE3D0243C835}" srcOrd="1" destOrd="0" presId="urn:microsoft.com/office/officeart/2008/layout/LinedList"/>
    <dgm:cxn modelId="{FF63B7AC-1DFE-4E90-8F12-15D3C1756FCE}" type="presParOf" srcId="{DAF55D05-FEDA-43F7-B403-4AF948F30DEE}" destId="{B1B7D86B-1D87-4F7B-839D-3D221C392AE3}" srcOrd="2" destOrd="0" presId="urn:microsoft.com/office/officeart/2008/layout/LinedList"/>
    <dgm:cxn modelId="{77C91E76-EE2A-4046-8832-18F3479E02DC}" type="presParOf" srcId="{3EDD41E1-1E4A-4D36-AEBF-4A8F1C3E90FA}" destId="{A71BC083-00EF-4DB8-879F-C833ADDED3D6}" srcOrd="8" destOrd="0" presId="urn:microsoft.com/office/officeart/2008/layout/LinedList"/>
    <dgm:cxn modelId="{9E80B89C-5FD1-4C5E-B85B-F032CD730418}" type="presParOf" srcId="{3EDD41E1-1E4A-4D36-AEBF-4A8F1C3E90FA}" destId="{98C78BD1-7773-428D-8398-2DB639504C2E}" srcOrd="9" destOrd="0" presId="urn:microsoft.com/office/officeart/2008/layout/LinedList"/>
    <dgm:cxn modelId="{1D71294A-6648-4CC3-8673-94E941B37F11}" type="presParOf" srcId="{5E88D3B7-E4E3-4ECB-989C-3C55FBA4E585}" destId="{07567923-BB08-467B-83BA-0B22FDADA780}" srcOrd="4" destOrd="0" presId="urn:microsoft.com/office/officeart/2008/layout/LinedList"/>
    <dgm:cxn modelId="{29A44407-9208-4342-8C8F-0072DC348D1D}" type="presParOf" srcId="{5E88D3B7-E4E3-4ECB-989C-3C55FBA4E585}" destId="{5078A3AE-50C7-4B75-AD02-8D732BFC1DE6}" srcOrd="5" destOrd="0" presId="urn:microsoft.com/office/officeart/2008/layout/LinedList"/>
    <dgm:cxn modelId="{5C217754-A0BA-4B5F-BCE7-E2FB8CFF221E}" type="presParOf" srcId="{5078A3AE-50C7-4B75-AD02-8D732BFC1DE6}" destId="{128B6FAA-CB9F-4EF1-975B-570E8B78D1B4}" srcOrd="0" destOrd="0" presId="urn:microsoft.com/office/officeart/2008/layout/LinedList"/>
    <dgm:cxn modelId="{BC49819A-19D3-49AA-B0A0-D498B0D2A43B}" type="presParOf" srcId="{5078A3AE-50C7-4B75-AD02-8D732BFC1DE6}" destId="{384F57EE-FA30-4CAD-99F6-35CBF9CB66D5}" srcOrd="1" destOrd="0" presId="urn:microsoft.com/office/officeart/2008/layout/LinedList"/>
    <dgm:cxn modelId="{8A6C91A7-7ABB-4A69-93AD-B030A95169C8}" type="presParOf" srcId="{384F57EE-FA30-4CAD-99F6-35CBF9CB66D5}" destId="{7F56067D-04D5-4859-BDE1-66F47D68AB6A}" srcOrd="0" destOrd="0" presId="urn:microsoft.com/office/officeart/2008/layout/LinedList"/>
    <dgm:cxn modelId="{7274752D-0190-4FE0-9731-867488804A3F}" type="presParOf" srcId="{384F57EE-FA30-4CAD-99F6-35CBF9CB66D5}" destId="{16FDEE13-5FE6-4A25-B49A-C1BF6A826FD1}" srcOrd="1" destOrd="0" presId="urn:microsoft.com/office/officeart/2008/layout/LinedList"/>
    <dgm:cxn modelId="{129AD8B4-D51B-448E-8E5D-6FE1DBC071EA}" type="presParOf" srcId="{16FDEE13-5FE6-4A25-B49A-C1BF6A826FD1}" destId="{F4C6B9CE-6A2A-4A04-A73C-B9410399887B}" srcOrd="0" destOrd="0" presId="urn:microsoft.com/office/officeart/2008/layout/LinedList"/>
    <dgm:cxn modelId="{DF1DE189-BE28-4AC4-9867-2C1289D95343}" type="presParOf" srcId="{16FDEE13-5FE6-4A25-B49A-C1BF6A826FD1}" destId="{2103B285-7FEC-41C3-9F3E-DD6AE0F853A7}" srcOrd="1" destOrd="0" presId="urn:microsoft.com/office/officeart/2008/layout/LinedList"/>
    <dgm:cxn modelId="{F5C4ADE6-B994-410C-B9B8-4669B0BCDFDD}" type="presParOf" srcId="{16FDEE13-5FE6-4A25-B49A-C1BF6A826FD1}" destId="{B73A8DE2-51A4-48A6-B926-0A3A963B3698}" srcOrd="2" destOrd="0" presId="urn:microsoft.com/office/officeart/2008/layout/LinedList"/>
    <dgm:cxn modelId="{A1138BC7-E159-49B9-BF85-B7E642049A07}" type="presParOf" srcId="{384F57EE-FA30-4CAD-99F6-35CBF9CB66D5}" destId="{2A27CBC3-7E08-40A0-914E-411CDA37957F}" srcOrd="2" destOrd="0" presId="urn:microsoft.com/office/officeart/2008/layout/LinedList"/>
    <dgm:cxn modelId="{1C4263EB-A888-4C71-B495-DA486E03C132}" type="presParOf" srcId="{384F57EE-FA30-4CAD-99F6-35CBF9CB66D5}" destId="{9E0F6400-8149-41DD-9F34-2B652D7B122B}" srcOrd="3" destOrd="0" presId="urn:microsoft.com/office/officeart/2008/layout/LinedList"/>
    <dgm:cxn modelId="{B8868FC9-5470-4D15-A5C2-39AD844C9E99}" type="presParOf" srcId="{384F57EE-FA30-4CAD-99F6-35CBF9CB66D5}" destId="{46B0F606-A6D0-4551-98AD-96AC04699D9B}" srcOrd="4" destOrd="0" presId="urn:microsoft.com/office/officeart/2008/layout/LinedList"/>
    <dgm:cxn modelId="{E25F2BEF-2E12-406C-8470-18A08D029485}" type="presParOf" srcId="{46B0F606-A6D0-4551-98AD-96AC04699D9B}" destId="{18DC53F8-CB21-4D0E-B901-F32C499C9E1B}" srcOrd="0" destOrd="0" presId="urn:microsoft.com/office/officeart/2008/layout/LinedList"/>
    <dgm:cxn modelId="{0ABE989F-860F-4D55-A85E-1C4ADDF1B8E7}" type="presParOf" srcId="{46B0F606-A6D0-4551-98AD-96AC04699D9B}" destId="{90CDE750-7368-4890-9604-DB1BC352B3C0}" srcOrd="1" destOrd="0" presId="urn:microsoft.com/office/officeart/2008/layout/LinedList"/>
    <dgm:cxn modelId="{CE6BD7A8-AB0E-4F8C-B404-2B183C659D79}" type="presParOf" srcId="{46B0F606-A6D0-4551-98AD-96AC04699D9B}" destId="{F8207606-3BFA-4F57-B82B-263BBD15DF53}" srcOrd="2" destOrd="0" presId="urn:microsoft.com/office/officeart/2008/layout/LinedList"/>
    <dgm:cxn modelId="{0004A609-1849-44A7-B848-731F56E496D0}" type="presParOf" srcId="{384F57EE-FA30-4CAD-99F6-35CBF9CB66D5}" destId="{918E6E1C-9F12-4899-A02B-2958CD839D2E}" srcOrd="5" destOrd="0" presId="urn:microsoft.com/office/officeart/2008/layout/LinedList"/>
    <dgm:cxn modelId="{30E66DA8-3994-4EE5-B9F0-0543C2A6F8EC}" type="presParOf" srcId="{384F57EE-FA30-4CAD-99F6-35CBF9CB66D5}" destId="{FEDF6919-F677-40B3-9074-484371D9699E}" srcOrd="6" destOrd="0" presId="urn:microsoft.com/office/officeart/2008/layout/LinedList"/>
    <dgm:cxn modelId="{CEA199A2-5009-40A6-85B3-2C15842A448F}" type="presParOf" srcId="{384F57EE-FA30-4CAD-99F6-35CBF9CB66D5}" destId="{F4D0D80C-FC5C-4DBD-847C-814801E89E82}" srcOrd="7" destOrd="0" presId="urn:microsoft.com/office/officeart/2008/layout/LinedList"/>
    <dgm:cxn modelId="{918BFE8A-4304-4C5D-A711-889A96F7DAEE}" type="presParOf" srcId="{F4D0D80C-FC5C-4DBD-847C-814801E89E82}" destId="{EE86C422-B2F9-4771-A8CF-39F13585D605}" srcOrd="0" destOrd="0" presId="urn:microsoft.com/office/officeart/2008/layout/LinedList"/>
    <dgm:cxn modelId="{C3E8D1A1-8C76-4680-A061-F9B713719375}" type="presParOf" srcId="{F4D0D80C-FC5C-4DBD-847C-814801E89E82}" destId="{5DC4EE02-D6D9-44E1-B993-00FF54CE41BC}" srcOrd="1" destOrd="0" presId="urn:microsoft.com/office/officeart/2008/layout/LinedList"/>
    <dgm:cxn modelId="{4B1E2B80-048C-4A42-A508-86D0289B4A1F}" type="presParOf" srcId="{F4D0D80C-FC5C-4DBD-847C-814801E89E82}" destId="{2CA756FB-C2F6-451E-A4A0-DDC7DC1187F2}" srcOrd="2" destOrd="0" presId="urn:microsoft.com/office/officeart/2008/layout/LinedList"/>
    <dgm:cxn modelId="{ECA79001-8A8B-4948-9C2E-644CBF68218C}" type="presParOf" srcId="{384F57EE-FA30-4CAD-99F6-35CBF9CB66D5}" destId="{AECA4007-391D-40A0-9148-4C10AA112286}" srcOrd="8" destOrd="0" presId="urn:microsoft.com/office/officeart/2008/layout/LinedList"/>
    <dgm:cxn modelId="{A2062084-A014-4649-8B82-5C4C9E4B54C3}" type="presParOf" srcId="{384F57EE-FA30-4CAD-99F6-35CBF9CB66D5}" destId="{E78D0142-5F33-4ECD-8220-C75869C93126}" srcOrd="9" destOrd="0" presId="urn:microsoft.com/office/officeart/2008/layout/LinedList"/>
    <dgm:cxn modelId="{925DED5A-75F4-4189-9334-05AED511A472}" type="presParOf" srcId="{384F57EE-FA30-4CAD-99F6-35CBF9CB66D5}" destId="{8F65E3F4-400C-47FF-8EEA-1742E147C330}" srcOrd="10" destOrd="0" presId="urn:microsoft.com/office/officeart/2008/layout/LinedList"/>
    <dgm:cxn modelId="{CB237E4B-7FA2-4EAE-B889-7E09C02EB582}" type="presParOf" srcId="{8F65E3F4-400C-47FF-8EEA-1742E147C330}" destId="{7D7F5661-5B79-4E75-8055-584D19455A2F}" srcOrd="0" destOrd="0" presId="urn:microsoft.com/office/officeart/2008/layout/LinedList"/>
    <dgm:cxn modelId="{7E208647-BACD-45AF-BDDC-0498F036E9EA}" type="presParOf" srcId="{8F65E3F4-400C-47FF-8EEA-1742E147C330}" destId="{A9CC09C5-4616-494F-AB13-F20035FFFBC4}" srcOrd="1" destOrd="0" presId="urn:microsoft.com/office/officeart/2008/layout/LinedList"/>
    <dgm:cxn modelId="{8E21390A-AD67-4A92-BE37-87C7D635C2BC}" type="presParOf" srcId="{8F65E3F4-400C-47FF-8EEA-1742E147C330}" destId="{C9959CB9-86D5-48CE-8129-58D0ADBC881F}" srcOrd="2" destOrd="0" presId="urn:microsoft.com/office/officeart/2008/layout/LinedList"/>
    <dgm:cxn modelId="{45962FAE-145E-4A30-B74B-AF9C1B20E2E4}" type="presParOf" srcId="{384F57EE-FA30-4CAD-99F6-35CBF9CB66D5}" destId="{BF7F19DA-F00C-4D4B-8F24-30F6ECEB81D8}" srcOrd="11" destOrd="0" presId="urn:microsoft.com/office/officeart/2008/layout/LinedList"/>
    <dgm:cxn modelId="{05824098-868B-4C65-9006-69F2182A0640}" type="presParOf" srcId="{384F57EE-FA30-4CAD-99F6-35CBF9CB66D5}" destId="{2BA6CDF5-6270-4140-8AA1-8E29A0A5CF2B}"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2D24A-51C8-48FB-8FAA-A0B33873F7C4}">
      <dsp:nvSpPr>
        <dsp:cNvPr id="0" name=""/>
        <dsp:cNvSpPr/>
      </dsp:nvSpPr>
      <dsp:spPr>
        <a:xfrm>
          <a:off x="0" y="0"/>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04C9D8B-F451-4287-81F1-031F243F9218}">
      <dsp:nvSpPr>
        <dsp:cNvPr id="0" name=""/>
        <dsp:cNvSpPr/>
      </dsp:nvSpPr>
      <dsp:spPr>
        <a:xfrm>
          <a:off x="0" y="0"/>
          <a:ext cx="1468265" cy="2880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Teachers</a:t>
          </a:r>
        </a:p>
      </dsp:txBody>
      <dsp:txXfrm>
        <a:off x="0" y="0"/>
        <a:ext cx="1468265" cy="2880723"/>
      </dsp:txXfrm>
    </dsp:sp>
    <dsp:sp modelId="{B7696BFF-A9C1-482A-9B1C-CE5319D47E1B}">
      <dsp:nvSpPr>
        <dsp:cNvPr id="0" name=""/>
        <dsp:cNvSpPr/>
      </dsp:nvSpPr>
      <dsp:spPr>
        <a:xfrm>
          <a:off x="1578385" y="66954"/>
          <a:ext cx="2826410" cy="1339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Professional motivation</a:t>
          </a:r>
        </a:p>
      </dsp:txBody>
      <dsp:txXfrm>
        <a:off x="1578385" y="66954"/>
        <a:ext cx="2826410" cy="1339086"/>
      </dsp:txXfrm>
    </dsp:sp>
    <dsp:sp modelId="{97F616AB-D7BE-4647-99A0-20365C191DAC}">
      <dsp:nvSpPr>
        <dsp:cNvPr id="0" name=""/>
        <dsp:cNvSpPr/>
      </dsp:nvSpPr>
      <dsp:spPr>
        <a:xfrm>
          <a:off x="4514915" y="66954"/>
          <a:ext cx="2826410" cy="669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Teachers’ added knowledge in science </a:t>
          </a:r>
        </a:p>
      </dsp:txBody>
      <dsp:txXfrm>
        <a:off x="4514915" y="66954"/>
        <a:ext cx="2826410" cy="669543"/>
      </dsp:txXfrm>
    </dsp:sp>
    <dsp:sp modelId="{21115C79-B214-41D5-A0FE-68D06351CA11}">
      <dsp:nvSpPr>
        <dsp:cNvPr id="0" name=""/>
        <dsp:cNvSpPr/>
      </dsp:nvSpPr>
      <dsp:spPr>
        <a:xfrm>
          <a:off x="4404795" y="736497"/>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9ADD833-4A24-4273-944C-2E0A62483374}">
      <dsp:nvSpPr>
        <dsp:cNvPr id="0" name=""/>
        <dsp:cNvSpPr/>
      </dsp:nvSpPr>
      <dsp:spPr>
        <a:xfrm>
          <a:off x="4514915" y="736497"/>
          <a:ext cx="2826410" cy="669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latin typeface="Arial" panose="020B0604020202020204"/>
              <a:ea typeface="+mn-ea"/>
              <a:cs typeface="+mn-cs"/>
            </a:rPr>
            <a:t>Communication with scientists and researchers </a:t>
          </a:r>
          <a:endParaRPr lang="en-GB" sz="1400" kern="1200" dirty="0">
            <a:latin typeface="Arial" panose="020B0604020202020204"/>
            <a:ea typeface="+mn-ea"/>
            <a:cs typeface="+mn-cs"/>
          </a:endParaRPr>
        </a:p>
      </dsp:txBody>
      <dsp:txXfrm>
        <a:off x="4514915" y="736497"/>
        <a:ext cx="2826410" cy="669543"/>
      </dsp:txXfrm>
    </dsp:sp>
    <dsp:sp modelId="{A995B024-9042-43A1-B8CB-B916185FE12E}">
      <dsp:nvSpPr>
        <dsp:cNvPr id="0" name=""/>
        <dsp:cNvSpPr/>
      </dsp:nvSpPr>
      <dsp:spPr>
        <a:xfrm>
          <a:off x="1468265" y="1406040"/>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C26BBF56-1660-4C30-A689-A988E984458D}">
      <dsp:nvSpPr>
        <dsp:cNvPr id="0" name=""/>
        <dsp:cNvSpPr/>
      </dsp:nvSpPr>
      <dsp:spPr>
        <a:xfrm>
          <a:off x="1578385" y="1472994"/>
          <a:ext cx="2826410" cy="1339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0" kern="1200" dirty="0"/>
            <a:t>Misconception about citizen science </a:t>
          </a:r>
        </a:p>
      </dsp:txBody>
      <dsp:txXfrm>
        <a:off x="1578385" y="1472994"/>
        <a:ext cx="2826410" cy="1339086"/>
      </dsp:txXfrm>
    </dsp:sp>
    <dsp:sp modelId="{C16CA2C6-2583-44B8-B8E9-BE8FC4E05246}">
      <dsp:nvSpPr>
        <dsp:cNvPr id="0" name=""/>
        <dsp:cNvSpPr/>
      </dsp:nvSpPr>
      <dsp:spPr>
        <a:xfrm>
          <a:off x="1468265" y="2812080"/>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5AE0AC8-6A5B-4648-B4F8-461821F851F8}">
      <dsp:nvSpPr>
        <dsp:cNvPr id="0" name=""/>
        <dsp:cNvSpPr/>
      </dsp:nvSpPr>
      <dsp:spPr>
        <a:xfrm>
          <a:off x="0" y="2880723"/>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CC964D0-DEFF-4E7E-8725-6105ABF9EF65}">
      <dsp:nvSpPr>
        <dsp:cNvPr id="0" name=""/>
        <dsp:cNvSpPr/>
      </dsp:nvSpPr>
      <dsp:spPr>
        <a:xfrm>
          <a:off x="0" y="2880723"/>
          <a:ext cx="1468265" cy="2880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Students</a:t>
          </a:r>
        </a:p>
      </dsp:txBody>
      <dsp:txXfrm>
        <a:off x="0" y="2880723"/>
        <a:ext cx="1468265" cy="2880723"/>
      </dsp:txXfrm>
    </dsp:sp>
    <dsp:sp modelId="{94D07304-C4E8-41CC-82CD-4D0E36F7B81B}">
      <dsp:nvSpPr>
        <dsp:cNvPr id="0" name=""/>
        <dsp:cNvSpPr/>
      </dsp:nvSpPr>
      <dsp:spPr>
        <a:xfrm>
          <a:off x="1578385" y="2947677"/>
          <a:ext cx="2826410" cy="1339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Students’ skills </a:t>
          </a:r>
        </a:p>
      </dsp:txBody>
      <dsp:txXfrm>
        <a:off x="1578385" y="2947677"/>
        <a:ext cx="2826410" cy="1339086"/>
      </dsp:txXfrm>
    </dsp:sp>
    <dsp:sp modelId="{F47EC22F-3B5B-4858-92B9-A763B3B6C84F}">
      <dsp:nvSpPr>
        <dsp:cNvPr id="0" name=""/>
        <dsp:cNvSpPr/>
      </dsp:nvSpPr>
      <dsp:spPr>
        <a:xfrm>
          <a:off x="4514915" y="2947677"/>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latin typeface="Arial" panose="020B0604020202020204"/>
              <a:ea typeface="+mn-ea"/>
              <a:cs typeface="+mn-cs"/>
            </a:rPr>
            <a:t>Self confidence</a:t>
          </a:r>
          <a:endParaRPr lang="en-GB" sz="1400" kern="1200" dirty="0">
            <a:latin typeface="Arial" panose="020B0604020202020204"/>
            <a:ea typeface="+mn-ea"/>
            <a:cs typeface="+mn-cs"/>
          </a:endParaRPr>
        </a:p>
      </dsp:txBody>
      <dsp:txXfrm>
        <a:off x="4514915" y="2947677"/>
        <a:ext cx="2826410" cy="267751"/>
      </dsp:txXfrm>
    </dsp:sp>
    <dsp:sp modelId="{23268539-A76B-4F37-BD88-D5E210095A82}">
      <dsp:nvSpPr>
        <dsp:cNvPr id="0" name=""/>
        <dsp:cNvSpPr/>
      </dsp:nvSpPr>
      <dsp:spPr>
        <a:xfrm>
          <a:off x="4404795" y="3215429"/>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FAA0D09-E786-45D9-A77F-855AAF5AFE3E}">
      <dsp:nvSpPr>
        <dsp:cNvPr id="0" name=""/>
        <dsp:cNvSpPr/>
      </dsp:nvSpPr>
      <dsp:spPr>
        <a:xfrm>
          <a:off x="4514915" y="3215429"/>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Engagement</a:t>
          </a:r>
        </a:p>
      </dsp:txBody>
      <dsp:txXfrm>
        <a:off x="4514915" y="3215429"/>
        <a:ext cx="2826410" cy="267751"/>
      </dsp:txXfrm>
    </dsp:sp>
    <dsp:sp modelId="{B435C2A4-15EB-45F7-B914-9273AFD76ADF}">
      <dsp:nvSpPr>
        <dsp:cNvPr id="0" name=""/>
        <dsp:cNvSpPr/>
      </dsp:nvSpPr>
      <dsp:spPr>
        <a:xfrm>
          <a:off x="4404795" y="3483180"/>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D0668954-63E0-40F8-9417-DC9552963B23}">
      <dsp:nvSpPr>
        <dsp:cNvPr id="0" name=""/>
        <dsp:cNvSpPr/>
      </dsp:nvSpPr>
      <dsp:spPr>
        <a:xfrm>
          <a:off x="4514915" y="3483180"/>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Decision making</a:t>
          </a:r>
        </a:p>
      </dsp:txBody>
      <dsp:txXfrm>
        <a:off x="4514915" y="3483180"/>
        <a:ext cx="2826410" cy="267751"/>
      </dsp:txXfrm>
    </dsp:sp>
    <dsp:sp modelId="{92ACAAFC-AEC9-437D-ADBA-4698E7AC406F}">
      <dsp:nvSpPr>
        <dsp:cNvPr id="0" name=""/>
        <dsp:cNvSpPr/>
      </dsp:nvSpPr>
      <dsp:spPr>
        <a:xfrm>
          <a:off x="4404795" y="3750932"/>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199FA192-5C13-488A-88E7-1847D9A485A8}">
      <dsp:nvSpPr>
        <dsp:cNvPr id="0" name=""/>
        <dsp:cNvSpPr/>
      </dsp:nvSpPr>
      <dsp:spPr>
        <a:xfrm>
          <a:off x="4514915" y="3750932"/>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Participation</a:t>
          </a:r>
        </a:p>
      </dsp:txBody>
      <dsp:txXfrm>
        <a:off x="4514915" y="3750932"/>
        <a:ext cx="2826410" cy="267751"/>
      </dsp:txXfrm>
    </dsp:sp>
    <dsp:sp modelId="{AE83866F-FE28-43DF-9CCF-B8898CD39EAA}">
      <dsp:nvSpPr>
        <dsp:cNvPr id="0" name=""/>
        <dsp:cNvSpPr/>
      </dsp:nvSpPr>
      <dsp:spPr>
        <a:xfrm>
          <a:off x="4404795" y="4018684"/>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671B029B-648C-4778-B30A-9A2E44FEF0AA}">
      <dsp:nvSpPr>
        <dsp:cNvPr id="0" name=""/>
        <dsp:cNvSpPr/>
      </dsp:nvSpPr>
      <dsp:spPr>
        <a:xfrm>
          <a:off x="4514915" y="4018684"/>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Collaboration</a:t>
          </a:r>
          <a:endParaRPr lang="en-GB" sz="1100" kern="1200" dirty="0"/>
        </a:p>
      </dsp:txBody>
      <dsp:txXfrm>
        <a:off x="4514915" y="4018684"/>
        <a:ext cx="2826410" cy="267751"/>
      </dsp:txXfrm>
    </dsp:sp>
    <dsp:sp modelId="{D1F96E67-5DD0-41AD-AAB1-CD4F08DE321C}">
      <dsp:nvSpPr>
        <dsp:cNvPr id="0" name=""/>
        <dsp:cNvSpPr/>
      </dsp:nvSpPr>
      <dsp:spPr>
        <a:xfrm>
          <a:off x="1468265" y="4286763"/>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71E72EC-AF37-4168-AEB8-43D587FB7674}">
      <dsp:nvSpPr>
        <dsp:cNvPr id="0" name=""/>
        <dsp:cNvSpPr/>
      </dsp:nvSpPr>
      <dsp:spPr>
        <a:xfrm>
          <a:off x="1578385" y="4353717"/>
          <a:ext cx="2826410" cy="1339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Students’ knowledge</a:t>
          </a:r>
        </a:p>
      </dsp:txBody>
      <dsp:txXfrm>
        <a:off x="1578385" y="4353717"/>
        <a:ext cx="2826410" cy="1339086"/>
      </dsp:txXfrm>
    </dsp:sp>
    <dsp:sp modelId="{885FC78C-D1DE-42A4-AB89-4565E3D7A92C}">
      <dsp:nvSpPr>
        <dsp:cNvPr id="0" name=""/>
        <dsp:cNvSpPr/>
      </dsp:nvSpPr>
      <dsp:spPr>
        <a:xfrm>
          <a:off x="4514915" y="4353717"/>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Value of knowledge</a:t>
          </a:r>
        </a:p>
      </dsp:txBody>
      <dsp:txXfrm>
        <a:off x="4514915" y="4353717"/>
        <a:ext cx="2826410" cy="267751"/>
      </dsp:txXfrm>
    </dsp:sp>
    <dsp:sp modelId="{5F887D45-BA34-4C50-A2E4-C386264E69F0}">
      <dsp:nvSpPr>
        <dsp:cNvPr id="0" name=""/>
        <dsp:cNvSpPr/>
      </dsp:nvSpPr>
      <dsp:spPr>
        <a:xfrm>
          <a:off x="4404795" y="4621469"/>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14214DC7-9F7E-4E81-A4BC-7C6BD6B34127}">
      <dsp:nvSpPr>
        <dsp:cNvPr id="0" name=""/>
        <dsp:cNvSpPr/>
      </dsp:nvSpPr>
      <dsp:spPr>
        <a:xfrm>
          <a:off x="4514915" y="4621469"/>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Building knowledge</a:t>
          </a:r>
        </a:p>
      </dsp:txBody>
      <dsp:txXfrm>
        <a:off x="4514915" y="4621469"/>
        <a:ext cx="2826410" cy="267751"/>
      </dsp:txXfrm>
    </dsp:sp>
    <dsp:sp modelId="{A12022B1-4EA7-4FD7-AAD0-4B4999FEEC37}">
      <dsp:nvSpPr>
        <dsp:cNvPr id="0" name=""/>
        <dsp:cNvSpPr/>
      </dsp:nvSpPr>
      <dsp:spPr>
        <a:xfrm>
          <a:off x="4404795" y="4889221"/>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804BF27B-5E27-4459-A6E2-57434823AE98}">
      <dsp:nvSpPr>
        <dsp:cNvPr id="0" name=""/>
        <dsp:cNvSpPr/>
      </dsp:nvSpPr>
      <dsp:spPr>
        <a:xfrm>
          <a:off x="4514915" y="4889221"/>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Nature of science</a:t>
          </a:r>
        </a:p>
      </dsp:txBody>
      <dsp:txXfrm>
        <a:off x="4514915" y="4889221"/>
        <a:ext cx="2826410" cy="267751"/>
      </dsp:txXfrm>
    </dsp:sp>
    <dsp:sp modelId="{1F6653F7-AC7F-4066-82B8-1812526B7761}">
      <dsp:nvSpPr>
        <dsp:cNvPr id="0" name=""/>
        <dsp:cNvSpPr/>
      </dsp:nvSpPr>
      <dsp:spPr>
        <a:xfrm>
          <a:off x="4404795" y="5156973"/>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DCED0D3-BCBF-42CB-AEFF-8F94DF09397C}">
      <dsp:nvSpPr>
        <dsp:cNvPr id="0" name=""/>
        <dsp:cNvSpPr/>
      </dsp:nvSpPr>
      <dsp:spPr>
        <a:xfrm>
          <a:off x="4514915" y="5156973"/>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Content knowledge</a:t>
          </a:r>
        </a:p>
      </dsp:txBody>
      <dsp:txXfrm>
        <a:off x="4514915" y="5156973"/>
        <a:ext cx="2826410" cy="267751"/>
      </dsp:txXfrm>
    </dsp:sp>
    <dsp:sp modelId="{B6ECA9E9-210F-41E3-935D-4E8B949A033E}">
      <dsp:nvSpPr>
        <dsp:cNvPr id="0" name=""/>
        <dsp:cNvSpPr/>
      </dsp:nvSpPr>
      <dsp:spPr>
        <a:xfrm>
          <a:off x="4404795" y="5424725"/>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F374CF4-80A4-4E60-8312-BBF50E514021}">
      <dsp:nvSpPr>
        <dsp:cNvPr id="0" name=""/>
        <dsp:cNvSpPr/>
      </dsp:nvSpPr>
      <dsp:spPr>
        <a:xfrm>
          <a:off x="4514915" y="5424725"/>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Doing science </a:t>
          </a:r>
        </a:p>
      </dsp:txBody>
      <dsp:txXfrm>
        <a:off x="4514915" y="5424725"/>
        <a:ext cx="2826410" cy="267751"/>
      </dsp:txXfrm>
    </dsp:sp>
    <dsp:sp modelId="{1B05BC37-CE11-4758-A711-9311DC12D827}">
      <dsp:nvSpPr>
        <dsp:cNvPr id="0" name=""/>
        <dsp:cNvSpPr/>
      </dsp:nvSpPr>
      <dsp:spPr>
        <a:xfrm>
          <a:off x="1468265" y="5692803"/>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2D24A-51C8-48FB-8FAA-A0B33873F7C4}">
      <dsp:nvSpPr>
        <dsp:cNvPr id="0" name=""/>
        <dsp:cNvSpPr/>
      </dsp:nvSpPr>
      <dsp:spPr>
        <a:xfrm>
          <a:off x="0" y="2813"/>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04C9D8B-F451-4287-81F1-031F243F9218}">
      <dsp:nvSpPr>
        <dsp:cNvPr id="0" name=""/>
        <dsp:cNvSpPr/>
      </dsp:nvSpPr>
      <dsp:spPr>
        <a:xfrm>
          <a:off x="0" y="2813"/>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Teaching approaches</a:t>
          </a:r>
          <a:endParaRPr lang="en-GB" sz="2000" kern="1200" dirty="0"/>
        </a:p>
      </dsp:txBody>
      <dsp:txXfrm>
        <a:off x="0" y="2813"/>
        <a:ext cx="1468265" cy="1918606"/>
      </dsp:txXfrm>
    </dsp:sp>
    <dsp:sp modelId="{4A273537-5D4A-458F-9E1E-0C42E5B284CF}">
      <dsp:nvSpPr>
        <dsp:cNvPr id="0" name=""/>
        <dsp:cNvSpPr/>
      </dsp:nvSpPr>
      <dsp:spPr>
        <a:xfrm>
          <a:off x="1578385" y="14160"/>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Autonomous curriculum</a:t>
          </a:r>
        </a:p>
      </dsp:txBody>
      <dsp:txXfrm>
        <a:off x="1578385" y="14160"/>
        <a:ext cx="5762940" cy="226944"/>
      </dsp:txXfrm>
    </dsp:sp>
    <dsp:sp modelId="{99D1009D-DEB4-43B9-A293-B57E87253B9D}">
      <dsp:nvSpPr>
        <dsp:cNvPr id="0" name=""/>
        <dsp:cNvSpPr/>
      </dsp:nvSpPr>
      <dsp:spPr>
        <a:xfrm>
          <a:off x="1468265" y="241104"/>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99AE4FB9-E67E-4C47-88A8-AA9FBDF1AD74}">
      <dsp:nvSpPr>
        <dsp:cNvPr id="0" name=""/>
        <dsp:cNvSpPr/>
      </dsp:nvSpPr>
      <dsp:spPr>
        <a:xfrm>
          <a:off x="1578385" y="252452"/>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Flexible curriculum</a:t>
          </a:r>
        </a:p>
      </dsp:txBody>
      <dsp:txXfrm>
        <a:off x="1578385" y="252452"/>
        <a:ext cx="5762940" cy="226944"/>
      </dsp:txXfrm>
    </dsp:sp>
    <dsp:sp modelId="{F0AD7C12-853E-4E13-BD40-F445D26A584A}">
      <dsp:nvSpPr>
        <dsp:cNvPr id="0" name=""/>
        <dsp:cNvSpPr/>
      </dsp:nvSpPr>
      <dsp:spPr>
        <a:xfrm>
          <a:off x="1468265" y="479396"/>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EC91DF4-B1CF-4F80-ACE5-7753CF137BDD}">
      <dsp:nvSpPr>
        <dsp:cNvPr id="0" name=""/>
        <dsp:cNvSpPr/>
      </dsp:nvSpPr>
      <dsp:spPr>
        <a:xfrm>
          <a:off x="1578385" y="490743"/>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Inquiry learning</a:t>
          </a:r>
        </a:p>
      </dsp:txBody>
      <dsp:txXfrm>
        <a:off x="1578385" y="490743"/>
        <a:ext cx="5762940" cy="226944"/>
      </dsp:txXfrm>
    </dsp:sp>
    <dsp:sp modelId="{A476A815-37BE-44ED-AF05-315851B1552B}">
      <dsp:nvSpPr>
        <dsp:cNvPr id="0" name=""/>
        <dsp:cNvSpPr/>
      </dsp:nvSpPr>
      <dsp:spPr>
        <a:xfrm>
          <a:off x="1468265" y="717688"/>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081C4B1-EEB5-4DBC-B530-899C612A3477}">
      <dsp:nvSpPr>
        <dsp:cNvPr id="0" name=""/>
        <dsp:cNvSpPr/>
      </dsp:nvSpPr>
      <dsp:spPr>
        <a:xfrm>
          <a:off x="1578385" y="729035"/>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Differentiated learning (i.e. per age)</a:t>
          </a:r>
        </a:p>
      </dsp:txBody>
      <dsp:txXfrm>
        <a:off x="1578385" y="729035"/>
        <a:ext cx="5762940" cy="226944"/>
      </dsp:txXfrm>
    </dsp:sp>
    <dsp:sp modelId="{73612241-90FF-4DE4-969E-C6AD0428AF66}">
      <dsp:nvSpPr>
        <dsp:cNvPr id="0" name=""/>
        <dsp:cNvSpPr/>
      </dsp:nvSpPr>
      <dsp:spPr>
        <a:xfrm>
          <a:off x="1468265" y="955980"/>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D2324EF-7FBA-4F0E-BA57-13037513DF34}">
      <dsp:nvSpPr>
        <dsp:cNvPr id="0" name=""/>
        <dsp:cNvSpPr/>
      </dsp:nvSpPr>
      <dsp:spPr>
        <a:xfrm>
          <a:off x="1578385" y="967327"/>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Linking curriculum into daily life</a:t>
          </a:r>
        </a:p>
      </dsp:txBody>
      <dsp:txXfrm>
        <a:off x="1578385" y="967327"/>
        <a:ext cx="5762940" cy="226944"/>
      </dsp:txXfrm>
    </dsp:sp>
    <dsp:sp modelId="{8D8A0DE3-90AA-4088-8DA6-3BCCC6FF974B}">
      <dsp:nvSpPr>
        <dsp:cNvPr id="0" name=""/>
        <dsp:cNvSpPr/>
      </dsp:nvSpPr>
      <dsp:spPr>
        <a:xfrm>
          <a:off x="1468265" y="1194272"/>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D0652086-3120-46C0-9708-E1CB6E274C06}">
      <dsp:nvSpPr>
        <dsp:cNvPr id="0" name=""/>
        <dsp:cNvSpPr/>
      </dsp:nvSpPr>
      <dsp:spPr>
        <a:xfrm>
          <a:off x="1578385" y="1205619"/>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Hands-on experience </a:t>
          </a:r>
        </a:p>
      </dsp:txBody>
      <dsp:txXfrm>
        <a:off x="1578385" y="1205619"/>
        <a:ext cx="5762940" cy="226944"/>
      </dsp:txXfrm>
    </dsp:sp>
    <dsp:sp modelId="{4F5E73F5-9CA4-450E-9687-5A0DBAC16542}">
      <dsp:nvSpPr>
        <dsp:cNvPr id="0" name=""/>
        <dsp:cNvSpPr/>
      </dsp:nvSpPr>
      <dsp:spPr>
        <a:xfrm>
          <a:off x="1468265" y="1432563"/>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29962A5-ADD0-4585-B40E-096EFE11B005}">
      <dsp:nvSpPr>
        <dsp:cNvPr id="0" name=""/>
        <dsp:cNvSpPr/>
      </dsp:nvSpPr>
      <dsp:spPr>
        <a:xfrm>
          <a:off x="1578385" y="1443911"/>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a:t>Teachers’ guidance</a:t>
          </a:r>
        </a:p>
      </dsp:txBody>
      <dsp:txXfrm>
        <a:off x="1578385" y="1443911"/>
        <a:ext cx="5762940" cy="226944"/>
      </dsp:txXfrm>
    </dsp:sp>
    <dsp:sp modelId="{A73B1697-9FF8-4A32-A7A0-810BE63FA191}">
      <dsp:nvSpPr>
        <dsp:cNvPr id="0" name=""/>
        <dsp:cNvSpPr/>
      </dsp:nvSpPr>
      <dsp:spPr>
        <a:xfrm>
          <a:off x="1468265" y="1670855"/>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100C5C1-F690-4D6B-9862-239F92403009}">
      <dsp:nvSpPr>
        <dsp:cNvPr id="0" name=""/>
        <dsp:cNvSpPr/>
      </dsp:nvSpPr>
      <dsp:spPr>
        <a:xfrm>
          <a:off x="1578385" y="1682202"/>
          <a:ext cx="5762940" cy="226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Collaborative learning </a:t>
          </a:r>
        </a:p>
      </dsp:txBody>
      <dsp:txXfrm>
        <a:off x="1578385" y="1682202"/>
        <a:ext cx="5762940" cy="226944"/>
      </dsp:txXfrm>
    </dsp:sp>
    <dsp:sp modelId="{5F90F9C8-458E-4A39-861F-7E860BC26397}">
      <dsp:nvSpPr>
        <dsp:cNvPr id="0" name=""/>
        <dsp:cNvSpPr/>
      </dsp:nvSpPr>
      <dsp:spPr>
        <a:xfrm>
          <a:off x="1468265" y="1909147"/>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5AE0AC8-6A5B-4648-B4F8-461821F851F8}">
      <dsp:nvSpPr>
        <dsp:cNvPr id="0" name=""/>
        <dsp:cNvSpPr/>
      </dsp:nvSpPr>
      <dsp:spPr>
        <a:xfrm>
          <a:off x="0" y="1921419"/>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CC964D0-DEFF-4E7E-8725-6105ABF9EF65}">
      <dsp:nvSpPr>
        <dsp:cNvPr id="0" name=""/>
        <dsp:cNvSpPr/>
      </dsp:nvSpPr>
      <dsp:spPr>
        <a:xfrm>
          <a:off x="0" y="2024180"/>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Students</a:t>
          </a:r>
          <a:endParaRPr lang="en-GB" sz="1400" kern="1200" dirty="0"/>
        </a:p>
      </dsp:txBody>
      <dsp:txXfrm>
        <a:off x="0" y="2024180"/>
        <a:ext cx="1468265" cy="1918606"/>
      </dsp:txXfrm>
    </dsp:sp>
    <dsp:sp modelId="{59553759-BD2D-45A9-B8CC-081CB3EA47D1}">
      <dsp:nvSpPr>
        <dsp:cNvPr id="0" name=""/>
        <dsp:cNvSpPr/>
      </dsp:nvSpPr>
      <dsp:spPr>
        <a:xfrm>
          <a:off x="1464682" y="2053601"/>
          <a:ext cx="5762940" cy="891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Font typeface="Symbol" panose="05050102010706020507" pitchFamily="18" charset="2"/>
            <a:buNone/>
          </a:pPr>
          <a:r>
            <a:rPr lang="en-GB" sz="1800" kern="1200" dirty="0"/>
            <a:t>Student- scientist engagement </a:t>
          </a:r>
        </a:p>
      </dsp:txBody>
      <dsp:txXfrm>
        <a:off x="1464682" y="2053601"/>
        <a:ext cx="5762940" cy="891852"/>
      </dsp:txXfrm>
    </dsp:sp>
    <dsp:sp modelId="{C8AE81B6-4D82-4712-A7AA-E7BA3607E98E}">
      <dsp:nvSpPr>
        <dsp:cNvPr id="0" name=""/>
        <dsp:cNvSpPr/>
      </dsp:nvSpPr>
      <dsp:spPr>
        <a:xfrm>
          <a:off x="1468265" y="2857864"/>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19788C8D-0D84-49FA-81F4-A1FC955DBD30}">
      <dsp:nvSpPr>
        <dsp:cNvPr id="0" name=""/>
        <dsp:cNvSpPr/>
      </dsp:nvSpPr>
      <dsp:spPr>
        <a:xfrm>
          <a:off x="1421344" y="2883986"/>
          <a:ext cx="5762940" cy="891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Font typeface="Symbol" panose="05050102010706020507" pitchFamily="18" charset="2"/>
            <a:buNone/>
          </a:pPr>
          <a:r>
            <a:rPr lang="en-GB" sz="1800" kern="1200" dirty="0"/>
            <a:t>Student-student interaction </a:t>
          </a:r>
        </a:p>
      </dsp:txBody>
      <dsp:txXfrm>
        <a:off x="1421344" y="2883986"/>
        <a:ext cx="5762940" cy="891852"/>
      </dsp:txXfrm>
    </dsp:sp>
    <dsp:sp modelId="{7E887FED-2DFA-4D03-BE50-D84D7398B5DE}">
      <dsp:nvSpPr>
        <dsp:cNvPr id="0" name=""/>
        <dsp:cNvSpPr/>
      </dsp:nvSpPr>
      <dsp:spPr>
        <a:xfrm>
          <a:off x="1468265" y="3794309"/>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7567923-BB08-467B-83BA-0B22FDADA780}">
      <dsp:nvSpPr>
        <dsp:cNvPr id="0" name=""/>
        <dsp:cNvSpPr/>
      </dsp:nvSpPr>
      <dsp:spPr>
        <a:xfrm>
          <a:off x="0" y="3840026"/>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28B6FAA-CB9F-4EF1-975B-570E8B78D1B4}">
      <dsp:nvSpPr>
        <dsp:cNvPr id="0" name=""/>
        <dsp:cNvSpPr/>
      </dsp:nvSpPr>
      <dsp:spPr>
        <a:xfrm>
          <a:off x="0" y="3840026"/>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Font typeface="Symbol" panose="05050102010706020507" pitchFamily="18" charset="2"/>
            <a:buNone/>
          </a:pPr>
          <a:r>
            <a:rPr lang="en-GB" sz="2100" kern="1200" dirty="0"/>
            <a:t>Institutions</a:t>
          </a:r>
        </a:p>
      </dsp:txBody>
      <dsp:txXfrm>
        <a:off x="0" y="3840026"/>
        <a:ext cx="1468265" cy="1918606"/>
      </dsp:txXfrm>
    </dsp:sp>
    <dsp:sp modelId="{2103B285-7FEC-41C3-9F3E-DD6AE0F853A7}">
      <dsp:nvSpPr>
        <dsp:cNvPr id="0" name=""/>
        <dsp:cNvSpPr/>
      </dsp:nvSpPr>
      <dsp:spPr>
        <a:xfrm>
          <a:off x="1486005" y="3936385"/>
          <a:ext cx="5762940" cy="1742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Parental engagement</a:t>
          </a:r>
        </a:p>
      </dsp:txBody>
      <dsp:txXfrm>
        <a:off x="1486005" y="3936385"/>
        <a:ext cx="5762940" cy="1742484"/>
      </dsp:txXfrm>
    </dsp:sp>
    <dsp:sp modelId="{2A27CBC3-7E08-40A0-914E-411CDA37957F}">
      <dsp:nvSpPr>
        <dsp:cNvPr id="0" name=""/>
        <dsp:cNvSpPr/>
      </dsp:nvSpPr>
      <dsp:spPr>
        <a:xfrm>
          <a:off x="1468265" y="5669634"/>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2D24A-51C8-48FB-8FAA-A0B33873F7C4}">
      <dsp:nvSpPr>
        <dsp:cNvPr id="0" name=""/>
        <dsp:cNvSpPr/>
      </dsp:nvSpPr>
      <dsp:spPr>
        <a:xfrm>
          <a:off x="0" y="0"/>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04C9D8B-F451-4287-81F1-031F243F9218}">
      <dsp:nvSpPr>
        <dsp:cNvPr id="0" name=""/>
        <dsp:cNvSpPr/>
      </dsp:nvSpPr>
      <dsp:spPr>
        <a:xfrm>
          <a:off x="0" y="0"/>
          <a:ext cx="1468265" cy="2880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Teachers</a:t>
          </a:r>
        </a:p>
      </dsp:txBody>
      <dsp:txXfrm>
        <a:off x="0" y="0"/>
        <a:ext cx="1468265" cy="2880723"/>
      </dsp:txXfrm>
    </dsp:sp>
    <dsp:sp modelId="{B7696BFF-A9C1-482A-9B1C-CE5319D47E1B}">
      <dsp:nvSpPr>
        <dsp:cNvPr id="0" name=""/>
        <dsp:cNvSpPr/>
      </dsp:nvSpPr>
      <dsp:spPr>
        <a:xfrm>
          <a:off x="1578385" y="66954"/>
          <a:ext cx="2826410" cy="1339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0" i="0" kern="1200" dirty="0"/>
            <a:t>Types of citizen science projects </a:t>
          </a:r>
        </a:p>
      </dsp:txBody>
      <dsp:txXfrm>
        <a:off x="1578385" y="66954"/>
        <a:ext cx="2826410" cy="1339086"/>
      </dsp:txXfrm>
    </dsp:sp>
    <dsp:sp modelId="{16DD5BFE-CC66-4BE3-BB58-0ABCD2EDE64D}">
      <dsp:nvSpPr>
        <dsp:cNvPr id="0" name=""/>
        <dsp:cNvSpPr/>
      </dsp:nvSpPr>
      <dsp:spPr>
        <a:xfrm>
          <a:off x="4514915" y="66954"/>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Beyond classroom projects (Zooniverse)</a:t>
          </a:r>
        </a:p>
      </dsp:txBody>
      <dsp:txXfrm>
        <a:off x="4514915" y="66954"/>
        <a:ext cx="2826410" cy="267751"/>
      </dsp:txXfrm>
    </dsp:sp>
    <dsp:sp modelId="{03B72CCB-F9E0-4E58-BB78-EF392E7C495D}">
      <dsp:nvSpPr>
        <dsp:cNvPr id="0" name=""/>
        <dsp:cNvSpPr/>
      </dsp:nvSpPr>
      <dsp:spPr>
        <a:xfrm>
          <a:off x="4404795" y="334706"/>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018179C-0D1E-46C7-8165-E202E1874DA4}">
      <dsp:nvSpPr>
        <dsp:cNvPr id="0" name=""/>
        <dsp:cNvSpPr/>
      </dsp:nvSpPr>
      <dsp:spPr>
        <a:xfrm>
          <a:off x="4514915" y="334706"/>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Cross-curriculum activities</a:t>
          </a:r>
        </a:p>
      </dsp:txBody>
      <dsp:txXfrm>
        <a:off x="4514915" y="334706"/>
        <a:ext cx="2826410" cy="267751"/>
      </dsp:txXfrm>
    </dsp:sp>
    <dsp:sp modelId="{1062D364-9342-40E0-B8A9-FB3EC7BA2409}">
      <dsp:nvSpPr>
        <dsp:cNvPr id="0" name=""/>
        <dsp:cNvSpPr/>
      </dsp:nvSpPr>
      <dsp:spPr>
        <a:xfrm>
          <a:off x="4404795" y="602457"/>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FC18F3A-7A16-44D1-AF87-77DC2D2E153D}">
      <dsp:nvSpPr>
        <dsp:cNvPr id="0" name=""/>
        <dsp:cNvSpPr/>
      </dsp:nvSpPr>
      <dsp:spPr>
        <a:xfrm>
          <a:off x="4514915" y="602457"/>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After schoolwork</a:t>
          </a:r>
        </a:p>
      </dsp:txBody>
      <dsp:txXfrm>
        <a:off x="4514915" y="602457"/>
        <a:ext cx="2826410" cy="267751"/>
      </dsp:txXfrm>
    </dsp:sp>
    <dsp:sp modelId="{5D4EEEE4-37E4-4065-A794-0CB6C57DFB82}">
      <dsp:nvSpPr>
        <dsp:cNvPr id="0" name=""/>
        <dsp:cNvSpPr/>
      </dsp:nvSpPr>
      <dsp:spPr>
        <a:xfrm>
          <a:off x="4404795" y="870209"/>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81807677-F2EE-4838-9F1B-D95D08230159}">
      <dsp:nvSpPr>
        <dsp:cNvPr id="0" name=""/>
        <dsp:cNvSpPr/>
      </dsp:nvSpPr>
      <dsp:spPr>
        <a:xfrm>
          <a:off x="4514915" y="870209"/>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Field-based activities</a:t>
          </a:r>
        </a:p>
      </dsp:txBody>
      <dsp:txXfrm>
        <a:off x="4514915" y="870209"/>
        <a:ext cx="2826410" cy="267751"/>
      </dsp:txXfrm>
    </dsp:sp>
    <dsp:sp modelId="{FF7A583C-B11C-491F-864F-933024541B6A}">
      <dsp:nvSpPr>
        <dsp:cNvPr id="0" name=""/>
        <dsp:cNvSpPr/>
      </dsp:nvSpPr>
      <dsp:spPr>
        <a:xfrm>
          <a:off x="4404795" y="1137961"/>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6ED6ED6B-2329-4F25-9CA9-614AD50385DD}">
      <dsp:nvSpPr>
        <dsp:cNvPr id="0" name=""/>
        <dsp:cNvSpPr/>
      </dsp:nvSpPr>
      <dsp:spPr>
        <a:xfrm>
          <a:off x="4514915" y="1137961"/>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dirty="0"/>
            <a:t>Shared projects </a:t>
          </a:r>
        </a:p>
      </dsp:txBody>
      <dsp:txXfrm>
        <a:off x="4514915" y="1137961"/>
        <a:ext cx="2826410" cy="267751"/>
      </dsp:txXfrm>
    </dsp:sp>
    <dsp:sp modelId="{A995B024-9042-43A1-B8CB-B916185FE12E}">
      <dsp:nvSpPr>
        <dsp:cNvPr id="0" name=""/>
        <dsp:cNvSpPr/>
      </dsp:nvSpPr>
      <dsp:spPr>
        <a:xfrm>
          <a:off x="1468265" y="1406040"/>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4C7E477-0ABE-4CA5-8DF4-74F88323C80B}">
      <dsp:nvSpPr>
        <dsp:cNvPr id="0" name=""/>
        <dsp:cNvSpPr/>
      </dsp:nvSpPr>
      <dsp:spPr>
        <a:xfrm>
          <a:off x="1578385" y="1472994"/>
          <a:ext cx="2826410" cy="1339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Citizen science-related activities</a:t>
          </a:r>
        </a:p>
      </dsp:txBody>
      <dsp:txXfrm>
        <a:off x="1578385" y="1472994"/>
        <a:ext cx="2826410" cy="1339086"/>
      </dsp:txXfrm>
    </dsp:sp>
    <dsp:sp modelId="{0C76DE2D-7C6F-49DD-A94E-C157EDDC1698}">
      <dsp:nvSpPr>
        <dsp:cNvPr id="0" name=""/>
        <dsp:cNvSpPr/>
      </dsp:nvSpPr>
      <dsp:spPr>
        <a:xfrm>
          <a:off x="4514915" y="1472994"/>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dirty="0"/>
            <a:t>Data collection</a:t>
          </a:r>
        </a:p>
      </dsp:txBody>
      <dsp:txXfrm>
        <a:off x="4514915" y="1472994"/>
        <a:ext cx="2826410" cy="267751"/>
      </dsp:txXfrm>
    </dsp:sp>
    <dsp:sp modelId="{C5CFAB45-420C-4894-8297-C2E7CD982116}">
      <dsp:nvSpPr>
        <dsp:cNvPr id="0" name=""/>
        <dsp:cNvSpPr/>
      </dsp:nvSpPr>
      <dsp:spPr>
        <a:xfrm>
          <a:off x="4404795" y="1740746"/>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FE9E738-4CFB-49E7-BEF2-EFDAA6EF4E4C}">
      <dsp:nvSpPr>
        <dsp:cNvPr id="0" name=""/>
        <dsp:cNvSpPr/>
      </dsp:nvSpPr>
      <dsp:spPr>
        <a:xfrm>
          <a:off x="4514915" y="1740746"/>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Data analysis</a:t>
          </a:r>
        </a:p>
      </dsp:txBody>
      <dsp:txXfrm>
        <a:off x="4514915" y="1740746"/>
        <a:ext cx="2826410" cy="267751"/>
      </dsp:txXfrm>
    </dsp:sp>
    <dsp:sp modelId="{CF61FACC-5660-4CA3-BBE3-9623D5FA8EAE}">
      <dsp:nvSpPr>
        <dsp:cNvPr id="0" name=""/>
        <dsp:cNvSpPr/>
      </dsp:nvSpPr>
      <dsp:spPr>
        <a:xfrm>
          <a:off x="4404795" y="2008498"/>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D382B638-CFD3-49A7-930C-8B989183E3B2}">
      <dsp:nvSpPr>
        <dsp:cNvPr id="0" name=""/>
        <dsp:cNvSpPr/>
      </dsp:nvSpPr>
      <dsp:spPr>
        <a:xfrm>
          <a:off x="4514915" y="2008498"/>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Dissemination results</a:t>
          </a:r>
        </a:p>
      </dsp:txBody>
      <dsp:txXfrm>
        <a:off x="4514915" y="2008498"/>
        <a:ext cx="2826410" cy="267751"/>
      </dsp:txXfrm>
    </dsp:sp>
    <dsp:sp modelId="{F19F3D35-556E-4002-B76B-BD6D2B47ED6A}">
      <dsp:nvSpPr>
        <dsp:cNvPr id="0" name=""/>
        <dsp:cNvSpPr/>
      </dsp:nvSpPr>
      <dsp:spPr>
        <a:xfrm>
          <a:off x="4404795" y="2276250"/>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C34263D6-405F-4A9C-BB78-01683E3E4F36}">
      <dsp:nvSpPr>
        <dsp:cNvPr id="0" name=""/>
        <dsp:cNvSpPr/>
      </dsp:nvSpPr>
      <dsp:spPr>
        <a:xfrm>
          <a:off x="4514915" y="2276250"/>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Real life science scenario (problem solving)</a:t>
          </a:r>
        </a:p>
      </dsp:txBody>
      <dsp:txXfrm>
        <a:off x="4514915" y="2276250"/>
        <a:ext cx="2826410" cy="267751"/>
      </dsp:txXfrm>
    </dsp:sp>
    <dsp:sp modelId="{7E0A59DB-26F9-4BB2-BF52-64BE7086DFA2}">
      <dsp:nvSpPr>
        <dsp:cNvPr id="0" name=""/>
        <dsp:cNvSpPr/>
      </dsp:nvSpPr>
      <dsp:spPr>
        <a:xfrm>
          <a:off x="4404795" y="2544002"/>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AF6C734B-0BEC-4BD4-BFEE-B009D0FF6DAF}">
      <dsp:nvSpPr>
        <dsp:cNvPr id="0" name=""/>
        <dsp:cNvSpPr/>
      </dsp:nvSpPr>
      <dsp:spPr>
        <a:xfrm>
          <a:off x="4514915" y="2544002"/>
          <a:ext cx="2826410" cy="2677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Font typeface="Symbol" panose="05050102010706020507" pitchFamily="18" charset="2"/>
            <a:buNone/>
          </a:pPr>
          <a:r>
            <a:rPr lang="en-GB" sz="1100" kern="1200"/>
            <a:t>Search, discovery, Q&amp;A</a:t>
          </a:r>
        </a:p>
      </dsp:txBody>
      <dsp:txXfrm>
        <a:off x="4514915" y="2544002"/>
        <a:ext cx="2826410" cy="267751"/>
      </dsp:txXfrm>
    </dsp:sp>
    <dsp:sp modelId="{73AEF5E2-446C-4196-9408-1A17E36C572C}">
      <dsp:nvSpPr>
        <dsp:cNvPr id="0" name=""/>
        <dsp:cNvSpPr/>
      </dsp:nvSpPr>
      <dsp:spPr>
        <a:xfrm>
          <a:off x="1468265" y="2812080"/>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5AE0AC8-6A5B-4648-B4F8-461821F851F8}">
      <dsp:nvSpPr>
        <dsp:cNvPr id="0" name=""/>
        <dsp:cNvSpPr/>
      </dsp:nvSpPr>
      <dsp:spPr>
        <a:xfrm>
          <a:off x="0" y="2880723"/>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CC964D0-DEFF-4E7E-8725-6105ABF9EF65}">
      <dsp:nvSpPr>
        <dsp:cNvPr id="0" name=""/>
        <dsp:cNvSpPr/>
      </dsp:nvSpPr>
      <dsp:spPr>
        <a:xfrm>
          <a:off x="0" y="2880723"/>
          <a:ext cx="1468265" cy="2880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Institutions </a:t>
          </a:r>
        </a:p>
      </dsp:txBody>
      <dsp:txXfrm>
        <a:off x="0" y="2880723"/>
        <a:ext cx="1468265" cy="2880723"/>
      </dsp:txXfrm>
    </dsp:sp>
    <dsp:sp modelId="{C85FECC5-1C75-4322-B593-DCDF7797B420}">
      <dsp:nvSpPr>
        <dsp:cNvPr id="0" name=""/>
        <dsp:cNvSpPr/>
      </dsp:nvSpPr>
      <dsp:spPr>
        <a:xfrm>
          <a:off x="1578385" y="2914586"/>
          <a:ext cx="2826410" cy="677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Collaboration &amp; communication activities</a:t>
          </a:r>
        </a:p>
      </dsp:txBody>
      <dsp:txXfrm>
        <a:off x="1578385" y="2914586"/>
        <a:ext cx="2826410" cy="677279"/>
      </dsp:txXfrm>
    </dsp:sp>
    <dsp:sp modelId="{CB804589-316C-4A66-9484-9CA9A174838C}">
      <dsp:nvSpPr>
        <dsp:cNvPr id="0" name=""/>
        <dsp:cNvSpPr/>
      </dsp:nvSpPr>
      <dsp:spPr>
        <a:xfrm>
          <a:off x="1468265" y="3591866"/>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6B9CDED9-CEAA-499F-B4AA-4000D873E87E}">
      <dsp:nvSpPr>
        <dsp:cNvPr id="0" name=""/>
        <dsp:cNvSpPr/>
      </dsp:nvSpPr>
      <dsp:spPr>
        <a:xfrm>
          <a:off x="1578385" y="3625730"/>
          <a:ext cx="2826410" cy="677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en-GB" sz="1600" kern="1200" dirty="0"/>
            <a:t>Expanding school circle</a:t>
          </a:r>
        </a:p>
      </dsp:txBody>
      <dsp:txXfrm>
        <a:off x="1578385" y="3625730"/>
        <a:ext cx="2826410" cy="677279"/>
      </dsp:txXfrm>
    </dsp:sp>
    <dsp:sp modelId="{2F711D79-140B-4CDA-B9FE-FCF6FC17EC71}">
      <dsp:nvSpPr>
        <dsp:cNvPr id="0" name=""/>
        <dsp:cNvSpPr/>
      </dsp:nvSpPr>
      <dsp:spPr>
        <a:xfrm>
          <a:off x="1468265" y="4303009"/>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C8F6B872-7A31-440C-86A7-4C7E8F3BF284}">
      <dsp:nvSpPr>
        <dsp:cNvPr id="0" name=""/>
        <dsp:cNvSpPr/>
      </dsp:nvSpPr>
      <dsp:spPr>
        <a:xfrm>
          <a:off x="1578385" y="4336873"/>
          <a:ext cx="2826410" cy="677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HE </a:t>
          </a:r>
          <a:r>
            <a:rPr lang="en-GB" sz="1600" kern="1200" dirty="0"/>
            <a:t>collaboration</a:t>
          </a:r>
          <a:endParaRPr lang="en-GB" sz="1400" kern="1200" dirty="0"/>
        </a:p>
      </dsp:txBody>
      <dsp:txXfrm>
        <a:off x="1578385" y="4336873"/>
        <a:ext cx="2826410" cy="677279"/>
      </dsp:txXfrm>
    </dsp:sp>
    <dsp:sp modelId="{A9A26069-7665-4C52-8E54-BFE8372FC44E}">
      <dsp:nvSpPr>
        <dsp:cNvPr id="0" name=""/>
        <dsp:cNvSpPr/>
      </dsp:nvSpPr>
      <dsp:spPr>
        <a:xfrm>
          <a:off x="1468265" y="5014152"/>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717CE206-15DE-40EC-85DA-FB99C5FC3B35}">
      <dsp:nvSpPr>
        <dsp:cNvPr id="0" name=""/>
        <dsp:cNvSpPr/>
      </dsp:nvSpPr>
      <dsp:spPr>
        <a:xfrm>
          <a:off x="1578385" y="5048016"/>
          <a:ext cx="2826410" cy="6772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Partnership (STEM partner) </a:t>
          </a:r>
        </a:p>
      </dsp:txBody>
      <dsp:txXfrm>
        <a:off x="1578385" y="5048016"/>
        <a:ext cx="2826410" cy="677279"/>
      </dsp:txXfrm>
    </dsp:sp>
    <dsp:sp modelId="{D3E2B4D0-B127-4E2C-960F-40589B3594B7}">
      <dsp:nvSpPr>
        <dsp:cNvPr id="0" name=""/>
        <dsp:cNvSpPr/>
      </dsp:nvSpPr>
      <dsp:spPr>
        <a:xfrm>
          <a:off x="1468265" y="5725296"/>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2D24A-51C8-48FB-8FAA-A0B33873F7C4}">
      <dsp:nvSpPr>
        <dsp:cNvPr id="0" name=""/>
        <dsp:cNvSpPr/>
      </dsp:nvSpPr>
      <dsp:spPr>
        <a:xfrm>
          <a:off x="0" y="2813"/>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04C9D8B-F451-4287-81F1-031F243F9218}">
      <dsp:nvSpPr>
        <dsp:cNvPr id="0" name=""/>
        <dsp:cNvSpPr/>
      </dsp:nvSpPr>
      <dsp:spPr>
        <a:xfrm>
          <a:off x="0" y="2813"/>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Teachers</a:t>
          </a:r>
          <a:endParaRPr lang="en-GB" sz="2000" kern="1200" dirty="0"/>
        </a:p>
      </dsp:txBody>
      <dsp:txXfrm>
        <a:off x="0" y="2813"/>
        <a:ext cx="1468265" cy="1918606"/>
      </dsp:txXfrm>
    </dsp:sp>
    <dsp:sp modelId="{4A273537-5D4A-458F-9E1E-0C42E5B284CF}">
      <dsp:nvSpPr>
        <dsp:cNvPr id="0" name=""/>
        <dsp:cNvSpPr/>
      </dsp:nvSpPr>
      <dsp:spPr>
        <a:xfrm>
          <a:off x="1578385" y="25367"/>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Limited time</a:t>
          </a:r>
        </a:p>
      </dsp:txBody>
      <dsp:txXfrm>
        <a:off x="1578385" y="25367"/>
        <a:ext cx="2826410" cy="451078"/>
      </dsp:txXfrm>
    </dsp:sp>
    <dsp:sp modelId="{99D1009D-DEB4-43B9-A293-B57E87253B9D}">
      <dsp:nvSpPr>
        <dsp:cNvPr id="0" name=""/>
        <dsp:cNvSpPr/>
      </dsp:nvSpPr>
      <dsp:spPr>
        <a:xfrm>
          <a:off x="1468265" y="476445"/>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FF2EB58-0AB1-40FC-A296-73973850C883}">
      <dsp:nvSpPr>
        <dsp:cNvPr id="0" name=""/>
        <dsp:cNvSpPr/>
      </dsp:nvSpPr>
      <dsp:spPr>
        <a:xfrm>
          <a:off x="1578385" y="498999"/>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Lack of teachers’ incentives</a:t>
          </a:r>
        </a:p>
      </dsp:txBody>
      <dsp:txXfrm>
        <a:off x="1578385" y="498999"/>
        <a:ext cx="2826410" cy="451078"/>
      </dsp:txXfrm>
    </dsp:sp>
    <dsp:sp modelId="{0DDAD6D7-36E4-43A6-85E6-2D90DA8ED6E5}">
      <dsp:nvSpPr>
        <dsp:cNvPr id="0" name=""/>
        <dsp:cNvSpPr/>
      </dsp:nvSpPr>
      <dsp:spPr>
        <a:xfrm>
          <a:off x="1468265" y="950078"/>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857400C-4BA2-4F6C-945E-80D1E338EECE}">
      <dsp:nvSpPr>
        <dsp:cNvPr id="0" name=""/>
        <dsp:cNvSpPr/>
      </dsp:nvSpPr>
      <dsp:spPr>
        <a:xfrm>
          <a:off x="1578385" y="972632"/>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Exam stress </a:t>
          </a:r>
        </a:p>
      </dsp:txBody>
      <dsp:txXfrm>
        <a:off x="1578385" y="972632"/>
        <a:ext cx="2826410" cy="451078"/>
      </dsp:txXfrm>
    </dsp:sp>
    <dsp:sp modelId="{21D8B3BE-D9BB-465E-89BE-96D2D07D840F}">
      <dsp:nvSpPr>
        <dsp:cNvPr id="0" name=""/>
        <dsp:cNvSpPr/>
      </dsp:nvSpPr>
      <dsp:spPr>
        <a:xfrm>
          <a:off x="1468265" y="1423710"/>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636A1241-BE18-4694-9E42-2CDB489C7945}">
      <dsp:nvSpPr>
        <dsp:cNvPr id="0" name=""/>
        <dsp:cNvSpPr/>
      </dsp:nvSpPr>
      <dsp:spPr>
        <a:xfrm>
          <a:off x="1578385" y="1446264"/>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Limited knowledge about assessing  students’ skills</a:t>
          </a:r>
        </a:p>
      </dsp:txBody>
      <dsp:txXfrm>
        <a:off x="1578385" y="1446264"/>
        <a:ext cx="2826410" cy="451078"/>
      </dsp:txXfrm>
    </dsp:sp>
    <dsp:sp modelId="{66C4C4C6-84D1-4F26-93CE-423FDBC9D629}">
      <dsp:nvSpPr>
        <dsp:cNvPr id="0" name=""/>
        <dsp:cNvSpPr/>
      </dsp:nvSpPr>
      <dsp:spPr>
        <a:xfrm>
          <a:off x="1468265" y="1897343"/>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5AE0AC8-6A5B-4648-B4F8-461821F851F8}">
      <dsp:nvSpPr>
        <dsp:cNvPr id="0" name=""/>
        <dsp:cNvSpPr/>
      </dsp:nvSpPr>
      <dsp:spPr>
        <a:xfrm>
          <a:off x="0" y="1921419"/>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CC964D0-DEFF-4E7E-8725-6105ABF9EF65}">
      <dsp:nvSpPr>
        <dsp:cNvPr id="0" name=""/>
        <dsp:cNvSpPr/>
      </dsp:nvSpPr>
      <dsp:spPr>
        <a:xfrm>
          <a:off x="0" y="2024180"/>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Students</a:t>
          </a:r>
          <a:endParaRPr lang="en-GB" sz="1400" kern="1200" dirty="0"/>
        </a:p>
      </dsp:txBody>
      <dsp:txXfrm>
        <a:off x="0" y="2024180"/>
        <a:ext cx="1468265" cy="1918606"/>
      </dsp:txXfrm>
    </dsp:sp>
    <dsp:sp modelId="{59553759-BD2D-45A9-B8CC-081CB3EA47D1}">
      <dsp:nvSpPr>
        <dsp:cNvPr id="0" name=""/>
        <dsp:cNvSpPr/>
      </dsp:nvSpPr>
      <dsp:spPr>
        <a:xfrm>
          <a:off x="1522620" y="2053601"/>
          <a:ext cx="2826410" cy="891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Symbol" panose="05050102010706020507" pitchFamily="18" charset="2"/>
            <a:buNone/>
          </a:pPr>
          <a:r>
            <a:rPr lang="en-GB" sz="1600" kern="1200" dirty="0"/>
            <a:t>Student mindset about science</a:t>
          </a:r>
        </a:p>
      </dsp:txBody>
      <dsp:txXfrm>
        <a:off x="1522620" y="2053601"/>
        <a:ext cx="2826410" cy="891852"/>
      </dsp:txXfrm>
    </dsp:sp>
    <dsp:sp modelId="{C8AE81B6-4D82-4712-A7AA-E7BA3607E98E}">
      <dsp:nvSpPr>
        <dsp:cNvPr id="0" name=""/>
        <dsp:cNvSpPr/>
      </dsp:nvSpPr>
      <dsp:spPr>
        <a:xfrm>
          <a:off x="1468265" y="2857864"/>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80A3F20E-4000-4AEB-AD5B-3D593323AFC8}">
      <dsp:nvSpPr>
        <dsp:cNvPr id="0" name=""/>
        <dsp:cNvSpPr/>
      </dsp:nvSpPr>
      <dsp:spPr>
        <a:xfrm>
          <a:off x="1578385" y="2902457"/>
          <a:ext cx="2826410" cy="891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dirty="0"/>
            <a:t>Students’ motivation (initiation and sustaining)</a:t>
          </a:r>
          <a:endParaRPr lang="en-GB" sz="1400" kern="1200" dirty="0"/>
        </a:p>
      </dsp:txBody>
      <dsp:txXfrm>
        <a:off x="1578385" y="2902457"/>
        <a:ext cx="2826410" cy="891852"/>
      </dsp:txXfrm>
    </dsp:sp>
    <dsp:sp modelId="{B2C1F7F5-2A29-473A-9F28-6F149FC66BB0}">
      <dsp:nvSpPr>
        <dsp:cNvPr id="0" name=""/>
        <dsp:cNvSpPr/>
      </dsp:nvSpPr>
      <dsp:spPr>
        <a:xfrm>
          <a:off x="1468265" y="3794309"/>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7567923-BB08-467B-83BA-0B22FDADA780}">
      <dsp:nvSpPr>
        <dsp:cNvPr id="0" name=""/>
        <dsp:cNvSpPr/>
      </dsp:nvSpPr>
      <dsp:spPr>
        <a:xfrm>
          <a:off x="0" y="3840026"/>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28B6FAA-CB9F-4EF1-975B-570E8B78D1B4}">
      <dsp:nvSpPr>
        <dsp:cNvPr id="0" name=""/>
        <dsp:cNvSpPr/>
      </dsp:nvSpPr>
      <dsp:spPr>
        <a:xfrm>
          <a:off x="0" y="3840026"/>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Font typeface="Symbol" panose="05050102010706020507" pitchFamily="18" charset="2"/>
            <a:buNone/>
          </a:pPr>
          <a:r>
            <a:rPr lang="en-GB" sz="2100" kern="1200" dirty="0"/>
            <a:t>Institutions</a:t>
          </a:r>
        </a:p>
      </dsp:txBody>
      <dsp:txXfrm>
        <a:off x="0" y="3840026"/>
        <a:ext cx="1468265" cy="1918606"/>
      </dsp:txXfrm>
    </dsp:sp>
    <dsp:sp modelId="{2103B285-7FEC-41C3-9F3E-DD6AE0F853A7}">
      <dsp:nvSpPr>
        <dsp:cNvPr id="0" name=""/>
        <dsp:cNvSpPr/>
      </dsp:nvSpPr>
      <dsp:spPr>
        <a:xfrm>
          <a:off x="1531312" y="3864970"/>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Limited resources</a:t>
          </a:r>
        </a:p>
      </dsp:txBody>
      <dsp:txXfrm>
        <a:off x="1531312" y="3864970"/>
        <a:ext cx="2826410" cy="451078"/>
      </dsp:txXfrm>
    </dsp:sp>
    <dsp:sp modelId="{E6411187-655C-4B77-B7CB-F08519E16F4B}">
      <dsp:nvSpPr>
        <dsp:cNvPr id="0" name=""/>
        <dsp:cNvSpPr/>
      </dsp:nvSpPr>
      <dsp:spPr>
        <a:xfrm>
          <a:off x="4514915" y="3862580"/>
          <a:ext cx="2826410" cy="225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Wingdings" panose="05000000000000000000" pitchFamily="2" charset="2"/>
            <a:buNone/>
          </a:pPr>
          <a:r>
            <a:rPr lang="en-GB" sz="1200" kern="1200" dirty="0"/>
            <a:t>fund</a:t>
          </a:r>
        </a:p>
      </dsp:txBody>
      <dsp:txXfrm>
        <a:off x="4514915" y="3862580"/>
        <a:ext cx="2826410" cy="225539"/>
      </dsp:txXfrm>
    </dsp:sp>
    <dsp:sp modelId="{54A0E045-A389-47E9-86BC-00A2090D0796}">
      <dsp:nvSpPr>
        <dsp:cNvPr id="0" name=""/>
        <dsp:cNvSpPr/>
      </dsp:nvSpPr>
      <dsp:spPr>
        <a:xfrm>
          <a:off x="4404795" y="4088119"/>
          <a:ext cx="282641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1B260B3D-18E4-4F2C-9732-0AAF5061DE7B}">
      <dsp:nvSpPr>
        <dsp:cNvPr id="0" name=""/>
        <dsp:cNvSpPr/>
      </dsp:nvSpPr>
      <dsp:spPr>
        <a:xfrm>
          <a:off x="4514915" y="4088119"/>
          <a:ext cx="2826410" cy="225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Font typeface="Wingdings" panose="05000000000000000000" pitchFamily="2" charset="2"/>
            <a:buNone/>
          </a:pPr>
          <a:r>
            <a:rPr lang="en-GB" sz="1200" kern="1200" dirty="0"/>
            <a:t>HE collaboration</a:t>
          </a:r>
        </a:p>
      </dsp:txBody>
      <dsp:txXfrm>
        <a:off x="4514915" y="4088119"/>
        <a:ext cx="2826410" cy="225539"/>
      </dsp:txXfrm>
    </dsp:sp>
    <dsp:sp modelId="{2A27CBC3-7E08-40A0-914E-411CDA37957F}">
      <dsp:nvSpPr>
        <dsp:cNvPr id="0" name=""/>
        <dsp:cNvSpPr/>
      </dsp:nvSpPr>
      <dsp:spPr>
        <a:xfrm>
          <a:off x="1468265" y="4313658"/>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6E9FDFF-66D5-431A-8FCF-69A3B047A066}">
      <dsp:nvSpPr>
        <dsp:cNvPr id="0" name=""/>
        <dsp:cNvSpPr/>
      </dsp:nvSpPr>
      <dsp:spPr>
        <a:xfrm>
          <a:off x="1578385" y="4336212"/>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Bureaucracy- parental consent </a:t>
          </a:r>
        </a:p>
      </dsp:txBody>
      <dsp:txXfrm>
        <a:off x="1578385" y="4336212"/>
        <a:ext cx="2826410" cy="451078"/>
      </dsp:txXfrm>
    </dsp:sp>
    <dsp:sp modelId="{F8D03F9B-6C7C-4450-ADDD-CBE13EAD818C}">
      <dsp:nvSpPr>
        <dsp:cNvPr id="0" name=""/>
        <dsp:cNvSpPr/>
      </dsp:nvSpPr>
      <dsp:spPr>
        <a:xfrm>
          <a:off x="1468265" y="4787291"/>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6E269CC6-9467-4C5A-B7C7-24FE37B061B5}">
      <dsp:nvSpPr>
        <dsp:cNvPr id="0" name=""/>
        <dsp:cNvSpPr/>
      </dsp:nvSpPr>
      <dsp:spPr>
        <a:xfrm>
          <a:off x="1578385" y="4809845"/>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School remote access to university</a:t>
          </a:r>
        </a:p>
      </dsp:txBody>
      <dsp:txXfrm>
        <a:off x="1578385" y="4809845"/>
        <a:ext cx="2826410" cy="451078"/>
      </dsp:txXfrm>
    </dsp:sp>
    <dsp:sp modelId="{54AEFE8A-AC50-4F8D-BCCC-DDD10E6DDB07}">
      <dsp:nvSpPr>
        <dsp:cNvPr id="0" name=""/>
        <dsp:cNvSpPr/>
      </dsp:nvSpPr>
      <dsp:spPr>
        <a:xfrm>
          <a:off x="1468265" y="5260923"/>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1BE33FB2-DA36-44CF-AEC1-E006F420E216}">
      <dsp:nvSpPr>
        <dsp:cNvPr id="0" name=""/>
        <dsp:cNvSpPr/>
      </dsp:nvSpPr>
      <dsp:spPr>
        <a:xfrm>
          <a:off x="1578385" y="5283477"/>
          <a:ext cx="282641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Citizen science data is closed source</a:t>
          </a:r>
        </a:p>
      </dsp:txBody>
      <dsp:txXfrm>
        <a:off x="1578385" y="5283477"/>
        <a:ext cx="2826410" cy="451078"/>
      </dsp:txXfrm>
    </dsp:sp>
    <dsp:sp modelId="{A3A81C78-2BBE-477B-9294-6FA3B34DA441}">
      <dsp:nvSpPr>
        <dsp:cNvPr id="0" name=""/>
        <dsp:cNvSpPr/>
      </dsp:nvSpPr>
      <dsp:spPr>
        <a:xfrm>
          <a:off x="1468265" y="5734556"/>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2D24A-51C8-48FB-8FAA-A0B33873F7C4}">
      <dsp:nvSpPr>
        <dsp:cNvPr id="0" name=""/>
        <dsp:cNvSpPr/>
      </dsp:nvSpPr>
      <dsp:spPr>
        <a:xfrm>
          <a:off x="0" y="2813"/>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04C9D8B-F451-4287-81F1-031F243F9218}">
      <dsp:nvSpPr>
        <dsp:cNvPr id="0" name=""/>
        <dsp:cNvSpPr/>
      </dsp:nvSpPr>
      <dsp:spPr>
        <a:xfrm>
          <a:off x="0" y="2813"/>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Teachers</a:t>
          </a:r>
          <a:endParaRPr lang="en-GB" sz="2000" kern="1200" dirty="0"/>
        </a:p>
      </dsp:txBody>
      <dsp:txXfrm>
        <a:off x="0" y="2813"/>
        <a:ext cx="1468265" cy="1918606"/>
      </dsp:txXfrm>
    </dsp:sp>
    <dsp:sp modelId="{4A273537-5D4A-458F-9E1E-0C42E5B284CF}">
      <dsp:nvSpPr>
        <dsp:cNvPr id="0" name=""/>
        <dsp:cNvSpPr/>
      </dsp:nvSpPr>
      <dsp:spPr>
        <a:xfrm>
          <a:off x="1578385" y="32791"/>
          <a:ext cx="5762940" cy="59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Teacher- teacher collaboration</a:t>
          </a:r>
        </a:p>
      </dsp:txBody>
      <dsp:txXfrm>
        <a:off x="1578385" y="32791"/>
        <a:ext cx="5762940" cy="599564"/>
      </dsp:txXfrm>
    </dsp:sp>
    <dsp:sp modelId="{99D1009D-DEB4-43B9-A293-B57E87253B9D}">
      <dsp:nvSpPr>
        <dsp:cNvPr id="0" name=""/>
        <dsp:cNvSpPr/>
      </dsp:nvSpPr>
      <dsp:spPr>
        <a:xfrm>
          <a:off x="1468265" y="632355"/>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DBA628F-BDCF-4D5E-90F0-A453D6F2E565}">
      <dsp:nvSpPr>
        <dsp:cNvPr id="0" name=""/>
        <dsp:cNvSpPr/>
      </dsp:nvSpPr>
      <dsp:spPr>
        <a:xfrm>
          <a:off x="1578385" y="662334"/>
          <a:ext cx="5762940" cy="59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CPD requirements</a:t>
          </a:r>
        </a:p>
      </dsp:txBody>
      <dsp:txXfrm>
        <a:off x="1578385" y="662334"/>
        <a:ext cx="5762940" cy="599564"/>
      </dsp:txXfrm>
    </dsp:sp>
    <dsp:sp modelId="{73CA6A5A-5C48-48EA-94C9-0881DE57A0B8}">
      <dsp:nvSpPr>
        <dsp:cNvPr id="0" name=""/>
        <dsp:cNvSpPr/>
      </dsp:nvSpPr>
      <dsp:spPr>
        <a:xfrm>
          <a:off x="1468265" y="1261898"/>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4C30C7DD-D122-48B9-9A8D-12CF34785799}">
      <dsp:nvSpPr>
        <dsp:cNvPr id="0" name=""/>
        <dsp:cNvSpPr/>
      </dsp:nvSpPr>
      <dsp:spPr>
        <a:xfrm>
          <a:off x="1578385" y="1291876"/>
          <a:ext cx="5762940" cy="59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Raising awareness of citizen science projects</a:t>
          </a:r>
        </a:p>
      </dsp:txBody>
      <dsp:txXfrm>
        <a:off x="1578385" y="1291876"/>
        <a:ext cx="5762940" cy="599564"/>
      </dsp:txXfrm>
    </dsp:sp>
    <dsp:sp modelId="{7BCAA65B-4323-4F6C-A8BC-BAA45833850B}">
      <dsp:nvSpPr>
        <dsp:cNvPr id="0" name=""/>
        <dsp:cNvSpPr/>
      </dsp:nvSpPr>
      <dsp:spPr>
        <a:xfrm>
          <a:off x="1468265" y="1891441"/>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5AE0AC8-6A5B-4648-B4F8-461821F851F8}">
      <dsp:nvSpPr>
        <dsp:cNvPr id="0" name=""/>
        <dsp:cNvSpPr/>
      </dsp:nvSpPr>
      <dsp:spPr>
        <a:xfrm>
          <a:off x="0" y="1921419"/>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CC964D0-DEFF-4E7E-8725-6105ABF9EF65}">
      <dsp:nvSpPr>
        <dsp:cNvPr id="0" name=""/>
        <dsp:cNvSpPr/>
      </dsp:nvSpPr>
      <dsp:spPr>
        <a:xfrm>
          <a:off x="0" y="2024180"/>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dirty="0"/>
            <a:t>Students</a:t>
          </a:r>
          <a:endParaRPr lang="en-GB" sz="1400" kern="1200" dirty="0"/>
        </a:p>
      </dsp:txBody>
      <dsp:txXfrm>
        <a:off x="0" y="2024180"/>
        <a:ext cx="1468265" cy="1918606"/>
      </dsp:txXfrm>
    </dsp:sp>
    <dsp:sp modelId="{59553759-BD2D-45A9-B8CC-081CB3EA47D1}">
      <dsp:nvSpPr>
        <dsp:cNvPr id="0" name=""/>
        <dsp:cNvSpPr/>
      </dsp:nvSpPr>
      <dsp:spPr>
        <a:xfrm>
          <a:off x="1464682" y="2010281"/>
          <a:ext cx="5762940" cy="59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Students’ preparation to citizen science </a:t>
          </a:r>
        </a:p>
      </dsp:txBody>
      <dsp:txXfrm>
        <a:off x="1464682" y="2010281"/>
        <a:ext cx="5762940" cy="599564"/>
      </dsp:txXfrm>
    </dsp:sp>
    <dsp:sp modelId="{C8AE81B6-4D82-4712-A7AA-E7BA3607E98E}">
      <dsp:nvSpPr>
        <dsp:cNvPr id="0" name=""/>
        <dsp:cNvSpPr/>
      </dsp:nvSpPr>
      <dsp:spPr>
        <a:xfrm>
          <a:off x="1468265" y="2550962"/>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D5FDD83-8230-4D01-B84A-55E70D23097B}">
      <dsp:nvSpPr>
        <dsp:cNvPr id="0" name=""/>
        <dsp:cNvSpPr/>
      </dsp:nvSpPr>
      <dsp:spPr>
        <a:xfrm>
          <a:off x="1578385" y="2580940"/>
          <a:ext cx="5762940" cy="59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Student-student-interaction</a:t>
          </a:r>
        </a:p>
      </dsp:txBody>
      <dsp:txXfrm>
        <a:off x="1578385" y="2580940"/>
        <a:ext cx="5762940" cy="599564"/>
      </dsp:txXfrm>
    </dsp:sp>
    <dsp:sp modelId="{FF84300D-BA83-48DB-AFCC-7AD87F7F0FAF}">
      <dsp:nvSpPr>
        <dsp:cNvPr id="0" name=""/>
        <dsp:cNvSpPr/>
      </dsp:nvSpPr>
      <dsp:spPr>
        <a:xfrm>
          <a:off x="1468265" y="3180505"/>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3F6791F-E6CD-4349-ACB6-CE3D0243C835}">
      <dsp:nvSpPr>
        <dsp:cNvPr id="0" name=""/>
        <dsp:cNvSpPr/>
      </dsp:nvSpPr>
      <dsp:spPr>
        <a:xfrm>
          <a:off x="1578385" y="3210483"/>
          <a:ext cx="5762940" cy="59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Student-teacher’s interaction</a:t>
          </a:r>
        </a:p>
      </dsp:txBody>
      <dsp:txXfrm>
        <a:off x="1578385" y="3210483"/>
        <a:ext cx="5762940" cy="599564"/>
      </dsp:txXfrm>
    </dsp:sp>
    <dsp:sp modelId="{A71BC083-00EF-4DB8-879F-C833ADDED3D6}">
      <dsp:nvSpPr>
        <dsp:cNvPr id="0" name=""/>
        <dsp:cNvSpPr/>
      </dsp:nvSpPr>
      <dsp:spPr>
        <a:xfrm>
          <a:off x="1468265" y="3810048"/>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7567923-BB08-467B-83BA-0B22FDADA780}">
      <dsp:nvSpPr>
        <dsp:cNvPr id="0" name=""/>
        <dsp:cNvSpPr/>
      </dsp:nvSpPr>
      <dsp:spPr>
        <a:xfrm>
          <a:off x="0" y="3840026"/>
          <a:ext cx="734132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28B6FAA-CB9F-4EF1-975B-570E8B78D1B4}">
      <dsp:nvSpPr>
        <dsp:cNvPr id="0" name=""/>
        <dsp:cNvSpPr/>
      </dsp:nvSpPr>
      <dsp:spPr>
        <a:xfrm>
          <a:off x="0" y="3840026"/>
          <a:ext cx="1468265" cy="1918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Font typeface="Symbol" panose="05050102010706020507" pitchFamily="18" charset="2"/>
            <a:buNone/>
          </a:pPr>
          <a:r>
            <a:rPr lang="en-GB" sz="2000" b="0" kern="1200" dirty="0"/>
            <a:t>Institutions</a:t>
          </a:r>
        </a:p>
      </dsp:txBody>
      <dsp:txXfrm>
        <a:off x="0" y="3840026"/>
        <a:ext cx="1468265" cy="1918606"/>
      </dsp:txXfrm>
    </dsp:sp>
    <dsp:sp modelId="{2103B285-7FEC-41C3-9F3E-DD6AE0F853A7}">
      <dsp:nvSpPr>
        <dsp:cNvPr id="0" name=""/>
        <dsp:cNvSpPr/>
      </dsp:nvSpPr>
      <dsp:spPr>
        <a:xfrm>
          <a:off x="1486005" y="3864970"/>
          <a:ext cx="576294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Spreading the word of citizen science </a:t>
          </a:r>
        </a:p>
      </dsp:txBody>
      <dsp:txXfrm>
        <a:off x="1486005" y="3864970"/>
        <a:ext cx="5762940" cy="451078"/>
      </dsp:txXfrm>
    </dsp:sp>
    <dsp:sp modelId="{2A27CBC3-7E08-40A0-914E-411CDA37957F}">
      <dsp:nvSpPr>
        <dsp:cNvPr id="0" name=""/>
        <dsp:cNvSpPr/>
      </dsp:nvSpPr>
      <dsp:spPr>
        <a:xfrm>
          <a:off x="1468265" y="4313658"/>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90CDE750-7368-4890-9604-DB1BC352B3C0}">
      <dsp:nvSpPr>
        <dsp:cNvPr id="0" name=""/>
        <dsp:cNvSpPr/>
      </dsp:nvSpPr>
      <dsp:spPr>
        <a:xfrm>
          <a:off x="1578385" y="4336212"/>
          <a:ext cx="576294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GB" sz="1400" kern="1200" dirty="0"/>
            <a:t>HE collaboration</a:t>
          </a:r>
        </a:p>
      </dsp:txBody>
      <dsp:txXfrm>
        <a:off x="1578385" y="4336212"/>
        <a:ext cx="5762940" cy="451078"/>
      </dsp:txXfrm>
    </dsp:sp>
    <dsp:sp modelId="{918E6E1C-9F12-4899-A02B-2958CD839D2E}">
      <dsp:nvSpPr>
        <dsp:cNvPr id="0" name=""/>
        <dsp:cNvSpPr/>
      </dsp:nvSpPr>
      <dsp:spPr>
        <a:xfrm>
          <a:off x="1468265" y="4787291"/>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DC4EE02-D6D9-44E1-B993-00FF54CE41BC}">
      <dsp:nvSpPr>
        <dsp:cNvPr id="0" name=""/>
        <dsp:cNvSpPr/>
      </dsp:nvSpPr>
      <dsp:spPr>
        <a:xfrm>
          <a:off x="1578385" y="4809845"/>
          <a:ext cx="576294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GB" sz="1400" kern="1200" dirty="0"/>
            <a:t>Role of coordinator</a:t>
          </a:r>
        </a:p>
      </dsp:txBody>
      <dsp:txXfrm>
        <a:off x="1578385" y="4809845"/>
        <a:ext cx="5762940" cy="451078"/>
      </dsp:txXfrm>
    </dsp:sp>
    <dsp:sp modelId="{AECA4007-391D-40A0-9148-4C10AA112286}">
      <dsp:nvSpPr>
        <dsp:cNvPr id="0" name=""/>
        <dsp:cNvSpPr/>
      </dsp:nvSpPr>
      <dsp:spPr>
        <a:xfrm>
          <a:off x="1468265" y="5260923"/>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A9CC09C5-4616-494F-AB13-F20035FFFBC4}">
      <dsp:nvSpPr>
        <dsp:cNvPr id="0" name=""/>
        <dsp:cNvSpPr/>
      </dsp:nvSpPr>
      <dsp:spPr>
        <a:xfrm>
          <a:off x="1578385" y="5283477"/>
          <a:ext cx="5762940" cy="451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t>Dissemination</a:t>
          </a:r>
        </a:p>
      </dsp:txBody>
      <dsp:txXfrm>
        <a:off x="1578385" y="5283477"/>
        <a:ext cx="5762940" cy="451078"/>
      </dsp:txXfrm>
    </dsp:sp>
    <dsp:sp modelId="{BF7F19DA-F00C-4D4B-8F24-30F6ECEB81D8}">
      <dsp:nvSpPr>
        <dsp:cNvPr id="0" name=""/>
        <dsp:cNvSpPr/>
      </dsp:nvSpPr>
      <dsp:spPr>
        <a:xfrm>
          <a:off x="1468265" y="5734556"/>
          <a:ext cx="58730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72015" y="237874"/>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5.xml"/><Relationship Id="rId7" Type="http://schemas.openxmlformats.org/officeDocument/2006/relationships/image" Target="../media/image10.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3.xml"/><Relationship Id="rId7" Type="http://schemas.openxmlformats.org/officeDocument/2006/relationships/image" Target="../media/image10.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4.xml"/><Relationship Id="rId7" Type="http://schemas.openxmlformats.org/officeDocument/2006/relationships/image" Target="../media/image10.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470142" y="1900387"/>
            <a:ext cx="8334223" cy="1163395"/>
          </a:xfrm>
        </p:spPr>
        <p:txBody>
          <a:bodyPr/>
          <a:lstStyle/>
          <a:p>
            <a:pPr algn="ctr"/>
            <a:r>
              <a:rPr lang="en-GB" sz="2800" dirty="0">
                <a:latin typeface="+mn-lt"/>
              </a:rPr>
              <a:t>Teachers’ Experiences of Engaging Their Classroom In Citizen Science </a:t>
            </a:r>
            <a:br>
              <a:rPr lang="en-GB" sz="2800" dirty="0">
                <a:latin typeface="+mn-lt"/>
              </a:rPr>
            </a:br>
            <a:endParaRPr lang="en-GB" sz="2800" dirty="0">
              <a:latin typeface="+mn-lt"/>
            </a:endParaRPr>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423635" y="4909081"/>
            <a:ext cx="7920774" cy="626838"/>
          </a:xfrm>
        </p:spPr>
        <p:txBody>
          <a:bodyPr/>
          <a:lstStyle/>
          <a:p>
            <a:pPr algn="ctr"/>
            <a:r>
              <a:rPr lang="en-GB" b="1" dirty="0" err="1"/>
              <a:t>OpenTEL</a:t>
            </a:r>
            <a:r>
              <a:rPr lang="en-GB" b="1" dirty="0"/>
              <a:t>: Show &amp; TEL </a:t>
            </a:r>
            <a:endParaRPr lang="en-GB" dirty="0"/>
          </a:p>
          <a:p>
            <a:pPr algn="ctr"/>
            <a:r>
              <a:rPr lang="en-GB" b="1" dirty="0"/>
              <a:t>10th November 2020 (09:30 – 16:00)</a:t>
            </a:r>
            <a:endParaRPr lang="en-GB" dirty="0"/>
          </a:p>
        </p:txBody>
      </p:sp>
      <p:pic>
        <p:nvPicPr>
          <p:cNvPr id="5" name="Picture 4">
            <a:extLst>
              <a:ext uri="{FF2B5EF4-FFF2-40B4-BE49-F238E27FC236}">
                <a16:creationId xmlns:a16="http://schemas.microsoft.com/office/drawing/2014/main" id="{524AB57A-4D65-4EC1-99B8-4570E907D7F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6043" y="4789903"/>
            <a:ext cx="607150" cy="461666"/>
          </a:xfrm>
          <a:prstGeom prst="rect">
            <a:avLst/>
          </a:prstGeom>
          <a:noFill/>
          <a:ln>
            <a:noFill/>
          </a:ln>
        </p:spPr>
      </p:pic>
      <p:pic>
        <p:nvPicPr>
          <p:cNvPr id="6" name="Picture 5">
            <a:extLst>
              <a:ext uri="{FF2B5EF4-FFF2-40B4-BE49-F238E27FC236}">
                <a16:creationId xmlns:a16="http://schemas.microsoft.com/office/drawing/2014/main" id="{E63752D4-B6B1-40F5-BC5B-B590281ADFF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62750" y="4745429"/>
            <a:ext cx="607150" cy="461666"/>
          </a:xfrm>
          <a:prstGeom prst="rect">
            <a:avLst/>
          </a:prstGeom>
          <a:noFill/>
        </p:spPr>
      </p:pic>
      <p:sp>
        <p:nvSpPr>
          <p:cNvPr id="4" name="Rectangle 3">
            <a:extLst>
              <a:ext uri="{FF2B5EF4-FFF2-40B4-BE49-F238E27FC236}">
                <a16:creationId xmlns:a16="http://schemas.microsoft.com/office/drawing/2014/main" id="{27DD649D-76A8-42E2-9E10-CDE56169A021}"/>
              </a:ext>
            </a:extLst>
          </p:cNvPr>
          <p:cNvSpPr/>
          <p:nvPr/>
        </p:nvSpPr>
        <p:spPr>
          <a:xfrm>
            <a:off x="423635" y="6039174"/>
            <a:ext cx="9505030" cy="461665"/>
          </a:xfrm>
          <a:prstGeom prst="rect">
            <a:avLst/>
          </a:prstGeom>
        </p:spPr>
        <p:txBody>
          <a:bodyPr wrap="square">
            <a:spAutoFit/>
          </a:bodyPr>
          <a:lstStyle/>
          <a:p>
            <a:r>
              <a:rPr lang="en-GB" sz="1200" b="1" dirty="0" err="1">
                <a:solidFill>
                  <a:schemeClr val="bg1"/>
                </a:solidFill>
              </a:rPr>
              <a:t>Dr.</a:t>
            </a:r>
            <a:r>
              <a:rPr lang="en-GB" sz="1200" b="1" dirty="0">
                <a:solidFill>
                  <a:schemeClr val="bg1"/>
                </a:solidFill>
              </a:rPr>
              <a:t> Nashwa Ismail - Research Associate, Institute of Educational Technology- </a:t>
            </a:r>
            <a:r>
              <a:rPr lang="en-US" sz="1200" dirty="0">
                <a:solidFill>
                  <a:schemeClr val="bg1"/>
                </a:solidFill>
              </a:rPr>
              <a:t>@</a:t>
            </a:r>
            <a:r>
              <a:rPr lang="en-US" sz="1200" dirty="0" err="1">
                <a:solidFill>
                  <a:schemeClr val="bg1"/>
                </a:solidFill>
              </a:rPr>
              <a:t>Nashwa_S_Ismail</a:t>
            </a:r>
            <a:endParaRPr lang="en-GB" sz="1200" b="1" dirty="0">
              <a:solidFill>
                <a:schemeClr val="bg1"/>
              </a:solidFill>
            </a:endParaRPr>
          </a:p>
          <a:p>
            <a:r>
              <a:rPr lang="en-GB" sz="1200" b="1" dirty="0" err="1">
                <a:solidFill>
                  <a:schemeClr val="bg1"/>
                </a:solidFill>
              </a:rPr>
              <a:t>Dr.</a:t>
            </a:r>
            <a:r>
              <a:rPr lang="en-GB" sz="1200" b="1" dirty="0">
                <a:solidFill>
                  <a:schemeClr val="bg1"/>
                </a:solidFill>
              </a:rPr>
              <a:t> Maria </a:t>
            </a:r>
            <a:r>
              <a:rPr lang="en-GB" sz="1200" b="1" dirty="0" err="1">
                <a:solidFill>
                  <a:schemeClr val="bg1"/>
                </a:solidFill>
              </a:rPr>
              <a:t>Aristeidou</a:t>
            </a:r>
            <a:r>
              <a:rPr lang="en-GB" sz="1200" b="1" dirty="0">
                <a:solidFill>
                  <a:schemeClr val="bg1"/>
                </a:solidFill>
              </a:rPr>
              <a:t> - Lecturer in Technology Enhanced Learning, Institute of Educational Technology- </a:t>
            </a:r>
            <a:r>
              <a:rPr lang="en-US" sz="1200" dirty="0">
                <a:solidFill>
                  <a:schemeClr val="bg1"/>
                </a:solidFill>
              </a:rPr>
              <a:t>@</a:t>
            </a:r>
            <a:r>
              <a:rPr lang="en-US" sz="1200" dirty="0" err="1">
                <a:solidFill>
                  <a:schemeClr val="bg1"/>
                </a:solidFill>
              </a:rPr>
              <a:t>aristeidoum</a:t>
            </a:r>
            <a:r>
              <a:rPr lang="en-US" sz="1200" dirty="0">
                <a:solidFill>
                  <a:schemeClr val="bg1"/>
                </a:solidFill>
              </a:rPr>
              <a:t> </a:t>
            </a:r>
            <a:endParaRPr lang="en-GB" sz="1200" b="1" dirty="0">
              <a:solidFill>
                <a:schemeClr val="bg1"/>
              </a:solidFill>
            </a:endParaRPr>
          </a:p>
        </p:txBody>
      </p:sp>
      <p:sp>
        <p:nvSpPr>
          <p:cNvPr id="8" name="Rectangle 7">
            <a:extLst>
              <a:ext uri="{FF2B5EF4-FFF2-40B4-BE49-F238E27FC236}">
                <a16:creationId xmlns:a16="http://schemas.microsoft.com/office/drawing/2014/main" id="{ED05D7D5-80FF-4AEA-8D4C-F1D78A8BFFAE}"/>
              </a:ext>
            </a:extLst>
          </p:cNvPr>
          <p:cNvSpPr/>
          <p:nvPr/>
        </p:nvSpPr>
        <p:spPr>
          <a:xfrm>
            <a:off x="3496492" y="3476837"/>
            <a:ext cx="2166258" cy="369332"/>
          </a:xfrm>
          <a:prstGeom prst="rect">
            <a:avLst/>
          </a:prstGeom>
        </p:spPr>
        <p:txBody>
          <a:bodyPr wrap="square">
            <a:spAutoFit/>
          </a:bodyPr>
          <a:lstStyle/>
          <a:p>
            <a:r>
              <a:rPr lang="en-US" dirty="0">
                <a:solidFill>
                  <a:schemeClr val="bg1"/>
                </a:solidFill>
              </a:rPr>
              <a:t>@</a:t>
            </a:r>
            <a:r>
              <a:rPr lang="en-US" dirty="0" err="1">
                <a:solidFill>
                  <a:schemeClr val="bg1"/>
                </a:solidFill>
              </a:rPr>
              <a:t>citsci_edu</a:t>
            </a:r>
            <a:r>
              <a:rPr lang="en-US" dirty="0">
                <a:solidFill>
                  <a:schemeClr val="bg1"/>
                </a:solidFill>
              </a:rPr>
              <a:t> #</a:t>
            </a:r>
            <a:r>
              <a:rPr lang="en-US" dirty="0" err="1">
                <a:solidFill>
                  <a:schemeClr val="bg1"/>
                </a:solidFill>
              </a:rPr>
              <a:t>citsci</a:t>
            </a:r>
            <a:endParaRPr lang="en-US" dirty="0">
              <a:solidFill>
                <a:schemeClr val="bg1"/>
              </a:solidFill>
            </a:endParaRPr>
          </a:p>
        </p:txBody>
      </p:sp>
      <p:pic>
        <p:nvPicPr>
          <p:cNvPr id="9" name="Picture 2">
            <a:extLst>
              <a:ext uri="{FF2B5EF4-FFF2-40B4-BE49-F238E27FC236}">
                <a16:creationId xmlns:a16="http://schemas.microsoft.com/office/drawing/2014/main" id="{ADAB15D2-0434-41FF-BC16-0ADF4127E7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2062" y="2656882"/>
            <a:ext cx="883920" cy="823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630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7FB7C371-B8CC-4D4F-A97C-FB2D24915F8E}"/>
              </a:ext>
            </a:extLst>
          </p:cNvPr>
          <p:cNvSpPr txBox="1">
            <a:spLocks/>
          </p:cNvSpPr>
          <p:nvPr/>
        </p:nvSpPr>
        <p:spPr>
          <a:xfrm>
            <a:off x="268958" y="400364"/>
            <a:ext cx="7327338" cy="732964"/>
          </a:xfrm>
          <a:prstGeom prst="rect">
            <a:avLst/>
          </a:prstGeom>
          <a:solidFill>
            <a:schemeClr val="accent1"/>
          </a:solidFill>
        </p:spPr>
        <p:txBody>
          <a:bodyPr wrap="square" lIns="36000" tIns="18000" rIns="0" bIns="0" anchor="ctr" anchorCtr="0">
            <a:noAutofit/>
          </a:bodyPr>
          <a:lstStyle>
            <a:lvl1pPr algn="l" defTabSz="914400"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GB" sz="3000" dirty="0"/>
              <a:t>Teacher reflection (recommendations)</a:t>
            </a:r>
          </a:p>
        </p:txBody>
      </p:sp>
      <p:graphicFrame>
        <p:nvGraphicFramePr>
          <p:cNvPr id="4" name="Diagram 3">
            <a:extLst>
              <a:ext uri="{FF2B5EF4-FFF2-40B4-BE49-F238E27FC236}">
                <a16:creationId xmlns:a16="http://schemas.microsoft.com/office/drawing/2014/main" id="{2920C330-3B9C-431F-A9D9-91512E09D7DE}"/>
              </a:ext>
            </a:extLst>
          </p:cNvPr>
          <p:cNvGraphicFramePr/>
          <p:nvPr>
            <p:extLst>
              <p:ext uri="{D42A27DB-BD31-4B8C-83A1-F6EECF244321}">
                <p14:modId xmlns:p14="http://schemas.microsoft.com/office/powerpoint/2010/main" val="3072973166"/>
              </p:ext>
            </p:extLst>
          </p:nvPr>
        </p:nvGraphicFramePr>
        <p:xfrm>
          <a:off x="353623" y="1266869"/>
          <a:ext cx="7341326" cy="5761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Services provided by an Educational Institution to Students, Faculty and  Staff are Fully Exempt from GST">
            <a:extLst>
              <a:ext uri="{FF2B5EF4-FFF2-40B4-BE49-F238E27FC236}">
                <a16:creationId xmlns:a16="http://schemas.microsoft.com/office/drawing/2014/main" id="{738B4DCB-C654-44C2-A37B-52AEC0E76DC7}"/>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5097" y="5593624"/>
            <a:ext cx="792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ownload Teaching Clip Art Clipart Teacher Education - Teacher Clipart -  Free Transparent PNG Clipart Images Download">
            <a:extLst>
              <a:ext uri="{FF2B5EF4-FFF2-40B4-BE49-F238E27FC236}">
                <a16:creationId xmlns:a16="http://schemas.microsoft.com/office/drawing/2014/main" id="{9D2A769C-1164-453F-9B82-74E91EC9BF31}"/>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097" y="1858991"/>
            <a:ext cx="792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omputer Icons Learning School Education, Kid StudY, child, text, logo png  | PNGWing">
            <a:extLst>
              <a:ext uri="{FF2B5EF4-FFF2-40B4-BE49-F238E27FC236}">
                <a16:creationId xmlns:a16="http://schemas.microsoft.com/office/drawing/2014/main" id="{5169E1BC-C832-4D4B-9C18-D2F11F315BC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214" y="3701607"/>
            <a:ext cx="1469766" cy="89197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628CE47-EA19-4374-BF6D-F928DCD717E3}"/>
              </a:ext>
            </a:extLst>
          </p:cNvPr>
          <p:cNvSpPr/>
          <p:nvPr/>
        </p:nvSpPr>
        <p:spPr>
          <a:xfrm>
            <a:off x="5895702" y="1133328"/>
            <a:ext cx="3000103" cy="2339102"/>
          </a:xfrm>
          <a:prstGeom prst="rect">
            <a:avLst/>
          </a:prstGeom>
        </p:spPr>
        <p:txBody>
          <a:bodyPr wrap="square">
            <a:spAutoFit/>
          </a:bodyPr>
          <a:lstStyle/>
          <a:p>
            <a:pPr marR="1420" algn="just"/>
            <a:r>
              <a:rPr lang="en-GB" sz="1600" dirty="0">
                <a:solidFill>
                  <a:srgbClr val="000000"/>
                </a:solidFill>
                <a:highlight>
                  <a:srgbClr val="FFFF00"/>
                </a:highlight>
              </a:rPr>
              <a:t>“I think the most important focus for any funding would be to work with other teachers to show them how they could use citizen science in their classrooms and how to integrate into the curriculum, and how beneficial it is.”</a:t>
            </a:r>
          </a:p>
          <a:p>
            <a:pPr marR="1420"/>
            <a:endParaRPr lang="en-GB" dirty="0">
              <a:solidFill>
                <a:srgbClr val="000000"/>
              </a:solidFill>
              <a:latin typeface="Arial" panose="020B0604020202020204" pitchFamily="34" charset="0"/>
            </a:endParaRPr>
          </a:p>
        </p:txBody>
      </p:sp>
    </p:spTree>
    <p:extLst>
      <p:ext uri="{BB962C8B-B14F-4D97-AF65-F5344CB8AC3E}">
        <p14:creationId xmlns:p14="http://schemas.microsoft.com/office/powerpoint/2010/main" val="108312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007740-7A25-4605-92DC-85FC7F172030}"/>
              </a:ext>
            </a:extLst>
          </p:cNvPr>
          <p:cNvSpPr>
            <a:spLocks noGrp="1"/>
          </p:cNvSpPr>
          <p:nvPr>
            <p:ph type="body" sz="quarter" idx="11"/>
          </p:nvPr>
        </p:nvSpPr>
        <p:spPr>
          <a:xfrm>
            <a:off x="461853" y="1280297"/>
            <a:ext cx="8220294" cy="5284967"/>
          </a:xfrm>
        </p:spPr>
        <p:txBody>
          <a:bodyPr numCol="1"/>
          <a:lstStyle/>
          <a:p>
            <a:pPr marL="228600" lvl="0" indent="-228600" defTabSz="914400">
              <a:lnSpc>
                <a:spcPct val="150000"/>
              </a:lnSpc>
              <a:buFont typeface="Arial" panose="020B0604020202020204" pitchFamily="34" charset="0"/>
              <a:buChar char="•"/>
            </a:pPr>
            <a:r>
              <a:rPr lang="en-US" sz="1800" b="0" dirty="0">
                <a:cs typeface="Times New Roman" panose="02020603050405020304" pitchFamily="18" charset="0"/>
              </a:rPr>
              <a:t>Create a guidance booklet for teachers (from teachers) who want to use citizen science in their classrooms</a:t>
            </a:r>
          </a:p>
          <a:p>
            <a:pPr marL="228600" lvl="0" indent="-228600" defTabSz="914400">
              <a:lnSpc>
                <a:spcPct val="150000"/>
              </a:lnSpc>
              <a:buFont typeface="Arial" panose="020B0604020202020204" pitchFamily="34" charset="0"/>
              <a:buChar char="•"/>
            </a:pPr>
            <a:r>
              <a:rPr lang="en-US" sz="1800" b="0" dirty="0">
                <a:cs typeface="Times New Roman" panose="02020603050405020304" pitchFamily="18" charset="0"/>
              </a:rPr>
              <a:t>Use insights from the </a:t>
            </a:r>
            <a:r>
              <a:rPr lang="en-US" sz="1800" b="0" dirty="0" err="1">
                <a:cs typeface="Times New Roman" panose="02020603050405020304" pitchFamily="18" charset="0"/>
              </a:rPr>
              <a:t>CitSci</a:t>
            </a:r>
            <a:r>
              <a:rPr lang="en-US" sz="1800" b="0" dirty="0">
                <a:cs typeface="Times New Roman" panose="02020603050405020304" pitchFamily="18" charset="0"/>
              </a:rPr>
              <a:t> Edu to design citizen science projects involving teachers and their classrooms</a:t>
            </a:r>
          </a:p>
          <a:p>
            <a:pPr marL="228600" lvl="0" indent="-228600" defTabSz="914400">
              <a:lnSpc>
                <a:spcPct val="150000"/>
              </a:lnSpc>
              <a:buFont typeface="Arial" panose="020B0604020202020204" pitchFamily="34" charset="0"/>
              <a:buChar char="•"/>
            </a:pPr>
            <a:r>
              <a:rPr lang="en-US" sz="1800" b="0" dirty="0">
                <a:cs typeface="Times New Roman" panose="02020603050405020304" pitchFamily="18" charset="0"/>
              </a:rPr>
              <a:t>Liaise with schools on how to improve the settings for students to engage with citizen science activities </a:t>
            </a:r>
          </a:p>
          <a:p>
            <a:pPr marL="108000" indent="-457200">
              <a:lnSpc>
                <a:spcPct val="300000"/>
              </a:lnSpc>
              <a:spcBef>
                <a:spcPts val="0"/>
              </a:spcBef>
            </a:pPr>
            <a:endParaRPr lang="en-US" sz="2100" dirty="0"/>
          </a:p>
        </p:txBody>
      </p:sp>
      <p:sp>
        <p:nvSpPr>
          <p:cNvPr id="3" name="Title 2">
            <a:extLst>
              <a:ext uri="{FF2B5EF4-FFF2-40B4-BE49-F238E27FC236}">
                <a16:creationId xmlns:a16="http://schemas.microsoft.com/office/drawing/2014/main" id="{A8E11A43-38B5-408A-8E6E-0605F8EBD0FA}"/>
              </a:ext>
            </a:extLst>
          </p:cNvPr>
          <p:cNvSpPr>
            <a:spLocks noGrp="1"/>
          </p:cNvSpPr>
          <p:nvPr>
            <p:ph type="ctrTitle"/>
          </p:nvPr>
        </p:nvSpPr>
        <p:spPr>
          <a:xfrm>
            <a:off x="461853" y="510451"/>
            <a:ext cx="6252456" cy="612000"/>
          </a:xfrm>
        </p:spPr>
        <p:txBody>
          <a:bodyPr/>
          <a:lstStyle/>
          <a:p>
            <a:r>
              <a:rPr lang="en-US" sz="3000" dirty="0">
                <a:latin typeface="+mn-lt"/>
                <a:cs typeface="Times New Roman" panose="02020603050405020304" pitchFamily="18" charset="0"/>
              </a:rPr>
              <a:t>Future Plans</a:t>
            </a:r>
            <a:endParaRPr lang="en-GB" sz="3000" dirty="0">
              <a:latin typeface="+mn-lt"/>
              <a:cs typeface="Times New Roman" panose="02020603050405020304" pitchFamily="18" charset="0"/>
            </a:endParaRPr>
          </a:p>
        </p:txBody>
      </p:sp>
    </p:spTree>
    <p:extLst>
      <p:ext uri="{BB962C8B-B14F-4D97-AF65-F5344CB8AC3E}">
        <p14:creationId xmlns:p14="http://schemas.microsoft.com/office/powerpoint/2010/main" val="150310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TO Q&amp;A Session #1: October 30, 2018 | by XTRD | xtradeio | Medium">
            <a:extLst>
              <a:ext uri="{FF2B5EF4-FFF2-40B4-BE49-F238E27FC236}">
                <a16:creationId xmlns:a16="http://schemas.microsoft.com/office/drawing/2014/main" id="{3D25B4C1-82F1-4884-9E91-03E91A026D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3211"/>
            <a:ext cx="9144000" cy="697121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1671378" y="5371862"/>
            <a:ext cx="5940580" cy="498598"/>
          </a:xfrm>
        </p:spPr>
        <p:txBody>
          <a:bodyPr/>
          <a:lstStyle/>
          <a:p>
            <a:pPr algn="ctr"/>
            <a:r>
              <a:rPr lang="en-GB" dirty="0">
                <a:solidFill>
                  <a:srgbClr val="002060"/>
                </a:solidFill>
              </a:rPr>
              <a:t>THANK YOU</a:t>
            </a:r>
          </a:p>
        </p:txBody>
      </p:sp>
      <p:sp>
        <p:nvSpPr>
          <p:cNvPr id="5" name="Title 1">
            <a:extLst>
              <a:ext uri="{FF2B5EF4-FFF2-40B4-BE49-F238E27FC236}">
                <a16:creationId xmlns:a16="http://schemas.microsoft.com/office/drawing/2014/main" id="{C5A3A942-ECB6-444B-A3AD-D2D34C5E396A}"/>
              </a:ext>
            </a:extLst>
          </p:cNvPr>
          <p:cNvSpPr txBox="1">
            <a:spLocks/>
          </p:cNvSpPr>
          <p:nvPr/>
        </p:nvSpPr>
        <p:spPr>
          <a:xfrm>
            <a:off x="2867795" y="6063622"/>
            <a:ext cx="3933599" cy="560923"/>
          </a:xfrm>
          <a:prstGeom prst="rect">
            <a:avLst/>
          </a:prstGeom>
        </p:spPr>
        <p:txBody>
          <a:bodyPr wrap="square" lIns="0" tIns="0" rIns="0" bIns="0" anchor="t" anchorCtr="0">
            <a:spAutoFit/>
          </a:bodyPr>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r>
              <a:rPr lang="en-GB" sz="1350" dirty="0" err="1">
                <a:solidFill>
                  <a:srgbClr val="002060"/>
                </a:solidFill>
                <a:latin typeface="Candara" pitchFamily="34" charset="0"/>
              </a:rPr>
              <a:t>Dr.</a:t>
            </a:r>
            <a:r>
              <a:rPr lang="en-GB" sz="1350" dirty="0">
                <a:solidFill>
                  <a:srgbClr val="002060"/>
                </a:solidFill>
                <a:latin typeface="Candara" pitchFamily="34" charset="0"/>
              </a:rPr>
              <a:t> Nashwa Ismail (Nashwa.Ismail@open.ac.uk)</a:t>
            </a:r>
          </a:p>
          <a:p>
            <a:endParaRPr lang="en-GB" sz="1350" dirty="0">
              <a:solidFill>
                <a:srgbClr val="002060"/>
              </a:solidFill>
              <a:latin typeface="Candara" pitchFamily="34" charset="0"/>
            </a:endParaRPr>
          </a:p>
          <a:p>
            <a:r>
              <a:rPr lang="en-GB" sz="1350" dirty="0" err="1">
                <a:solidFill>
                  <a:srgbClr val="002060"/>
                </a:solidFill>
                <a:latin typeface="Candara" pitchFamily="34" charset="0"/>
              </a:rPr>
              <a:t>Dr.</a:t>
            </a:r>
            <a:r>
              <a:rPr lang="en-GB" sz="1350" dirty="0">
                <a:solidFill>
                  <a:srgbClr val="002060"/>
                </a:solidFill>
                <a:latin typeface="Candara" pitchFamily="34" charset="0"/>
              </a:rPr>
              <a:t> Maria </a:t>
            </a:r>
            <a:r>
              <a:rPr lang="en-GB" sz="1350" dirty="0" err="1">
                <a:solidFill>
                  <a:srgbClr val="002060"/>
                </a:solidFill>
                <a:latin typeface="Candara" pitchFamily="34" charset="0"/>
              </a:rPr>
              <a:t>Aristeidou</a:t>
            </a:r>
            <a:r>
              <a:rPr lang="en-GB" sz="1350" dirty="0">
                <a:solidFill>
                  <a:srgbClr val="002060"/>
                </a:solidFill>
                <a:latin typeface="Candara" pitchFamily="34" charset="0"/>
              </a:rPr>
              <a:t> (maria.aristeidou@open.ac.uk)</a:t>
            </a:r>
          </a:p>
        </p:txBody>
      </p:sp>
    </p:spTree>
    <p:extLst>
      <p:ext uri="{BB962C8B-B14F-4D97-AF65-F5344CB8AC3E}">
        <p14:creationId xmlns:p14="http://schemas.microsoft.com/office/powerpoint/2010/main" val="277474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C70D33-C5B2-43E8-99D5-8DCB64871E6F}"/>
              </a:ext>
            </a:extLst>
          </p:cNvPr>
          <p:cNvSpPr>
            <a:spLocks noGrp="1"/>
          </p:cNvSpPr>
          <p:nvPr>
            <p:ph type="body" sz="quarter" idx="11"/>
          </p:nvPr>
        </p:nvSpPr>
        <p:spPr>
          <a:xfrm>
            <a:off x="4171036" y="1215314"/>
            <a:ext cx="540000" cy="503999"/>
          </a:xfrm>
        </p:spPr>
        <p:txBody>
          <a:bodyPr/>
          <a:lstStyle/>
          <a:p>
            <a:r>
              <a:rPr lang="en-GB" sz="1800" dirty="0"/>
              <a:t>01</a:t>
            </a:r>
          </a:p>
        </p:txBody>
      </p:sp>
      <p:sp>
        <p:nvSpPr>
          <p:cNvPr id="3" name="Text Placeholder 2">
            <a:extLst>
              <a:ext uri="{FF2B5EF4-FFF2-40B4-BE49-F238E27FC236}">
                <a16:creationId xmlns:a16="http://schemas.microsoft.com/office/drawing/2014/main" id="{C6B8D1F2-96C8-4665-96A7-1D05EA198779}"/>
              </a:ext>
            </a:extLst>
          </p:cNvPr>
          <p:cNvSpPr>
            <a:spLocks noGrp="1"/>
          </p:cNvSpPr>
          <p:nvPr>
            <p:ph type="body" sz="quarter" idx="12"/>
          </p:nvPr>
        </p:nvSpPr>
        <p:spPr>
          <a:xfrm>
            <a:off x="4656705" y="1205376"/>
            <a:ext cx="3207056" cy="261938"/>
          </a:xfrm>
        </p:spPr>
        <p:txBody>
          <a:bodyPr/>
          <a:lstStyle/>
          <a:p>
            <a:r>
              <a:rPr lang="en-GB" dirty="0"/>
              <a:t>Project background </a:t>
            </a:r>
          </a:p>
        </p:txBody>
      </p:sp>
      <p:sp>
        <p:nvSpPr>
          <p:cNvPr id="5" name="Text Placeholder 4">
            <a:extLst>
              <a:ext uri="{FF2B5EF4-FFF2-40B4-BE49-F238E27FC236}">
                <a16:creationId xmlns:a16="http://schemas.microsoft.com/office/drawing/2014/main" id="{0D432058-C1BB-4813-9F23-2F54A94C5D62}"/>
              </a:ext>
            </a:extLst>
          </p:cNvPr>
          <p:cNvSpPr>
            <a:spLocks noGrp="1"/>
          </p:cNvSpPr>
          <p:nvPr>
            <p:ph type="body" sz="quarter" idx="14"/>
          </p:nvPr>
        </p:nvSpPr>
        <p:spPr>
          <a:xfrm>
            <a:off x="4171036" y="1910699"/>
            <a:ext cx="540000" cy="503999"/>
          </a:xfrm>
        </p:spPr>
        <p:txBody>
          <a:bodyPr/>
          <a:lstStyle/>
          <a:p>
            <a:r>
              <a:rPr lang="en-GB" sz="1800" dirty="0"/>
              <a:t>02	</a:t>
            </a:r>
          </a:p>
        </p:txBody>
      </p:sp>
      <p:sp>
        <p:nvSpPr>
          <p:cNvPr id="6" name="Text Placeholder 5">
            <a:extLst>
              <a:ext uri="{FF2B5EF4-FFF2-40B4-BE49-F238E27FC236}">
                <a16:creationId xmlns:a16="http://schemas.microsoft.com/office/drawing/2014/main" id="{739A5C85-5856-4ECD-A775-7ED7A726E4A4}"/>
              </a:ext>
            </a:extLst>
          </p:cNvPr>
          <p:cNvSpPr>
            <a:spLocks noGrp="1"/>
          </p:cNvSpPr>
          <p:nvPr>
            <p:ph type="body" sz="quarter" idx="15"/>
          </p:nvPr>
        </p:nvSpPr>
        <p:spPr>
          <a:xfrm>
            <a:off x="4656705" y="1866554"/>
            <a:ext cx="3207056" cy="261938"/>
          </a:xfrm>
        </p:spPr>
        <p:txBody>
          <a:bodyPr/>
          <a:lstStyle/>
          <a:p>
            <a:r>
              <a:rPr lang="en-GB" dirty="0"/>
              <a:t>Teacher motivations </a:t>
            </a:r>
          </a:p>
          <a:p>
            <a:endParaRPr lang="en-GB" dirty="0"/>
          </a:p>
        </p:txBody>
      </p:sp>
      <p:sp>
        <p:nvSpPr>
          <p:cNvPr id="8" name="Text Placeholder 7">
            <a:extLst>
              <a:ext uri="{FF2B5EF4-FFF2-40B4-BE49-F238E27FC236}">
                <a16:creationId xmlns:a16="http://schemas.microsoft.com/office/drawing/2014/main" id="{05A748D6-82DC-45CE-921A-5F3F16C06A2D}"/>
              </a:ext>
            </a:extLst>
          </p:cNvPr>
          <p:cNvSpPr>
            <a:spLocks noGrp="1"/>
          </p:cNvSpPr>
          <p:nvPr>
            <p:ph type="body" sz="quarter" idx="17"/>
          </p:nvPr>
        </p:nvSpPr>
        <p:spPr>
          <a:xfrm>
            <a:off x="4171036" y="2562201"/>
            <a:ext cx="540000" cy="503999"/>
          </a:xfrm>
        </p:spPr>
        <p:txBody>
          <a:bodyPr/>
          <a:lstStyle/>
          <a:p>
            <a:r>
              <a:rPr lang="en-GB" sz="1800" dirty="0"/>
              <a:t>03</a:t>
            </a:r>
          </a:p>
        </p:txBody>
      </p:sp>
      <p:sp>
        <p:nvSpPr>
          <p:cNvPr id="9" name="Text Placeholder 8">
            <a:extLst>
              <a:ext uri="{FF2B5EF4-FFF2-40B4-BE49-F238E27FC236}">
                <a16:creationId xmlns:a16="http://schemas.microsoft.com/office/drawing/2014/main" id="{C9DC4DB6-CE52-4993-9613-778438C26A0A}"/>
              </a:ext>
            </a:extLst>
          </p:cNvPr>
          <p:cNvSpPr>
            <a:spLocks noGrp="1"/>
          </p:cNvSpPr>
          <p:nvPr>
            <p:ph type="body" sz="quarter" idx="18"/>
          </p:nvPr>
        </p:nvSpPr>
        <p:spPr>
          <a:xfrm>
            <a:off x="4656705" y="2527732"/>
            <a:ext cx="3207056" cy="261938"/>
          </a:xfrm>
        </p:spPr>
        <p:txBody>
          <a:bodyPr/>
          <a:lstStyle/>
          <a:p>
            <a:r>
              <a:rPr lang="en-GB" dirty="0"/>
              <a:t>Teacher strategies </a:t>
            </a:r>
          </a:p>
          <a:p>
            <a:endParaRPr lang="en-GB" dirty="0"/>
          </a:p>
        </p:txBody>
      </p:sp>
      <p:sp>
        <p:nvSpPr>
          <p:cNvPr id="11" name="Text Placeholder 10">
            <a:extLst>
              <a:ext uri="{FF2B5EF4-FFF2-40B4-BE49-F238E27FC236}">
                <a16:creationId xmlns:a16="http://schemas.microsoft.com/office/drawing/2014/main" id="{049844AE-C233-4BE1-A195-7AA52B3C93C1}"/>
              </a:ext>
            </a:extLst>
          </p:cNvPr>
          <p:cNvSpPr>
            <a:spLocks noGrp="1"/>
          </p:cNvSpPr>
          <p:nvPr>
            <p:ph type="body" sz="quarter" idx="20"/>
          </p:nvPr>
        </p:nvSpPr>
        <p:spPr>
          <a:xfrm>
            <a:off x="4171036" y="3196939"/>
            <a:ext cx="540000" cy="503999"/>
          </a:xfrm>
        </p:spPr>
        <p:txBody>
          <a:bodyPr/>
          <a:lstStyle/>
          <a:p>
            <a:r>
              <a:rPr lang="en-GB" sz="1800" dirty="0"/>
              <a:t>04</a:t>
            </a:r>
          </a:p>
        </p:txBody>
      </p:sp>
      <p:sp>
        <p:nvSpPr>
          <p:cNvPr id="12" name="Text Placeholder 11">
            <a:extLst>
              <a:ext uri="{FF2B5EF4-FFF2-40B4-BE49-F238E27FC236}">
                <a16:creationId xmlns:a16="http://schemas.microsoft.com/office/drawing/2014/main" id="{569DCAC6-141A-4FB8-996F-A26E3A348BC0}"/>
              </a:ext>
            </a:extLst>
          </p:cNvPr>
          <p:cNvSpPr>
            <a:spLocks noGrp="1"/>
          </p:cNvSpPr>
          <p:nvPr>
            <p:ph type="body" sz="quarter" idx="21"/>
          </p:nvPr>
        </p:nvSpPr>
        <p:spPr>
          <a:xfrm>
            <a:off x="4656705" y="3188910"/>
            <a:ext cx="3953611" cy="261938"/>
          </a:xfrm>
        </p:spPr>
        <p:txBody>
          <a:bodyPr/>
          <a:lstStyle/>
          <a:p>
            <a:r>
              <a:rPr lang="en-GB" dirty="0"/>
              <a:t>Teacher challenges and recommendations </a:t>
            </a:r>
          </a:p>
          <a:p>
            <a:endParaRPr lang="en-GB" dirty="0"/>
          </a:p>
        </p:txBody>
      </p:sp>
      <p:sp>
        <p:nvSpPr>
          <p:cNvPr id="14" name="Text Placeholder 13">
            <a:extLst>
              <a:ext uri="{FF2B5EF4-FFF2-40B4-BE49-F238E27FC236}">
                <a16:creationId xmlns:a16="http://schemas.microsoft.com/office/drawing/2014/main" id="{69EBC107-FBDB-4B5D-A75C-08BBB92016F7}"/>
              </a:ext>
            </a:extLst>
          </p:cNvPr>
          <p:cNvSpPr>
            <a:spLocks noGrp="1"/>
          </p:cNvSpPr>
          <p:nvPr>
            <p:ph type="body" sz="quarter" idx="23"/>
          </p:nvPr>
        </p:nvSpPr>
        <p:spPr>
          <a:xfrm>
            <a:off x="4171036" y="3850088"/>
            <a:ext cx="540000" cy="503999"/>
          </a:xfrm>
        </p:spPr>
        <p:txBody>
          <a:bodyPr/>
          <a:lstStyle/>
          <a:p>
            <a:r>
              <a:rPr lang="en-GB" sz="1800" dirty="0"/>
              <a:t>05</a:t>
            </a:r>
          </a:p>
        </p:txBody>
      </p:sp>
      <p:sp>
        <p:nvSpPr>
          <p:cNvPr id="17" name="Text Placeholder 16">
            <a:extLst>
              <a:ext uri="{FF2B5EF4-FFF2-40B4-BE49-F238E27FC236}">
                <a16:creationId xmlns:a16="http://schemas.microsoft.com/office/drawing/2014/main" id="{B9BBCFFB-4C3D-42C4-8700-310E360F86EE}"/>
              </a:ext>
            </a:extLst>
          </p:cNvPr>
          <p:cNvSpPr>
            <a:spLocks noGrp="1"/>
          </p:cNvSpPr>
          <p:nvPr>
            <p:ph type="body" sz="quarter" idx="26"/>
          </p:nvPr>
        </p:nvSpPr>
        <p:spPr>
          <a:xfrm>
            <a:off x="4171036" y="4652116"/>
            <a:ext cx="540000" cy="503999"/>
          </a:xfrm>
        </p:spPr>
        <p:txBody>
          <a:bodyPr/>
          <a:lstStyle/>
          <a:p>
            <a:r>
              <a:rPr lang="en-GB" sz="1800" dirty="0"/>
              <a:t>06</a:t>
            </a:r>
          </a:p>
        </p:txBody>
      </p:sp>
      <p:sp>
        <p:nvSpPr>
          <p:cNvPr id="21" name="Title 20">
            <a:extLst>
              <a:ext uri="{FF2B5EF4-FFF2-40B4-BE49-F238E27FC236}">
                <a16:creationId xmlns:a16="http://schemas.microsoft.com/office/drawing/2014/main" id="{CA06B1DD-0C3B-4A0B-AB8B-AFA3E8DDCDBC}"/>
              </a:ext>
            </a:extLst>
          </p:cNvPr>
          <p:cNvSpPr>
            <a:spLocks noGrp="1"/>
          </p:cNvSpPr>
          <p:nvPr>
            <p:ph type="ctrTitle"/>
          </p:nvPr>
        </p:nvSpPr>
        <p:spPr/>
        <p:txBody>
          <a:bodyPr/>
          <a:lstStyle/>
          <a:p>
            <a:r>
              <a:rPr lang="en-GB" dirty="0">
                <a:latin typeface="+mn-lt"/>
              </a:rPr>
              <a:t>Content</a:t>
            </a:r>
          </a:p>
        </p:txBody>
      </p:sp>
      <p:sp>
        <p:nvSpPr>
          <p:cNvPr id="24" name="Text Placeholder 11">
            <a:extLst>
              <a:ext uri="{FF2B5EF4-FFF2-40B4-BE49-F238E27FC236}">
                <a16:creationId xmlns:a16="http://schemas.microsoft.com/office/drawing/2014/main" id="{1F71700C-1A1B-4901-BCDC-F47D754D582A}"/>
              </a:ext>
            </a:extLst>
          </p:cNvPr>
          <p:cNvSpPr txBox="1">
            <a:spLocks/>
          </p:cNvSpPr>
          <p:nvPr/>
        </p:nvSpPr>
        <p:spPr>
          <a:xfrm>
            <a:off x="4656705" y="3850088"/>
            <a:ext cx="3953611" cy="2619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200" b="1" kern="1200">
                <a:solidFill>
                  <a:schemeClr val="tx1"/>
                </a:solidFill>
                <a:latin typeface="+mn-lt"/>
                <a:ea typeface="+mn-ea"/>
                <a:cs typeface="+mn-cs"/>
              </a:defRPr>
            </a:lvl1pPr>
            <a:lvl2pPr marL="457189"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2pPr>
            <a:lvl3pPr marL="914377"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3pPr>
            <a:lvl4pPr marL="1371566"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4pPr>
            <a:lvl5pPr marL="1828754"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Future plans</a:t>
            </a:r>
          </a:p>
        </p:txBody>
      </p:sp>
      <p:sp>
        <p:nvSpPr>
          <p:cNvPr id="25" name="Text Placeholder 11">
            <a:extLst>
              <a:ext uri="{FF2B5EF4-FFF2-40B4-BE49-F238E27FC236}">
                <a16:creationId xmlns:a16="http://schemas.microsoft.com/office/drawing/2014/main" id="{A6AEFF72-D180-4E8A-A49C-598CCAB755E5}"/>
              </a:ext>
            </a:extLst>
          </p:cNvPr>
          <p:cNvSpPr txBox="1">
            <a:spLocks/>
          </p:cNvSpPr>
          <p:nvPr/>
        </p:nvSpPr>
        <p:spPr>
          <a:xfrm>
            <a:off x="4657875" y="4670288"/>
            <a:ext cx="3953611" cy="2619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200" b="1" kern="1200">
                <a:solidFill>
                  <a:schemeClr val="tx1"/>
                </a:solidFill>
                <a:latin typeface="+mn-lt"/>
                <a:ea typeface="+mn-ea"/>
                <a:cs typeface="+mn-cs"/>
              </a:defRPr>
            </a:lvl1pPr>
            <a:lvl2pPr marL="457189"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2pPr>
            <a:lvl3pPr marL="914377"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3pPr>
            <a:lvl4pPr marL="1371566"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4pPr>
            <a:lvl5pPr marL="1828754"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Q &amp; A</a:t>
            </a:r>
          </a:p>
        </p:txBody>
      </p:sp>
      <p:sp>
        <p:nvSpPr>
          <p:cNvPr id="27" name="Picture Placeholder 26">
            <a:extLst>
              <a:ext uri="{FF2B5EF4-FFF2-40B4-BE49-F238E27FC236}">
                <a16:creationId xmlns:a16="http://schemas.microsoft.com/office/drawing/2014/main" id="{27E76BA8-6E95-4913-910E-F9B620C18ADC}"/>
              </a:ext>
            </a:extLst>
          </p:cNvPr>
          <p:cNvSpPr>
            <a:spLocks noGrp="1"/>
          </p:cNvSpPr>
          <p:nvPr>
            <p:ph type="pic" sz="quarter" idx="29"/>
          </p:nvPr>
        </p:nvSpPr>
        <p:spPr/>
      </p:sp>
      <p:sp>
        <p:nvSpPr>
          <p:cNvPr id="31" name="Rectangle 30">
            <a:extLst>
              <a:ext uri="{FF2B5EF4-FFF2-40B4-BE49-F238E27FC236}">
                <a16:creationId xmlns:a16="http://schemas.microsoft.com/office/drawing/2014/main" id="{9CA05068-184B-42E0-905E-BF49DBF48545}"/>
              </a:ext>
            </a:extLst>
          </p:cNvPr>
          <p:cNvSpPr/>
          <p:nvPr/>
        </p:nvSpPr>
        <p:spPr>
          <a:xfrm rot="2338474">
            <a:off x="2581420" y="976679"/>
            <a:ext cx="1306768" cy="400110"/>
          </a:xfrm>
          <a:prstGeom prst="rect">
            <a:avLst/>
          </a:prstGeom>
          <a:noFill/>
        </p:spPr>
        <p:txBody>
          <a:bodyPr wrap="none" lIns="91440" tIns="45720" rIns="91440" bIns="45720">
            <a:spAutoFit/>
          </a:bodyPr>
          <a:lstStyle/>
          <a:p>
            <a:pPr algn="ctr"/>
            <a:r>
              <a:rPr lang="en-US" sz="2000" b="0" cap="none" spc="0" dirty="0">
                <a:ln w="0"/>
                <a:solidFill>
                  <a:schemeClr val="accent1">
                    <a:lumMod val="75000"/>
                  </a:schemeClr>
                </a:solidFill>
                <a:effectLst>
                  <a:outerShdw blurRad="38100" dist="25400" dir="5400000" algn="ctr" rotWithShape="0">
                    <a:srgbClr val="6E747A">
                      <a:alpha val="43000"/>
                    </a:srgbClr>
                  </a:outerShdw>
                </a:effectLst>
              </a:rPr>
              <a:t>Activities </a:t>
            </a:r>
          </a:p>
        </p:txBody>
      </p:sp>
      <p:sp>
        <p:nvSpPr>
          <p:cNvPr id="33" name="Rectangle 32">
            <a:extLst>
              <a:ext uri="{FF2B5EF4-FFF2-40B4-BE49-F238E27FC236}">
                <a16:creationId xmlns:a16="http://schemas.microsoft.com/office/drawing/2014/main" id="{12E09379-01EC-4027-9C1E-58235023FD98}"/>
              </a:ext>
            </a:extLst>
          </p:cNvPr>
          <p:cNvSpPr/>
          <p:nvPr/>
        </p:nvSpPr>
        <p:spPr>
          <a:xfrm rot="1967052">
            <a:off x="626640" y="4601202"/>
            <a:ext cx="1435009" cy="400110"/>
          </a:xfrm>
          <a:prstGeom prst="rect">
            <a:avLst/>
          </a:prstGeom>
          <a:noFill/>
        </p:spPr>
        <p:txBody>
          <a:bodyPr wrap="none" lIns="91440" tIns="45720" rIns="91440" bIns="45720">
            <a:spAutoFit/>
          </a:bodyPr>
          <a:lstStyle/>
          <a:p>
            <a:pPr algn="ctr"/>
            <a:r>
              <a:rPr lang="en-US" sz="2000" b="0" cap="none" spc="0" dirty="0">
                <a:ln w="0"/>
                <a:solidFill>
                  <a:schemeClr val="accent1">
                    <a:lumMod val="75000"/>
                  </a:schemeClr>
                </a:solidFill>
                <a:effectLst>
                  <a:outerShdw blurRad="38100" dist="25400" dir="5400000" algn="ctr" rotWithShape="0">
                    <a:srgbClr val="6E747A">
                      <a:alpha val="43000"/>
                    </a:srgbClr>
                  </a:outerShdw>
                </a:effectLst>
              </a:rPr>
              <a:t>Strategies </a:t>
            </a:r>
          </a:p>
        </p:txBody>
      </p:sp>
      <p:sp>
        <p:nvSpPr>
          <p:cNvPr id="34" name="Rectangle 33">
            <a:extLst>
              <a:ext uri="{FF2B5EF4-FFF2-40B4-BE49-F238E27FC236}">
                <a16:creationId xmlns:a16="http://schemas.microsoft.com/office/drawing/2014/main" id="{3C74079D-C8E3-490B-AE4C-BD7646DDE6CA}"/>
              </a:ext>
            </a:extLst>
          </p:cNvPr>
          <p:cNvSpPr/>
          <p:nvPr/>
        </p:nvSpPr>
        <p:spPr>
          <a:xfrm rot="19058476">
            <a:off x="2216942" y="4956060"/>
            <a:ext cx="1527983" cy="400110"/>
          </a:xfrm>
          <a:prstGeom prst="rect">
            <a:avLst/>
          </a:prstGeom>
          <a:noFill/>
        </p:spPr>
        <p:txBody>
          <a:bodyPr wrap="none" lIns="91440" tIns="45720" rIns="91440" bIns="45720">
            <a:spAutoFit/>
          </a:bodyPr>
          <a:lstStyle/>
          <a:p>
            <a:pPr algn="ctr"/>
            <a:r>
              <a:rPr lang="en-US" sz="2000" b="0" cap="none" spc="0" dirty="0">
                <a:ln w="0"/>
                <a:solidFill>
                  <a:schemeClr val="accent1">
                    <a:lumMod val="75000"/>
                  </a:schemeClr>
                </a:solidFill>
                <a:effectLst>
                  <a:outerShdw blurRad="38100" dist="25400" dir="5400000" algn="ctr" rotWithShape="0">
                    <a:srgbClr val="6E747A">
                      <a:alpha val="43000"/>
                    </a:srgbClr>
                  </a:outerShdw>
                </a:effectLst>
              </a:rPr>
              <a:t>Challenges </a:t>
            </a:r>
          </a:p>
        </p:txBody>
      </p:sp>
      <p:sp>
        <p:nvSpPr>
          <p:cNvPr id="35" name="Rectangle 34">
            <a:extLst>
              <a:ext uri="{FF2B5EF4-FFF2-40B4-BE49-F238E27FC236}">
                <a16:creationId xmlns:a16="http://schemas.microsoft.com/office/drawing/2014/main" id="{84DB033A-21AB-4087-B353-C3FBF2EF1413}"/>
              </a:ext>
            </a:extLst>
          </p:cNvPr>
          <p:cNvSpPr/>
          <p:nvPr/>
        </p:nvSpPr>
        <p:spPr>
          <a:xfrm rot="571587">
            <a:off x="649814" y="5977623"/>
            <a:ext cx="2382383" cy="400110"/>
          </a:xfrm>
          <a:prstGeom prst="rect">
            <a:avLst/>
          </a:prstGeom>
          <a:noFill/>
        </p:spPr>
        <p:txBody>
          <a:bodyPr wrap="none" lIns="91440" tIns="45720" rIns="91440" bIns="45720">
            <a:spAutoFit/>
          </a:bodyPr>
          <a:lstStyle/>
          <a:p>
            <a:pPr algn="ctr"/>
            <a:r>
              <a:rPr lang="en-US" sz="2000" b="0" cap="none" spc="0" dirty="0">
                <a:ln w="0"/>
                <a:solidFill>
                  <a:schemeClr val="accent1">
                    <a:lumMod val="75000"/>
                  </a:schemeClr>
                </a:solidFill>
                <a:effectLst>
                  <a:outerShdw blurRad="38100" dist="25400" dir="5400000" algn="ctr" rotWithShape="0">
                    <a:srgbClr val="6E747A">
                      <a:alpha val="43000"/>
                    </a:srgbClr>
                  </a:outerShdw>
                </a:effectLst>
              </a:rPr>
              <a:t>Recommendations </a:t>
            </a:r>
          </a:p>
        </p:txBody>
      </p:sp>
      <p:sp>
        <p:nvSpPr>
          <p:cNvPr id="36" name="Rectangle 35">
            <a:extLst>
              <a:ext uri="{FF2B5EF4-FFF2-40B4-BE49-F238E27FC236}">
                <a16:creationId xmlns:a16="http://schemas.microsoft.com/office/drawing/2014/main" id="{411ACD28-1BF0-4D09-8215-5D772F3AD3DA}"/>
              </a:ext>
            </a:extLst>
          </p:cNvPr>
          <p:cNvSpPr/>
          <p:nvPr/>
        </p:nvSpPr>
        <p:spPr>
          <a:xfrm rot="18832616">
            <a:off x="-188273" y="1226276"/>
            <a:ext cx="1435009" cy="400110"/>
          </a:xfrm>
          <a:prstGeom prst="rect">
            <a:avLst/>
          </a:prstGeom>
          <a:noFill/>
        </p:spPr>
        <p:txBody>
          <a:bodyPr wrap="none" lIns="91440" tIns="45720" rIns="91440" bIns="45720">
            <a:spAutoFit/>
          </a:bodyPr>
          <a:lstStyle/>
          <a:p>
            <a:pPr algn="ctr"/>
            <a:r>
              <a:rPr lang="en-US" sz="2000" b="0" cap="none" spc="0" dirty="0">
                <a:ln w="0"/>
                <a:solidFill>
                  <a:schemeClr val="accent1">
                    <a:lumMod val="75000"/>
                  </a:schemeClr>
                </a:solidFill>
                <a:effectLst>
                  <a:outerShdw blurRad="38100" dist="25400" dir="5400000" algn="ctr" rotWithShape="0">
                    <a:srgbClr val="6E747A">
                      <a:alpha val="43000"/>
                    </a:srgbClr>
                  </a:outerShdw>
                </a:effectLst>
              </a:rPr>
              <a:t>Motivation </a:t>
            </a:r>
          </a:p>
        </p:txBody>
      </p:sp>
      <p:pic>
        <p:nvPicPr>
          <p:cNvPr id="2055" name="Picture 2054">
            <a:extLst>
              <a:ext uri="{FF2B5EF4-FFF2-40B4-BE49-F238E27FC236}">
                <a16:creationId xmlns:a16="http://schemas.microsoft.com/office/drawing/2014/main" id="{F5D831DA-C8AE-429F-80A9-40362F6C0165}"/>
              </a:ext>
            </a:extLst>
          </p:cNvPr>
          <p:cNvPicPr>
            <a:picLocks noChangeAspect="1"/>
          </p:cNvPicPr>
          <p:nvPr/>
        </p:nvPicPr>
        <p:blipFill>
          <a:blip r:embed="rId2"/>
          <a:stretch>
            <a:fillRect/>
          </a:stretch>
        </p:blipFill>
        <p:spPr>
          <a:xfrm>
            <a:off x="1367721" y="770471"/>
            <a:ext cx="1190625" cy="990600"/>
          </a:xfrm>
          <a:prstGeom prst="rect">
            <a:avLst/>
          </a:prstGeom>
        </p:spPr>
      </p:pic>
      <p:pic>
        <p:nvPicPr>
          <p:cNvPr id="23" name="Picture 2">
            <a:extLst>
              <a:ext uri="{FF2B5EF4-FFF2-40B4-BE49-F238E27FC236}">
                <a16:creationId xmlns:a16="http://schemas.microsoft.com/office/drawing/2014/main" id="{3F2DF95F-D308-4909-90BC-C233F582C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875" y="2493961"/>
            <a:ext cx="1812315" cy="1325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11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007740-7A25-4605-92DC-85FC7F172030}"/>
              </a:ext>
            </a:extLst>
          </p:cNvPr>
          <p:cNvSpPr>
            <a:spLocks noGrp="1"/>
          </p:cNvSpPr>
          <p:nvPr>
            <p:ph type="body" sz="quarter" idx="11"/>
          </p:nvPr>
        </p:nvSpPr>
        <p:spPr>
          <a:xfrm>
            <a:off x="392185" y="1337901"/>
            <a:ext cx="8220294" cy="5284967"/>
          </a:xfrm>
        </p:spPr>
        <p:txBody>
          <a:bodyPr numCol="1"/>
          <a:lstStyle/>
          <a:p>
            <a:r>
              <a:rPr lang="en-US" sz="1600" dirty="0"/>
              <a:t> </a:t>
            </a:r>
            <a:endParaRPr lang="en-US" dirty="0"/>
          </a:p>
          <a:p>
            <a:endParaRPr lang="en-GB" dirty="0"/>
          </a:p>
        </p:txBody>
      </p:sp>
      <p:sp>
        <p:nvSpPr>
          <p:cNvPr id="3" name="Title 2">
            <a:extLst>
              <a:ext uri="{FF2B5EF4-FFF2-40B4-BE49-F238E27FC236}">
                <a16:creationId xmlns:a16="http://schemas.microsoft.com/office/drawing/2014/main" id="{A8E11A43-38B5-408A-8E6E-0605F8EBD0FA}"/>
              </a:ext>
            </a:extLst>
          </p:cNvPr>
          <p:cNvSpPr>
            <a:spLocks noGrp="1"/>
          </p:cNvSpPr>
          <p:nvPr>
            <p:ph type="ctrTitle"/>
          </p:nvPr>
        </p:nvSpPr>
        <p:spPr>
          <a:xfrm>
            <a:off x="327496" y="273248"/>
            <a:ext cx="6543566" cy="612000"/>
          </a:xfrm>
        </p:spPr>
        <p:txBody>
          <a:bodyPr/>
          <a:lstStyle/>
          <a:p>
            <a:r>
              <a:rPr lang="en-US" sz="3600" dirty="0"/>
              <a:t>Citizen Science</a:t>
            </a:r>
            <a:endParaRPr lang="en-GB" sz="3600" dirty="0"/>
          </a:p>
        </p:txBody>
      </p:sp>
      <p:sp>
        <p:nvSpPr>
          <p:cNvPr id="4" name="Content Placeholder 2">
            <a:extLst>
              <a:ext uri="{FF2B5EF4-FFF2-40B4-BE49-F238E27FC236}">
                <a16:creationId xmlns:a16="http://schemas.microsoft.com/office/drawing/2014/main" id="{49D6DD6D-FA66-469E-BAC9-2227239EA688}"/>
              </a:ext>
            </a:extLst>
          </p:cNvPr>
          <p:cNvSpPr txBox="1">
            <a:spLocks/>
          </p:cNvSpPr>
          <p:nvPr/>
        </p:nvSpPr>
        <p:spPr>
          <a:xfrm>
            <a:off x="327496" y="1108186"/>
            <a:ext cx="8369300" cy="4080987"/>
          </a:xfr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Font typeface="Arial" panose="020B0604020202020204" pitchFamily="34" charset="0"/>
              <a:buNone/>
            </a:pPr>
            <a:r>
              <a:rPr lang="en-US" sz="1400" b="1" dirty="0">
                <a:cs typeface="Times New Roman" panose="02020603050405020304" pitchFamily="18" charset="0"/>
              </a:rPr>
              <a:t>What is it?</a:t>
            </a:r>
          </a:p>
          <a:p>
            <a:pPr>
              <a:lnSpc>
                <a:spcPct val="170000"/>
              </a:lnSpc>
            </a:pPr>
            <a:r>
              <a:rPr lang="en-US" sz="1400" dirty="0">
                <a:cs typeface="Times New Roman" panose="02020603050405020304" pitchFamily="18" charset="0"/>
              </a:rPr>
              <a:t>Citizen science is the public participation and collaboration in scientific research to increase scientific knowledge.</a:t>
            </a:r>
          </a:p>
          <a:p>
            <a:pPr>
              <a:lnSpc>
                <a:spcPct val="170000"/>
              </a:lnSpc>
            </a:pPr>
            <a:r>
              <a:rPr lang="en-US" sz="1400" dirty="0">
                <a:cs typeface="Times New Roman" panose="02020603050405020304" pitchFamily="18" charset="0"/>
              </a:rPr>
              <a:t>People usually take part in the data collection and analysis phases</a:t>
            </a:r>
          </a:p>
          <a:p>
            <a:pPr marL="0" indent="0">
              <a:lnSpc>
                <a:spcPct val="170000"/>
              </a:lnSpc>
              <a:buFont typeface="Arial" panose="020B0604020202020204" pitchFamily="34" charset="0"/>
              <a:buNone/>
            </a:pPr>
            <a:r>
              <a:rPr lang="en-US" sz="1400" b="1" dirty="0">
                <a:cs typeface="Times New Roman" panose="02020603050405020304" pitchFamily="18" charset="0"/>
              </a:rPr>
              <a:t>Benefits</a:t>
            </a:r>
          </a:p>
          <a:p>
            <a:pPr>
              <a:lnSpc>
                <a:spcPct val="170000"/>
              </a:lnSpc>
            </a:pPr>
            <a:r>
              <a:rPr lang="en-US" sz="1400" dirty="0">
                <a:cs typeface="Times New Roman" panose="02020603050405020304" pitchFamily="18" charset="0"/>
              </a:rPr>
              <a:t>For researchers: Collecting large sample of data from all around the world; investigating research questions at a larger scale with a larger dataset; getting unexpected insights</a:t>
            </a:r>
          </a:p>
          <a:p>
            <a:pPr>
              <a:lnSpc>
                <a:spcPct val="170000"/>
              </a:lnSpc>
            </a:pPr>
            <a:r>
              <a:rPr lang="en-US" sz="1400" dirty="0">
                <a:cs typeface="Times New Roman" panose="02020603050405020304" pitchFamily="18" charset="0"/>
              </a:rPr>
              <a:t>For participants: Accessing scientific research and how science operates; enhancing learning and scientific literacy; empowering individuals and communities </a:t>
            </a:r>
          </a:p>
          <a:p>
            <a:pPr>
              <a:lnSpc>
                <a:spcPct val="170000"/>
              </a:lnSpc>
            </a:pPr>
            <a:r>
              <a:rPr lang="en-US" sz="1400" dirty="0">
                <a:cs typeface="Times New Roman" panose="02020603050405020304" pitchFamily="18" charset="0"/>
              </a:rPr>
              <a:t>For society: Aligning scientific agendas with societal challenges; enhancing trust in science; democratizing access to knowledge; informing and influencing larger decisions</a:t>
            </a:r>
          </a:p>
        </p:txBody>
      </p:sp>
    </p:spTree>
    <p:extLst>
      <p:ext uri="{BB962C8B-B14F-4D97-AF65-F5344CB8AC3E}">
        <p14:creationId xmlns:p14="http://schemas.microsoft.com/office/powerpoint/2010/main" val="2471296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E11A43-38B5-408A-8E6E-0605F8EBD0FA}"/>
              </a:ext>
            </a:extLst>
          </p:cNvPr>
          <p:cNvSpPr>
            <a:spLocks noGrp="1"/>
          </p:cNvSpPr>
          <p:nvPr>
            <p:ph type="ctrTitle"/>
          </p:nvPr>
        </p:nvSpPr>
        <p:spPr>
          <a:xfrm>
            <a:off x="397165" y="344021"/>
            <a:ext cx="6099429" cy="612000"/>
          </a:xfrm>
        </p:spPr>
        <p:txBody>
          <a:bodyPr/>
          <a:lstStyle/>
          <a:p>
            <a:r>
              <a:rPr lang="en-US" sz="3000" dirty="0" err="1"/>
              <a:t>CitSci</a:t>
            </a:r>
            <a:r>
              <a:rPr lang="en-US" sz="3000" dirty="0"/>
              <a:t> Edu</a:t>
            </a:r>
            <a:endParaRPr lang="en-GB" sz="3000" dirty="0"/>
          </a:p>
        </p:txBody>
      </p:sp>
      <p:sp>
        <p:nvSpPr>
          <p:cNvPr id="5" name="Content Placeholder 2">
            <a:extLst>
              <a:ext uri="{FF2B5EF4-FFF2-40B4-BE49-F238E27FC236}">
                <a16:creationId xmlns:a16="http://schemas.microsoft.com/office/drawing/2014/main" id="{9FB23096-5EB6-405F-AB98-CA35BF05B251}"/>
              </a:ext>
            </a:extLst>
          </p:cNvPr>
          <p:cNvSpPr txBox="1">
            <a:spLocks/>
          </p:cNvSpPr>
          <p:nvPr/>
        </p:nvSpPr>
        <p:spPr>
          <a:xfrm>
            <a:off x="297004" y="1080057"/>
            <a:ext cx="8183511" cy="3991469"/>
          </a:xfr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pPr>
            <a:r>
              <a:rPr lang="en-US" sz="1400" dirty="0">
                <a:cs typeface="Times New Roman" panose="02020603050405020304" pitchFamily="18" charset="0"/>
              </a:rPr>
              <a:t>Santander funded/collaboration with University of Barcelona</a:t>
            </a:r>
          </a:p>
          <a:p>
            <a:pPr>
              <a:lnSpc>
                <a:spcPct val="170000"/>
              </a:lnSpc>
            </a:pPr>
            <a:r>
              <a:rPr lang="en-US" sz="1400" dirty="0">
                <a:cs typeface="Times New Roman" panose="02020603050405020304" pitchFamily="18" charset="0"/>
              </a:rPr>
              <a:t>Aim: to understand and improve the experience of educators who engage young people in citizen science activities.</a:t>
            </a:r>
          </a:p>
          <a:p>
            <a:pPr>
              <a:lnSpc>
                <a:spcPct val="170000"/>
              </a:lnSpc>
            </a:pPr>
            <a:r>
              <a:rPr lang="en-US" sz="1400" dirty="0">
                <a:cs typeface="Times New Roman" panose="02020603050405020304" pitchFamily="18" charset="0"/>
              </a:rPr>
              <a:t>56 surveys &amp; 11 semi-structured interviews looking at the motivations, challenges and recommendations of teachers</a:t>
            </a:r>
          </a:p>
          <a:p>
            <a:endParaRPr lang="en-US" sz="1400" dirty="0">
              <a:cs typeface="Times New Roman" panose="02020603050405020304" pitchFamily="18" charset="0"/>
            </a:endParaRPr>
          </a:p>
          <a:p>
            <a:r>
              <a:rPr lang="en-US" sz="1400" b="1" dirty="0">
                <a:cs typeface="Times New Roman" panose="02020603050405020304" pitchFamily="18" charset="0"/>
              </a:rPr>
              <a:t>Overview:</a:t>
            </a:r>
          </a:p>
          <a:p>
            <a:pPr lvl="1">
              <a:lnSpc>
                <a:spcPct val="170000"/>
              </a:lnSpc>
            </a:pPr>
            <a:r>
              <a:rPr lang="en-US" sz="1400" dirty="0">
                <a:cs typeface="Times New Roman" panose="02020603050405020304" pitchFamily="18" charset="0"/>
              </a:rPr>
              <a:t>32 Female/24 Male</a:t>
            </a:r>
          </a:p>
          <a:p>
            <a:pPr lvl="1">
              <a:lnSpc>
                <a:spcPct val="170000"/>
              </a:lnSpc>
            </a:pPr>
            <a:r>
              <a:rPr lang="en-US" sz="1400" dirty="0">
                <a:cs typeface="Times New Roman" panose="02020603050405020304" pitchFamily="18" charset="0"/>
              </a:rPr>
              <a:t>Majority aged 35-44 (66%)</a:t>
            </a:r>
          </a:p>
          <a:p>
            <a:pPr lvl="1">
              <a:lnSpc>
                <a:spcPct val="170000"/>
              </a:lnSpc>
            </a:pPr>
            <a:r>
              <a:rPr lang="en-US" sz="1400" dirty="0">
                <a:cs typeface="Times New Roman" panose="02020603050405020304" pitchFamily="18" charset="0"/>
              </a:rPr>
              <a:t>Participants from multiple countries (US, Greece, Spain, Italy, UK, etc.)</a:t>
            </a:r>
          </a:p>
          <a:p>
            <a:pPr lvl="1">
              <a:lnSpc>
                <a:spcPct val="170000"/>
              </a:lnSpc>
            </a:pPr>
            <a:r>
              <a:rPr lang="en-US" sz="1400" dirty="0">
                <a:cs typeface="Times New Roman" panose="02020603050405020304" pitchFamily="18" charset="0"/>
              </a:rPr>
              <a:t>Main resources  teachers heard about CS from: Social media venues (e.g., internet, newspapers) (38%) and teacher networks (e.g., conferences, seminars, training) (30%)</a:t>
            </a:r>
          </a:p>
          <a:p>
            <a:pPr lvl="1">
              <a:lnSpc>
                <a:spcPct val="170000"/>
              </a:lnSpc>
            </a:pPr>
            <a:r>
              <a:rPr lang="en-US" sz="1400" dirty="0">
                <a:cs typeface="Times New Roman" panose="02020603050405020304" pitchFamily="18" charset="0"/>
              </a:rPr>
              <a:t>Target groups: Lower secondary (45%), upper secondary (30%) and primary school students (25%). </a:t>
            </a:r>
          </a:p>
        </p:txBody>
      </p:sp>
    </p:spTree>
    <p:extLst>
      <p:ext uri="{BB962C8B-B14F-4D97-AF65-F5344CB8AC3E}">
        <p14:creationId xmlns:p14="http://schemas.microsoft.com/office/powerpoint/2010/main" val="305177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8EDBBD0-A66A-4494-8FA5-CDF64EABFA71}"/>
              </a:ext>
            </a:extLst>
          </p:cNvPr>
          <p:cNvSpPr>
            <a:spLocks noGrp="1"/>
          </p:cNvSpPr>
          <p:nvPr>
            <p:ph type="body" sz="quarter" idx="11"/>
          </p:nvPr>
        </p:nvSpPr>
        <p:spPr>
          <a:xfrm>
            <a:off x="344915" y="1229438"/>
            <a:ext cx="8220294" cy="5284967"/>
          </a:xfrm>
        </p:spPr>
        <p:txBody>
          <a:bodyPr numCol="1"/>
          <a:lstStyle/>
          <a:p>
            <a:pPr marL="228600" lvl="1">
              <a:spcBef>
                <a:spcPts val="1000"/>
              </a:spcBef>
            </a:pPr>
            <a:r>
              <a:rPr lang="en-GB" sz="1600" b="1" dirty="0">
                <a:cs typeface="Times New Roman" panose="02020603050405020304" pitchFamily="18" charset="0"/>
              </a:rPr>
              <a:t>Demographics of Participants </a:t>
            </a:r>
          </a:p>
          <a:p>
            <a:pPr marL="685800" lvl="2">
              <a:spcBef>
                <a:spcPts val="1000"/>
              </a:spcBef>
            </a:pPr>
            <a:r>
              <a:rPr lang="en-GB" sz="1600" dirty="0">
                <a:cs typeface="Times New Roman" panose="02020603050405020304" pitchFamily="18" charset="0"/>
              </a:rPr>
              <a:t>School science teachers </a:t>
            </a:r>
            <a:endParaRPr lang="en-US" sz="1600" dirty="0">
              <a:cs typeface="Times New Roman" panose="02020603050405020304" pitchFamily="18" charset="0"/>
            </a:endParaRPr>
          </a:p>
          <a:p>
            <a:pPr marL="685800" lvl="2">
              <a:spcBef>
                <a:spcPts val="1000"/>
              </a:spcBef>
            </a:pPr>
            <a:r>
              <a:rPr lang="en-US" sz="1600" dirty="0">
                <a:cs typeface="Times New Roman" panose="02020603050405020304" pitchFamily="18" charset="0"/>
              </a:rPr>
              <a:t>7 Female and 4 Male participants</a:t>
            </a:r>
          </a:p>
          <a:p>
            <a:pPr marL="685800" lvl="2">
              <a:spcBef>
                <a:spcPts val="1000"/>
              </a:spcBef>
            </a:pPr>
            <a:r>
              <a:rPr lang="en-US" sz="1600" dirty="0">
                <a:cs typeface="Times New Roman" panose="02020603050405020304" pitchFamily="18" charset="0"/>
              </a:rPr>
              <a:t>1 aged 25-34, 8 aged 35-44 and 2 aged 45-54</a:t>
            </a:r>
          </a:p>
          <a:p>
            <a:pPr marL="228600" lvl="1">
              <a:spcBef>
                <a:spcPts val="1000"/>
              </a:spcBef>
            </a:pPr>
            <a:r>
              <a:rPr lang="en-GB" sz="1600" b="1" dirty="0"/>
              <a:t>Deductive and inductive  approaches</a:t>
            </a:r>
            <a:endParaRPr lang="en-GB" sz="1600" dirty="0"/>
          </a:p>
          <a:p>
            <a:pPr marL="228600" lvl="1">
              <a:spcBef>
                <a:spcPts val="1000"/>
              </a:spcBef>
            </a:pPr>
            <a:r>
              <a:rPr lang="en-US" sz="1600" b="1" dirty="0">
                <a:cs typeface="Times New Roman" panose="02020603050405020304" pitchFamily="18" charset="0"/>
              </a:rPr>
              <a:t>Inter-rater reliability </a:t>
            </a:r>
          </a:p>
          <a:p>
            <a:pPr marL="685800" lvl="2">
              <a:spcBef>
                <a:spcPts val="1000"/>
              </a:spcBef>
            </a:pPr>
            <a:r>
              <a:rPr lang="en-GB" sz="1600" dirty="0">
                <a:cs typeface="Times New Roman" panose="02020603050405020304" pitchFamily="18" charset="0"/>
              </a:rPr>
              <a:t>Reliability = number of agreements/ number of agreements + disagreement   </a:t>
            </a:r>
            <a:r>
              <a:rPr lang="en-US" sz="1600" dirty="0">
                <a:cs typeface="Times New Roman" panose="02020603050405020304" pitchFamily="18" charset="0"/>
              </a:rPr>
              <a:t>(</a:t>
            </a:r>
            <a:r>
              <a:rPr lang="en-GB" sz="1600" dirty="0">
                <a:cs typeface="Times New Roman" panose="02020603050405020304" pitchFamily="18" charset="0"/>
              </a:rPr>
              <a:t>Miles and Huberman,1994)</a:t>
            </a:r>
          </a:p>
          <a:p>
            <a:pPr marL="685800" lvl="2">
              <a:spcBef>
                <a:spcPts val="1000"/>
              </a:spcBef>
            </a:pPr>
            <a:r>
              <a:rPr lang="en-GB" sz="1600" dirty="0">
                <a:cs typeface="Times New Roman" panose="02020603050405020304" pitchFamily="18" charset="0"/>
              </a:rPr>
              <a:t>Total percentage of agreement between 2 coders = %85</a:t>
            </a:r>
          </a:p>
          <a:p>
            <a:pPr marL="685800" lvl="2">
              <a:spcBef>
                <a:spcPts val="1000"/>
              </a:spcBef>
            </a:pPr>
            <a:endParaRPr lang="en-US" sz="1600" dirty="0">
              <a:cs typeface="Times New Roman" panose="02020603050405020304" pitchFamily="18" charset="0"/>
            </a:endParaRPr>
          </a:p>
          <a:p>
            <a:pPr marL="685800" lvl="2">
              <a:spcBef>
                <a:spcPts val="1000"/>
              </a:spcBef>
            </a:pPr>
            <a:endParaRPr lang="en-US" dirty="0">
              <a:cs typeface="Times New Roman" panose="02020603050405020304" pitchFamily="18" charset="0"/>
            </a:endParaRPr>
          </a:p>
          <a:p>
            <a:endParaRPr lang="en-GB" b="0" dirty="0"/>
          </a:p>
        </p:txBody>
      </p:sp>
      <p:sp>
        <p:nvSpPr>
          <p:cNvPr id="4" name="Title 2">
            <a:extLst>
              <a:ext uri="{FF2B5EF4-FFF2-40B4-BE49-F238E27FC236}">
                <a16:creationId xmlns:a16="http://schemas.microsoft.com/office/drawing/2014/main" id="{C1EE90CD-AE1F-4354-9E74-BD356382F4D7}"/>
              </a:ext>
            </a:extLst>
          </p:cNvPr>
          <p:cNvSpPr txBox="1">
            <a:spLocks/>
          </p:cNvSpPr>
          <p:nvPr/>
        </p:nvSpPr>
        <p:spPr>
          <a:xfrm>
            <a:off x="344915" y="343595"/>
            <a:ext cx="6970286" cy="612000"/>
          </a:xfrm>
          <a:prstGeom prst="rect">
            <a:avLst/>
          </a:prstGeom>
          <a:solidFill>
            <a:srgbClr val="1E4B9B"/>
          </a:solidFill>
        </p:spPr>
        <p:txBody>
          <a:bodyPr wrap="square" lIns="36000" tIns="18000" rIns="0" bIns="0" anchor="ctr" anchorCtr="0">
            <a:noAutofit/>
          </a:bodyPr>
          <a:lstStyle>
            <a:lvl1pPr algn="l" defTabSz="914400" rtl="0" eaLnBrk="1" latinLnBrk="0" hangingPunct="1">
              <a:lnSpc>
                <a:spcPct val="90000"/>
              </a:lnSpc>
              <a:spcBef>
                <a:spcPct val="0"/>
              </a:spcBef>
              <a:buNone/>
              <a:defRPr sz="1400" b="1" kern="1200" baseline="0">
                <a:solidFill>
                  <a:schemeClr val="bg1"/>
                </a:solidFill>
                <a:latin typeface="+mj-lt"/>
                <a:ea typeface="+mj-ea"/>
                <a:cs typeface="+mj-cs"/>
              </a:defRPr>
            </a:lvl1pPr>
          </a:lstStyle>
          <a:p>
            <a:pPr lvl="0"/>
            <a:r>
              <a:rPr kumimoji="0" lang="en-US" sz="3000" b="1" i="0" u="none" strike="noStrike" kern="1200" cap="none" spc="0" normalizeH="0" baseline="0" noProof="0" dirty="0" err="1">
                <a:ln>
                  <a:noFill/>
                </a:ln>
                <a:solidFill>
                  <a:sysClr val="window" lastClr="FFFFFF"/>
                </a:solidFill>
                <a:effectLst/>
                <a:uLnTx/>
                <a:uFillTx/>
                <a:latin typeface="+mn-lt"/>
                <a:cs typeface="Times New Roman" panose="02020603050405020304" pitchFamily="18" charset="0"/>
              </a:rPr>
              <a:t>CitSci</a:t>
            </a:r>
            <a:r>
              <a:rPr kumimoji="0" lang="en-US" sz="3000" b="1" i="0" u="none" strike="noStrike" kern="1200" cap="none" spc="0" normalizeH="0" baseline="0" noProof="0" dirty="0">
                <a:ln>
                  <a:noFill/>
                </a:ln>
                <a:solidFill>
                  <a:sysClr val="window" lastClr="FFFFFF"/>
                </a:solidFill>
                <a:effectLst/>
                <a:uLnTx/>
                <a:uFillTx/>
                <a:latin typeface="+mn-lt"/>
                <a:cs typeface="Times New Roman" panose="02020603050405020304" pitchFamily="18" charset="0"/>
              </a:rPr>
              <a:t> Edu</a:t>
            </a:r>
            <a:r>
              <a:rPr lang="en-US" sz="3000" dirty="0">
                <a:latin typeface="+mn-lt"/>
                <a:cs typeface="Times New Roman" panose="02020603050405020304" pitchFamily="18" charset="0"/>
              </a:rPr>
              <a:t> – interview phase</a:t>
            </a:r>
            <a:endParaRPr kumimoji="0" lang="en-GB" sz="3000" b="1" i="0" u="none" strike="noStrike" kern="1200" cap="none" spc="0" normalizeH="0" baseline="0" noProof="0" dirty="0">
              <a:ln>
                <a:noFill/>
              </a:ln>
              <a:solidFill>
                <a:sysClr val="window" lastClr="FFFFFF"/>
              </a:solidFill>
              <a:effectLst/>
              <a:uLnTx/>
              <a:uFillTx/>
              <a:latin typeface="+mn-lt"/>
              <a:cs typeface="Times New Roman" panose="02020603050405020304" pitchFamily="18" charset="0"/>
            </a:endParaRPr>
          </a:p>
        </p:txBody>
      </p:sp>
    </p:spTree>
    <p:extLst>
      <p:ext uri="{BB962C8B-B14F-4D97-AF65-F5344CB8AC3E}">
        <p14:creationId xmlns:p14="http://schemas.microsoft.com/office/powerpoint/2010/main" val="1321651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11C917-33FB-475D-B488-8E8073A7B413}"/>
              </a:ext>
            </a:extLst>
          </p:cNvPr>
          <p:cNvSpPr>
            <a:spLocks noGrp="1"/>
          </p:cNvSpPr>
          <p:nvPr>
            <p:ph type="ctrTitle"/>
          </p:nvPr>
        </p:nvSpPr>
        <p:spPr>
          <a:xfrm>
            <a:off x="310080" y="409301"/>
            <a:ext cx="6987703" cy="612000"/>
          </a:xfrm>
        </p:spPr>
        <p:txBody>
          <a:bodyPr/>
          <a:lstStyle/>
          <a:p>
            <a:r>
              <a:rPr lang="en-GB" sz="3000" dirty="0"/>
              <a:t>Teacher motivation (Why?)</a:t>
            </a:r>
          </a:p>
        </p:txBody>
      </p:sp>
      <p:graphicFrame>
        <p:nvGraphicFramePr>
          <p:cNvPr id="4" name="Diagram 3">
            <a:extLst>
              <a:ext uri="{FF2B5EF4-FFF2-40B4-BE49-F238E27FC236}">
                <a16:creationId xmlns:a16="http://schemas.microsoft.com/office/drawing/2014/main" id="{F7137BC4-0E3F-48B7-91CE-ED4C3785893A}"/>
              </a:ext>
            </a:extLst>
          </p:cNvPr>
          <p:cNvGraphicFramePr/>
          <p:nvPr>
            <p:extLst>
              <p:ext uri="{D42A27DB-BD31-4B8C-83A1-F6EECF244321}">
                <p14:modId xmlns:p14="http://schemas.microsoft.com/office/powerpoint/2010/main" val="2122174260"/>
              </p:ext>
            </p:extLst>
          </p:nvPr>
        </p:nvGraphicFramePr>
        <p:xfrm>
          <a:off x="310080" y="1096554"/>
          <a:ext cx="7341326" cy="5761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Download Teaching Clip Art Clipart Teacher Education - Teacher Clipart -  Free Transparent PNG Clipart Images Download">
            <a:extLst>
              <a:ext uri="{FF2B5EF4-FFF2-40B4-BE49-F238E27FC236}">
                <a16:creationId xmlns:a16="http://schemas.microsoft.com/office/drawing/2014/main" id="{2E8D1225-1B0F-45CA-A612-10E41AA05F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3078" y="1541418"/>
            <a:ext cx="646089" cy="7822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omputer Icons Learning School Education, Kid StudY, child, text, logo png  | PNGWing">
            <a:extLst>
              <a:ext uri="{FF2B5EF4-FFF2-40B4-BE49-F238E27FC236}">
                <a16:creationId xmlns:a16="http://schemas.microsoft.com/office/drawing/2014/main" id="{3D492CF0-AD3F-4070-9BCA-5D7B945A35A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2281" y="5013123"/>
            <a:ext cx="1469766" cy="89197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4CCE303-5620-4ACE-B350-F9E0A2185A27}"/>
              </a:ext>
            </a:extLst>
          </p:cNvPr>
          <p:cNvSpPr/>
          <p:nvPr/>
        </p:nvSpPr>
        <p:spPr>
          <a:xfrm>
            <a:off x="4673076" y="2504781"/>
            <a:ext cx="3347520" cy="1600438"/>
          </a:xfrm>
          <a:prstGeom prst="rect">
            <a:avLst/>
          </a:prstGeom>
        </p:spPr>
        <p:txBody>
          <a:bodyPr wrap="square">
            <a:spAutoFit/>
          </a:bodyPr>
          <a:lstStyle/>
          <a:p>
            <a:pPr marR="1410"/>
            <a:r>
              <a:rPr lang="en-GB" sz="1600" dirty="0">
                <a:solidFill>
                  <a:srgbClr val="000000"/>
                </a:solidFill>
                <a:highlight>
                  <a:srgbClr val="FFFF00"/>
                </a:highlight>
              </a:rPr>
              <a:t>“I think this is very, very important.  That I searched scientists, I presented some conference on this project, that I aided my students.”</a:t>
            </a:r>
          </a:p>
          <a:p>
            <a:pPr marR="1410"/>
            <a:endParaRPr lang="en-GB" dirty="0">
              <a:solidFill>
                <a:srgbClr val="000000"/>
              </a:solidFill>
              <a:latin typeface="Arial" panose="020B0604020202020204" pitchFamily="34" charset="0"/>
            </a:endParaRPr>
          </a:p>
        </p:txBody>
      </p:sp>
    </p:spTree>
    <p:extLst>
      <p:ext uri="{BB962C8B-B14F-4D97-AF65-F5344CB8AC3E}">
        <p14:creationId xmlns:p14="http://schemas.microsoft.com/office/powerpoint/2010/main" val="276454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D5F17ADC-2891-441A-96D9-773ABCAC2E23}"/>
              </a:ext>
            </a:extLst>
          </p:cNvPr>
          <p:cNvSpPr txBox="1">
            <a:spLocks/>
          </p:cNvSpPr>
          <p:nvPr/>
        </p:nvSpPr>
        <p:spPr>
          <a:xfrm>
            <a:off x="353623" y="507087"/>
            <a:ext cx="6317143" cy="612000"/>
          </a:xfrm>
          <a:prstGeom prst="rect">
            <a:avLst/>
          </a:prstGeom>
          <a:solidFill>
            <a:schemeClr val="accent1"/>
          </a:solidFill>
        </p:spPr>
        <p:txBody>
          <a:bodyPr wrap="square" lIns="36000" tIns="18000" rIns="0" bIns="0" anchor="ctr" anchorCtr="0">
            <a:noAutofit/>
          </a:bodyPr>
          <a:lstStyle>
            <a:lvl1pPr algn="l" defTabSz="914400"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GB" sz="3000" dirty="0"/>
              <a:t>Teacher strategies (How?)</a:t>
            </a:r>
          </a:p>
        </p:txBody>
      </p:sp>
      <p:pic>
        <p:nvPicPr>
          <p:cNvPr id="2050" name="Picture 2" descr="Services provided by an Educational Institution to Students, Faculty and  Staff are Fully Exempt from GST">
            <a:extLst>
              <a:ext uri="{FF2B5EF4-FFF2-40B4-BE49-F238E27FC236}">
                <a16:creationId xmlns:a16="http://schemas.microsoft.com/office/drawing/2014/main" id="{22C66914-E2FF-4996-86C9-15932DE97A3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097" y="5593624"/>
            <a:ext cx="792000" cy="684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 4">
            <a:extLst>
              <a:ext uri="{FF2B5EF4-FFF2-40B4-BE49-F238E27FC236}">
                <a16:creationId xmlns:a16="http://schemas.microsoft.com/office/drawing/2014/main" id="{31A93362-3469-4874-8EB3-6772C5B13D5D}"/>
              </a:ext>
            </a:extLst>
          </p:cNvPr>
          <p:cNvGraphicFramePr/>
          <p:nvPr>
            <p:extLst>
              <p:ext uri="{D42A27DB-BD31-4B8C-83A1-F6EECF244321}">
                <p14:modId xmlns:p14="http://schemas.microsoft.com/office/powerpoint/2010/main" val="4095842947"/>
              </p:ext>
            </p:extLst>
          </p:nvPr>
        </p:nvGraphicFramePr>
        <p:xfrm>
          <a:off x="353623" y="1266869"/>
          <a:ext cx="7341326" cy="5761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Download Teaching Clip Art Clipart Teacher Education - Teacher Clipart -  Free Transparent PNG Clipart Images Download">
            <a:extLst>
              <a:ext uri="{FF2B5EF4-FFF2-40B4-BE49-F238E27FC236}">
                <a16:creationId xmlns:a16="http://schemas.microsoft.com/office/drawing/2014/main" id="{EE468958-9544-48D7-AD3C-DFCAB292DE3A}"/>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097" y="1858991"/>
            <a:ext cx="792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omputer Icons Learning School Education, Kid StudY, child, text, logo png  | PNGWing">
            <a:extLst>
              <a:ext uri="{FF2B5EF4-FFF2-40B4-BE49-F238E27FC236}">
                <a16:creationId xmlns:a16="http://schemas.microsoft.com/office/drawing/2014/main" id="{240C6DF2-71D5-4894-BB7C-71717AEC4E12}"/>
              </a:ext>
            </a:extLst>
          </p:cNvPr>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5097" y="3726307"/>
            <a:ext cx="792000" cy="68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9388C15-4E56-4522-9E47-46FF6209A29B}"/>
              </a:ext>
            </a:extLst>
          </p:cNvPr>
          <p:cNvSpPr/>
          <p:nvPr/>
        </p:nvSpPr>
        <p:spPr>
          <a:xfrm>
            <a:off x="4572000" y="1508493"/>
            <a:ext cx="4572000" cy="1384995"/>
          </a:xfrm>
          <a:prstGeom prst="rect">
            <a:avLst/>
          </a:prstGeom>
        </p:spPr>
        <p:txBody>
          <a:bodyPr>
            <a:spAutoFit/>
          </a:bodyPr>
          <a:lstStyle/>
          <a:p>
            <a:pPr marR="1410" algn="just"/>
            <a:r>
              <a:rPr lang="en-GB" sz="1600" dirty="0">
                <a:solidFill>
                  <a:srgbClr val="000000"/>
                </a:solidFill>
                <a:highlight>
                  <a:srgbClr val="FFFF00"/>
                </a:highlight>
              </a:rPr>
              <a:t>“when I see students might be interested.  Then I go to them and tell them what we can do and what could be the nice aim, why we do this, and what pluses there are for them.”</a:t>
            </a:r>
          </a:p>
          <a:p>
            <a:pPr marR="1410"/>
            <a:endParaRPr lang="en-GB" dirty="0">
              <a:solidFill>
                <a:srgbClr val="000000"/>
              </a:solidFill>
              <a:latin typeface="Arial" panose="020B0604020202020204" pitchFamily="34" charset="0"/>
            </a:endParaRPr>
          </a:p>
        </p:txBody>
      </p:sp>
    </p:spTree>
    <p:extLst>
      <p:ext uri="{BB962C8B-B14F-4D97-AF65-F5344CB8AC3E}">
        <p14:creationId xmlns:p14="http://schemas.microsoft.com/office/powerpoint/2010/main" val="116976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839B1899-C43C-46D8-BF54-AD082E573E62}"/>
              </a:ext>
            </a:extLst>
          </p:cNvPr>
          <p:cNvSpPr txBox="1">
            <a:spLocks/>
          </p:cNvSpPr>
          <p:nvPr/>
        </p:nvSpPr>
        <p:spPr>
          <a:xfrm>
            <a:off x="275246" y="558003"/>
            <a:ext cx="6308434" cy="612000"/>
          </a:xfrm>
          <a:prstGeom prst="rect">
            <a:avLst/>
          </a:prstGeom>
          <a:solidFill>
            <a:schemeClr val="accent1"/>
          </a:solidFill>
        </p:spPr>
        <p:txBody>
          <a:bodyPr wrap="square" lIns="36000" tIns="18000" rIns="0" bIns="0" anchor="ctr" anchorCtr="0">
            <a:noAutofit/>
          </a:bodyPr>
          <a:lstStyle>
            <a:lvl1pPr algn="l" defTabSz="914400"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GB" sz="3000" dirty="0"/>
              <a:t>Teacher activities (What?)</a:t>
            </a:r>
          </a:p>
        </p:txBody>
      </p:sp>
      <p:graphicFrame>
        <p:nvGraphicFramePr>
          <p:cNvPr id="3" name="Diagram 2">
            <a:extLst>
              <a:ext uri="{FF2B5EF4-FFF2-40B4-BE49-F238E27FC236}">
                <a16:creationId xmlns:a16="http://schemas.microsoft.com/office/drawing/2014/main" id="{594DB128-5ACB-4ACE-B705-04B5F4C6A480}"/>
              </a:ext>
            </a:extLst>
          </p:cNvPr>
          <p:cNvGraphicFramePr/>
          <p:nvPr>
            <p:extLst>
              <p:ext uri="{D42A27DB-BD31-4B8C-83A1-F6EECF244321}">
                <p14:modId xmlns:p14="http://schemas.microsoft.com/office/powerpoint/2010/main" val="4276450505"/>
              </p:ext>
            </p:extLst>
          </p:nvPr>
        </p:nvGraphicFramePr>
        <p:xfrm>
          <a:off x="275246" y="1299754"/>
          <a:ext cx="7341326" cy="5761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2" descr="Services provided by an Educational Institution to Students, Faculty and  Staff are Fully Exempt from GST">
            <a:extLst>
              <a:ext uri="{FF2B5EF4-FFF2-40B4-BE49-F238E27FC236}">
                <a16:creationId xmlns:a16="http://schemas.microsoft.com/office/drawing/2014/main" id="{FD8F987B-04A8-48B5-A65E-CFEA663961C8}"/>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5097" y="5593624"/>
            <a:ext cx="792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Download Teaching Clip Art Clipart Teacher Education - Teacher Clipart -  Free Transparent PNG Clipart Images Download">
            <a:extLst>
              <a:ext uri="{FF2B5EF4-FFF2-40B4-BE49-F238E27FC236}">
                <a16:creationId xmlns:a16="http://schemas.microsoft.com/office/drawing/2014/main" id="{1C11EFB2-CF27-422E-BF04-694133E25720}"/>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097" y="1858991"/>
            <a:ext cx="792000" cy="684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4BCC1DE-7151-4942-A5C0-728A3C972522}"/>
              </a:ext>
            </a:extLst>
          </p:cNvPr>
          <p:cNvSpPr/>
          <p:nvPr/>
        </p:nvSpPr>
        <p:spPr>
          <a:xfrm>
            <a:off x="4445727" y="4710724"/>
            <a:ext cx="4572000" cy="1354217"/>
          </a:xfrm>
          <a:prstGeom prst="rect">
            <a:avLst/>
          </a:prstGeom>
        </p:spPr>
        <p:txBody>
          <a:bodyPr>
            <a:spAutoFit/>
          </a:bodyPr>
          <a:lstStyle/>
          <a:p>
            <a:pPr marR="1410" algn="just"/>
            <a:r>
              <a:rPr lang="en-GB" sz="1600" dirty="0">
                <a:solidFill>
                  <a:srgbClr val="000000"/>
                </a:solidFill>
                <a:highlight>
                  <a:srgbClr val="FFFF00"/>
                </a:highlight>
              </a:rPr>
              <a:t>“The daffodil project is quite nice because it’s bringing in students from other schools as well, so it’s bringing more people than the normal social circles.” </a:t>
            </a:r>
          </a:p>
          <a:p>
            <a:pPr marR="1410"/>
            <a:endParaRPr lang="en-GB" dirty="0">
              <a:solidFill>
                <a:srgbClr val="000000"/>
              </a:solidFill>
              <a:latin typeface="Arial" panose="020B0604020202020204" pitchFamily="34" charset="0"/>
            </a:endParaRPr>
          </a:p>
        </p:txBody>
      </p:sp>
    </p:spTree>
    <p:extLst>
      <p:ext uri="{BB962C8B-B14F-4D97-AF65-F5344CB8AC3E}">
        <p14:creationId xmlns:p14="http://schemas.microsoft.com/office/powerpoint/2010/main" val="65493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7FB7C371-B8CC-4D4F-A97C-FB2D24915F8E}"/>
              </a:ext>
            </a:extLst>
          </p:cNvPr>
          <p:cNvSpPr txBox="1">
            <a:spLocks/>
          </p:cNvSpPr>
          <p:nvPr/>
        </p:nvSpPr>
        <p:spPr>
          <a:xfrm>
            <a:off x="268958" y="252588"/>
            <a:ext cx="7327338" cy="732964"/>
          </a:xfrm>
          <a:prstGeom prst="rect">
            <a:avLst/>
          </a:prstGeom>
          <a:solidFill>
            <a:schemeClr val="accent1"/>
          </a:solidFill>
        </p:spPr>
        <p:txBody>
          <a:bodyPr wrap="square" lIns="36000" tIns="18000" rIns="0" bIns="0" anchor="ctr" anchorCtr="0">
            <a:noAutofit/>
          </a:bodyPr>
          <a:lstStyle>
            <a:lvl1pPr algn="l" defTabSz="914400"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GB" sz="3000" dirty="0"/>
              <a:t>Teacher reflection (challenges)</a:t>
            </a:r>
          </a:p>
        </p:txBody>
      </p:sp>
      <p:graphicFrame>
        <p:nvGraphicFramePr>
          <p:cNvPr id="4" name="Diagram 3">
            <a:extLst>
              <a:ext uri="{FF2B5EF4-FFF2-40B4-BE49-F238E27FC236}">
                <a16:creationId xmlns:a16="http://schemas.microsoft.com/office/drawing/2014/main" id="{2920C330-3B9C-431F-A9D9-91512E09D7DE}"/>
              </a:ext>
            </a:extLst>
          </p:cNvPr>
          <p:cNvGraphicFramePr/>
          <p:nvPr>
            <p:extLst>
              <p:ext uri="{D42A27DB-BD31-4B8C-83A1-F6EECF244321}">
                <p14:modId xmlns:p14="http://schemas.microsoft.com/office/powerpoint/2010/main" val="3985260536"/>
              </p:ext>
            </p:extLst>
          </p:nvPr>
        </p:nvGraphicFramePr>
        <p:xfrm>
          <a:off x="353623" y="1119093"/>
          <a:ext cx="7341326" cy="5761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Services provided by an Educational Institution to Students, Faculty and  Staff are Fully Exempt from GST">
            <a:extLst>
              <a:ext uri="{FF2B5EF4-FFF2-40B4-BE49-F238E27FC236}">
                <a16:creationId xmlns:a16="http://schemas.microsoft.com/office/drawing/2014/main" id="{738B4DCB-C654-44C2-A37B-52AEC0E76DC7}"/>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5097" y="5445848"/>
            <a:ext cx="792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ownload Teaching Clip Art Clipart Teacher Education - Teacher Clipart -  Free Transparent PNG Clipart Images Download">
            <a:extLst>
              <a:ext uri="{FF2B5EF4-FFF2-40B4-BE49-F238E27FC236}">
                <a16:creationId xmlns:a16="http://schemas.microsoft.com/office/drawing/2014/main" id="{9D2A769C-1164-453F-9B82-74E91EC9BF31}"/>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097" y="1711215"/>
            <a:ext cx="792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omputer Icons Learning School Education, Kid StudY, child, text, logo png  | PNGWing">
            <a:extLst>
              <a:ext uri="{FF2B5EF4-FFF2-40B4-BE49-F238E27FC236}">
                <a16:creationId xmlns:a16="http://schemas.microsoft.com/office/drawing/2014/main" id="{5169E1BC-C832-4D4B-9C18-D2F11F315BC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214" y="3553831"/>
            <a:ext cx="1469766" cy="89197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596CB3CD-88FD-4FED-AA69-7E4EB23F076F}"/>
              </a:ext>
            </a:extLst>
          </p:cNvPr>
          <p:cNvSpPr/>
          <p:nvPr/>
        </p:nvSpPr>
        <p:spPr>
          <a:xfrm>
            <a:off x="4667794" y="3492364"/>
            <a:ext cx="4476206" cy="1600438"/>
          </a:xfrm>
          <a:prstGeom prst="rect">
            <a:avLst/>
          </a:prstGeom>
        </p:spPr>
        <p:txBody>
          <a:bodyPr wrap="square">
            <a:spAutoFit/>
          </a:bodyPr>
          <a:lstStyle/>
          <a:p>
            <a:pPr marR="1410" algn="just"/>
            <a:r>
              <a:rPr lang="en-GB" sz="1600" dirty="0">
                <a:solidFill>
                  <a:srgbClr val="000000"/>
                </a:solidFill>
                <a:highlight>
                  <a:srgbClr val="FFFF00"/>
                </a:highlight>
              </a:rPr>
              <a:t>“The problem was the motivation – when students understand that - they love to do some practical work, but the problem was when they understand they need a lot of time to work on this,  It was complicated.”</a:t>
            </a:r>
          </a:p>
          <a:p>
            <a:pPr marR="1410"/>
            <a:endParaRPr lang="en-GB" dirty="0">
              <a:solidFill>
                <a:srgbClr val="000000"/>
              </a:solidFill>
              <a:latin typeface="Arial" panose="020B0604020202020204" pitchFamily="34" charset="0"/>
            </a:endParaRPr>
          </a:p>
        </p:txBody>
      </p:sp>
    </p:spTree>
    <p:extLst>
      <p:ext uri="{BB962C8B-B14F-4D97-AF65-F5344CB8AC3E}">
        <p14:creationId xmlns:p14="http://schemas.microsoft.com/office/powerpoint/2010/main" val="428352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docProps/app.xml><?xml version="1.0" encoding="utf-8"?>
<Properties xmlns="http://schemas.openxmlformats.org/officeDocument/2006/extended-properties" xmlns:vt="http://schemas.openxmlformats.org/officeDocument/2006/docPropsVTypes">
  <Template>OU_STANDARD</Template>
  <TotalTime>3933</TotalTime>
  <Words>923</Words>
  <Application>Microsoft Office PowerPoint</Application>
  <PresentationFormat>On-screen Show (4:3)</PresentationFormat>
  <Paragraphs>150</Paragraphs>
  <Slides>12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Candara</vt:lpstr>
      <vt:lpstr>Symbol</vt:lpstr>
      <vt:lpstr>Wingdings</vt:lpstr>
      <vt:lpstr>OU Title</vt:lpstr>
      <vt:lpstr>OU Section</vt:lpstr>
      <vt:lpstr>OU Layouts</vt:lpstr>
      <vt:lpstr>Teachers’ Experiences of Engaging Their Classroom In Citizen Science  </vt:lpstr>
      <vt:lpstr>Content</vt:lpstr>
      <vt:lpstr>Citizen Science</vt:lpstr>
      <vt:lpstr>CitSci Edu</vt:lpstr>
      <vt:lpstr>PowerPoint Presentation</vt:lpstr>
      <vt:lpstr>Teacher motivation (Why?)</vt:lpstr>
      <vt:lpstr>PowerPoint Presentation</vt:lpstr>
      <vt:lpstr>PowerPoint Presentation</vt:lpstr>
      <vt:lpstr>PowerPoint Presentation</vt:lpstr>
      <vt:lpstr>PowerPoint Presentation</vt:lpstr>
      <vt:lpstr>Future Plans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Motivations, Challenges and Recommendations of Teachers Who Have Engaged Their Classroom In Citizen Science</dc:title>
  <dc:creator>Nashwa.Ismail</dc:creator>
  <cp:lastModifiedBy>Nashwa.Ismail</cp:lastModifiedBy>
  <cp:revision>33</cp:revision>
  <dcterms:created xsi:type="dcterms:W3CDTF">2020-10-29T18:35:42Z</dcterms:created>
  <dcterms:modified xsi:type="dcterms:W3CDTF">2020-11-08T15:08:16Z</dcterms:modified>
</cp:coreProperties>
</file>