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3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7.xml" ContentType="application/vnd.openxmlformats-officedocument.theme+xml"/>
  <Override PartName="/ppt/theme/themeOverride2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8.xml" ContentType="application/vnd.openxmlformats-officedocument.theme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6662" r:id="rId2"/>
    <p:sldMasterId id="2147488372" r:id="rId3"/>
    <p:sldMasterId id="2147488376" r:id="rId4"/>
    <p:sldMasterId id="2147489025" r:id="rId5"/>
    <p:sldMasterId id="2147489032" r:id="rId6"/>
    <p:sldMasterId id="2147489040" r:id="rId7"/>
    <p:sldMasterId id="2147489069" r:id="rId8"/>
    <p:sldMasterId id="2147489077" r:id="rId9"/>
    <p:sldMasterId id="2147489452" r:id="rId10"/>
    <p:sldMasterId id="2147491118" r:id="rId11"/>
    <p:sldMasterId id="2147493410" r:id="rId12"/>
    <p:sldMasterId id="2147493417" r:id="rId13"/>
    <p:sldMasterId id="2147493782" r:id="rId14"/>
    <p:sldMasterId id="2147493790" r:id="rId15"/>
    <p:sldMasterId id="2147493798" r:id="rId16"/>
    <p:sldMasterId id="2147494840" r:id="rId17"/>
    <p:sldMasterId id="2147494861" r:id="rId18"/>
    <p:sldMasterId id="2147495116" r:id="rId19"/>
  </p:sldMasterIdLst>
  <p:notesMasterIdLst>
    <p:notesMasterId r:id="rId35"/>
  </p:notesMasterIdLst>
  <p:handoutMasterIdLst>
    <p:handoutMasterId r:id="rId36"/>
  </p:handoutMasterIdLst>
  <p:sldIdLst>
    <p:sldId id="274" r:id="rId20"/>
    <p:sldId id="1333" r:id="rId21"/>
    <p:sldId id="1400" r:id="rId22"/>
    <p:sldId id="1431" r:id="rId23"/>
    <p:sldId id="1115" r:id="rId24"/>
    <p:sldId id="1056" r:id="rId25"/>
    <p:sldId id="1337" r:id="rId26"/>
    <p:sldId id="1407" r:id="rId27"/>
    <p:sldId id="519" r:id="rId28"/>
    <p:sldId id="1408" r:id="rId29"/>
    <p:sldId id="1428" r:id="rId30"/>
    <p:sldId id="1335" r:id="rId31"/>
    <p:sldId id="1429" r:id="rId32"/>
    <p:sldId id="1334" r:id="rId33"/>
    <p:sldId id="270" r:id="rId3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E3A19"/>
    <a:srgbClr val="FAFAFA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2D5AA-FD32-46F9-9B50-0C7F6E736126}" v="4" dt="2022-03-21T11:37:25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0228" autoAdjust="0"/>
  </p:normalViewPr>
  <p:slideViewPr>
    <p:cSldViewPr snapToGrid="0" snapToObjects="1">
      <p:cViewPr varScale="1">
        <p:scale>
          <a:sx n="131" d="100"/>
          <a:sy n="131" d="100"/>
        </p:scale>
        <p:origin x="108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2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.Fletcher-Moore" userId="6c6092ee-f2b1-46e7-8923-e1addd32087a" providerId="ADAL" clId="{15A2D5AA-FD32-46F9-9B50-0C7F6E736126}"/>
    <pc:docChg chg="undo redo custSel addSld delSld modSld sldOrd">
      <pc:chgData name="Caroline.Fletcher-Moore" userId="6c6092ee-f2b1-46e7-8923-e1addd32087a" providerId="ADAL" clId="{15A2D5AA-FD32-46F9-9B50-0C7F6E736126}" dt="2022-03-21T11:38:22.071" v="14" actId="1036"/>
      <pc:docMkLst>
        <pc:docMk/>
      </pc:docMkLst>
      <pc:sldChg chg="add del ord">
        <pc:chgData name="Caroline.Fletcher-Moore" userId="6c6092ee-f2b1-46e7-8923-e1addd32087a" providerId="ADAL" clId="{15A2D5AA-FD32-46F9-9B50-0C7F6E736126}" dt="2022-03-21T11:37:24.438" v="4"/>
        <pc:sldMkLst>
          <pc:docMk/>
          <pc:sldMk cId="1780265362" sldId="270"/>
        </pc:sldMkLst>
      </pc:sldChg>
      <pc:sldChg chg="modSp add del mod">
        <pc:chgData name="Caroline.Fletcher-Moore" userId="6c6092ee-f2b1-46e7-8923-e1addd32087a" providerId="ADAL" clId="{15A2D5AA-FD32-46F9-9B50-0C7F6E736126}" dt="2022-03-21T11:38:22.071" v="14" actId="1036"/>
        <pc:sldMkLst>
          <pc:docMk/>
          <pc:sldMk cId="3734981078" sldId="274"/>
        </pc:sldMkLst>
        <pc:spChg chg="mod">
          <ac:chgData name="Caroline.Fletcher-Moore" userId="6c6092ee-f2b1-46e7-8923-e1addd32087a" providerId="ADAL" clId="{15A2D5AA-FD32-46F9-9B50-0C7F6E736126}" dt="2022-03-21T11:37:35.511" v="9"/>
          <ac:spMkLst>
            <pc:docMk/>
            <pc:sldMk cId="3734981078" sldId="274"/>
            <ac:spMk id="9" creationId="{75D31BD8-09A3-43EE-A06D-F7CCB3B662E0}"/>
          </ac:spMkLst>
        </pc:spChg>
        <pc:spChg chg="mod">
          <ac:chgData name="Caroline.Fletcher-Moore" userId="6c6092ee-f2b1-46e7-8923-e1addd32087a" providerId="ADAL" clId="{15A2D5AA-FD32-46F9-9B50-0C7F6E736126}" dt="2022-03-21T11:38:22.071" v="14" actId="1036"/>
          <ac:spMkLst>
            <pc:docMk/>
            <pc:sldMk cId="3734981078" sldId="274"/>
            <ac:spMk id="10" creationId="{C387A22A-54E4-4FCD-A0D4-688FDFB7A4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1E4DC-774D-44AE-A041-0B957E04B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A01-16B5-4CDD-AD97-13C1DE5EA0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53FFA74-8BCC-4C68-BFC4-C4DCB8BB7252}" type="datetime1">
              <a:rPr lang="en-US" altLang="en-US"/>
              <a:pPr>
                <a:defRPr/>
              </a:pPr>
              <a:t>3/21/2022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DB657-A1B1-47B5-BC29-2968C44431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0F4BB-1CB6-4001-BB52-583836E08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7ACE33-78A2-40DA-B281-F1543ED89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032EFA-BF73-46A4-A364-B8C940C38A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DB606-DD9B-495F-B6E8-1AF0B3F156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8A84DA-BBBE-441B-8C59-3B43533B8CAD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FA50363-16EE-4482-9173-826EA21DA9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D65840-A771-4F5C-B853-197033788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812B0-544E-4964-898D-444288AA73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44F52-9F74-46B3-824F-3BB501856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703322-7FFA-4AB6-8E94-982AE24B19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C5166AE0-D509-4095-AEAF-26EDED3C9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B9C48B43-87E4-4869-888E-FBE7CB319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76DFEC23-4E7F-4C29-BA52-79E28630A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4D7B08-6501-4C98-BD0D-0EF27C06D23D}" type="slidenum">
              <a:rPr lang="en-GB" altLang="en-US" smtClean="0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9011E951-53D9-4964-9DAE-D83C5F135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2FD9EA69-87A9-4AC2-8C89-8D7A6735F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PROACTIVE</a:t>
            </a: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FD35CB7E-719A-4DA3-AD55-D59800722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14B208-5E8A-462F-AFA6-E2D6C8606E3B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7FF20BEA-C261-4BEE-8A72-2BF238E60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7283305D-A5BD-404D-9D43-3BDFB0728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PROACTIVE</a:t>
            </a: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09A2CC20-DB2D-4177-997C-9E2D85CDF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D9ACF2-DACD-4FA0-8DC4-36793DF77842}" type="slidenum">
              <a:rPr lang="en-GB" altLang="en-US" smtClean="0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955A72CE-CE5A-4AB7-9D6D-185A5A4DF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59AD7E3D-520F-42F8-890E-E7483E783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043BF90B-623B-41A2-BAB0-332232FF8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C5592A-D004-4259-AAF5-05C8F34530C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EB9B4AE-1EBE-49F8-BE0E-637A19DFF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F7D887C-DE59-4B6C-A718-C99CDAC5FC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A93E403-65AF-43C4-A1B3-5DAAF74F4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fld id="{46577F7F-38AB-4E2C-A302-AAA05242F5F2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eaLnBrk="1" hangingPunct="1"/>
              <a:t>7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827D3E1F-98AD-4B59-AA12-FAEF3605F9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EE28ACE0-1C30-4C80-A6DB-9D9408675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5958F067-38FD-4188-B3BD-8FCF3A943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9E6518-5934-45C0-8DB5-929D0C80710A}" type="slidenum">
              <a:rPr lang="en-GB" altLang="en-US" sz="1300" smtClean="0">
                <a:solidFill>
                  <a:srgbClr val="000000"/>
                </a:solidFill>
              </a:rPr>
              <a:pPr/>
              <a:t>8</a:t>
            </a:fld>
            <a:endParaRPr lang="en-GB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6EB7CD84-04D6-4921-AA1E-2ACB8DCCB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00243DD4-33AA-4B3F-9C5D-118C32B7C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Flexible, supportive, collaborative</a:t>
            </a: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E6A64A8A-D55F-441F-A389-E9E0A99BA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205475-C04C-4F9C-9136-F6A897FD1428}" type="slidenum">
              <a:rPr lang="en-GB" altLang="en-US" sz="1300" smtClean="0">
                <a:solidFill>
                  <a:srgbClr val="000000"/>
                </a:solidFill>
              </a:rPr>
              <a:pPr/>
              <a:t>9</a:t>
            </a:fld>
            <a:endParaRPr lang="en-GB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2064DA7E-4A5B-466F-BB59-9140A2B4A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7F784D53-A1AF-42BE-93FE-454184C43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5EE9F5D1-5239-4B6B-A573-27B33CFA8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fld id="{B3DFBF89-015E-4715-BAF2-6AEBB09EEDFE}" type="slidenum">
              <a:rPr lang="en-GB" altLang="en-US" smtClean="0">
                <a:solidFill>
                  <a:srgbClr val="000000"/>
                </a:solidFill>
              </a:rPr>
              <a:pPr defTabSz="914400" eaLnBrk="1" hangingPunct="1"/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507C6CE9-6FCE-477C-8F58-AEF5C1CF0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E7E19760-57E8-45D9-9FB8-5886CF3C3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E7A2BF21-236C-4F02-8626-8FEB095D0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793415-672A-403A-A02F-B6D8AA0C20F1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6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BCEB9F-B909-44F7-9188-EDA309CBBA7C}"/>
              </a:ext>
            </a:extLst>
          </p:cNvPr>
          <p:cNvSpPr/>
          <p:nvPr userDrawn="1"/>
        </p:nvSpPr>
        <p:spPr>
          <a:xfrm>
            <a:off x="7864475" y="1931988"/>
            <a:ext cx="1279525" cy="1279525"/>
          </a:xfrm>
          <a:prstGeom prst="rect">
            <a:avLst/>
          </a:prstGeom>
          <a:solidFill>
            <a:srgbClr val="2399D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A1F8BD-E242-48E9-8E19-01862A8D9FEF}"/>
              </a:ext>
            </a:extLst>
          </p:cNvPr>
          <p:cNvSpPr/>
          <p:nvPr userDrawn="1"/>
        </p:nvSpPr>
        <p:spPr>
          <a:xfrm>
            <a:off x="6583363" y="650875"/>
            <a:ext cx="1281112" cy="1281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97921-AB32-4B46-AB8B-3534044CBA33}"/>
              </a:ext>
            </a:extLst>
          </p:cNvPr>
          <p:cNvSpPr/>
          <p:nvPr userDrawn="1"/>
        </p:nvSpPr>
        <p:spPr>
          <a:xfrm>
            <a:off x="4022725" y="1931988"/>
            <a:ext cx="384175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8A5E8-16FE-4FFB-B070-7A0CAF5AAAD5}"/>
              </a:ext>
            </a:extLst>
          </p:cNvPr>
          <p:cNvSpPr/>
          <p:nvPr userDrawn="1"/>
        </p:nvSpPr>
        <p:spPr>
          <a:xfrm>
            <a:off x="7864475" y="3211513"/>
            <a:ext cx="1279525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583680" y="65151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863840" y="193167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7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B6F12-04CB-461C-9819-6850CE9BB666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B071C7-8D23-4211-862C-8291B42D0767}"/>
              </a:ext>
            </a:extLst>
          </p:cNvPr>
          <p:cNvSpPr/>
          <p:nvPr userDrawn="1"/>
        </p:nvSpPr>
        <p:spPr>
          <a:xfrm>
            <a:off x="1831975" y="1588"/>
            <a:ext cx="1281113" cy="1281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35D8C-6B7F-489D-93A2-69314ABBB52C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86395-85EE-4D77-B9BA-B045C0577587}"/>
              </a:ext>
            </a:extLst>
          </p:cNvPr>
          <p:cNvSpPr/>
          <p:nvPr userDrawn="1"/>
        </p:nvSpPr>
        <p:spPr>
          <a:xfrm>
            <a:off x="3113088" y="1588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726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0088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7813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C0C75B-A095-452B-A40A-F0F803B6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930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07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45115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" y="841772"/>
            <a:ext cx="7711440" cy="17907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" y="2701528"/>
            <a:ext cx="771144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8FDEA-1143-437D-8886-C3B4C032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63C94-1061-477F-A2C6-31F6E393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5D05E-6116-49A8-A2F9-73E2480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0093-F856-4D42-8483-4ACA9C398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905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98BA-18FE-4FCD-B66B-1A2B035E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D8FDE-D14F-49BB-A473-A98EA886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8DF0-065D-4A34-8B64-6EE575E7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21ED-FE41-4D99-93A8-B16A5A897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262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" y="1369219"/>
            <a:ext cx="42252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2176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37619E-5245-4EC1-92B7-AE388E3A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62450E-9585-4511-AF14-74CE3F1B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167F0-483A-43F9-9F5C-DAF9275B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505E-CF7A-434C-902D-E69FBF3D7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64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3845"/>
            <a:ext cx="8564879" cy="676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1" y="1260872"/>
            <a:ext cx="420862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1" y="1878806"/>
            <a:ext cx="420862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22528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4225289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8FD5EB-C08B-4E41-B2E4-35DDE130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780609-6FC8-4406-A667-CD3C11D7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D6E336-66D0-418B-BB09-A4B404E9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904C5-8539-4890-8B4E-2E3C91B0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69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69287D-3ABD-40D0-9D8B-66B395AA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BDBC7C-432A-4FE9-BEA5-AC7DA6C7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E30C75-A7AF-4FE6-8738-945E6B57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9CF5-4204-4089-9867-343BBC1A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Sam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980AAC-40A8-44AB-9F83-100147E445FC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97BD0-6AE9-406F-8595-88C0A3D48F78}"/>
              </a:ext>
            </a:extLst>
          </p:cNvPr>
          <p:cNvSpPr/>
          <p:nvPr userDrawn="1"/>
        </p:nvSpPr>
        <p:spPr>
          <a:xfrm>
            <a:off x="1827213" y="1279525"/>
            <a:ext cx="2560637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E906E-18C1-4DC6-AF42-207C4B4A284C}"/>
              </a:ext>
            </a:extLst>
          </p:cNvPr>
          <p:cNvSpPr/>
          <p:nvPr userDrawn="1"/>
        </p:nvSpPr>
        <p:spPr>
          <a:xfrm>
            <a:off x="1827213" y="2560638"/>
            <a:ext cx="1281112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D1B71-27A1-4813-9814-D89E113BB30E}"/>
              </a:ext>
            </a:extLst>
          </p:cNvPr>
          <p:cNvSpPr/>
          <p:nvPr userDrawn="1"/>
        </p:nvSpPr>
        <p:spPr>
          <a:xfrm>
            <a:off x="3103563" y="2562225"/>
            <a:ext cx="2560637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6ACC0-5ABE-4DF7-989C-7FD7785B7484}"/>
              </a:ext>
            </a:extLst>
          </p:cNvPr>
          <p:cNvSpPr/>
          <p:nvPr userDrawn="1"/>
        </p:nvSpPr>
        <p:spPr>
          <a:xfrm>
            <a:off x="4381500" y="1282700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35AD34-770D-48EE-A406-B4A1F0601B15}"/>
              </a:ext>
            </a:extLst>
          </p:cNvPr>
          <p:cNvSpPr/>
          <p:nvPr userDrawn="1"/>
        </p:nvSpPr>
        <p:spPr>
          <a:xfrm>
            <a:off x="5657850" y="1284288"/>
            <a:ext cx="2559050" cy="128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888A1-8101-4C54-BD63-05EF302EEB3F}"/>
              </a:ext>
            </a:extLst>
          </p:cNvPr>
          <p:cNvSpPr/>
          <p:nvPr userDrawn="1"/>
        </p:nvSpPr>
        <p:spPr>
          <a:xfrm>
            <a:off x="3103563" y="1588"/>
            <a:ext cx="1279525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BF490-983A-444C-BFFA-7891D3E01944}"/>
              </a:ext>
            </a:extLst>
          </p:cNvPr>
          <p:cNvSpPr/>
          <p:nvPr userDrawn="1"/>
        </p:nvSpPr>
        <p:spPr>
          <a:xfrm>
            <a:off x="4378325" y="4763"/>
            <a:ext cx="2560638" cy="127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D10EE-B89B-428F-A3A9-E314AB79C6DC}"/>
              </a:ext>
            </a:extLst>
          </p:cNvPr>
          <p:cNvSpPr/>
          <p:nvPr userDrawn="1"/>
        </p:nvSpPr>
        <p:spPr>
          <a:xfrm>
            <a:off x="3106738" y="3843338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87201-BED8-4D04-916A-64A60AF26A89}"/>
              </a:ext>
            </a:extLst>
          </p:cNvPr>
          <p:cNvSpPr/>
          <p:nvPr userDrawn="1"/>
        </p:nvSpPr>
        <p:spPr>
          <a:xfrm>
            <a:off x="4381500" y="3844925"/>
            <a:ext cx="2560638" cy="127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2743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658333-B9E3-4D41-9ABA-F6CE9213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AC9DC4-D194-4FE2-BBB5-60F00085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DD6CBB-00CC-497A-9ED5-2545A855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8FE1-83A3-4E68-BF78-78C53FDCD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18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CC447A-4989-4502-8373-9259996A5F03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7CD1BE1-68FB-4C72-A3DE-28FD46013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CD0AD07-BC5A-46E8-9380-C38315E64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016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759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687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1F1E263-E902-4732-A66B-D6885004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155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81618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23428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BA503-95E0-4E38-90A7-6171ACC3B162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59A83F8-718D-4578-9647-A7B772125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278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431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90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8DED0-62FC-45DF-869C-B37558134700}"/>
              </a:ext>
            </a:extLst>
          </p:cNvPr>
          <p:cNvSpPr/>
          <p:nvPr userDrawn="1"/>
        </p:nvSpPr>
        <p:spPr>
          <a:xfrm>
            <a:off x="1831975" y="1284288"/>
            <a:ext cx="1281113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0D3B3-C038-4624-90F2-EFBE8A5B2A84}"/>
              </a:ext>
            </a:extLst>
          </p:cNvPr>
          <p:cNvSpPr/>
          <p:nvPr userDrawn="1"/>
        </p:nvSpPr>
        <p:spPr>
          <a:xfrm>
            <a:off x="4392613" y="128428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85B08D-DBD5-41C3-9B6A-0FC9FA256F1F}"/>
              </a:ext>
            </a:extLst>
          </p:cNvPr>
          <p:cNvSpPr/>
          <p:nvPr userDrawn="1"/>
        </p:nvSpPr>
        <p:spPr>
          <a:xfrm>
            <a:off x="6953250" y="1284288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15A3D0-FD95-4C45-AC98-C4FAFABCB9B7}"/>
              </a:ext>
            </a:extLst>
          </p:cNvPr>
          <p:cNvSpPr/>
          <p:nvPr userDrawn="1"/>
        </p:nvSpPr>
        <p:spPr>
          <a:xfrm>
            <a:off x="552450" y="2563813"/>
            <a:ext cx="1279525" cy="1281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F91811-BE33-4C11-9DD8-2D0E50F4778B}"/>
              </a:ext>
            </a:extLst>
          </p:cNvPr>
          <p:cNvSpPr/>
          <p:nvPr userDrawn="1"/>
        </p:nvSpPr>
        <p:spPr>
          <a:xfrm>
            <a:off x="3113088" y="256381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8293D2-9052-4272-9AA7-25F1FF0B616E}"/>
              </a:ext>
            </a:extLst>
          </p:cNvPr>
          <p:cNvSpPr/>
          <p:nvPr userDrawn="1"/>
        </p:nvSpPr>
        <p:spPr>
          <a:xfrm>
            <a:off x="5672138" y="2563813"/>
            <a:ext cx="1281112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11249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67281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83233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39265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95297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19465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18EA84-88F4-4989-A7BE-25C2B8E7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60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/>
          <a:lstStyle>
            <a:lvl1pPr algn="l">
              <a:defRPr sz="115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7977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67088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11770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16FD86-9C0D-469B-8713-FD5C483A6F31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9" y="264021"/>
            <a:ext cx="8397479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85443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et list and regular text 16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5D67DB-C23D-4F93-BD1E-94E63C2162D8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48E5F-1F23-4988-A5A1-47052D2B47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5625" y="4908550"/>
            <a:ext cx="0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200">
              <a:solidFill>
                <a:srgbClr val="000000"/>
              </a:solidFill>
              <a:latin typeface="Myriad Pro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9" y="264021"/>
            <a:ext cx="8397479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569" y="1252537"/>
            <a:ext cx="4158853" cy="1557338"/>
          </a:xfrm>
          <a:prstGeom prst="rect">
            <a:avLst/>
          </a:prstGeom>
        </p:spPr>
        <p:txBody>
          <a:bodyPr/>
          <a:lstStyle>
            <a:lvl1pPr marL="110597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1pPr>
            <a:lvl2pPr marL="25717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2pPr>
            <a:lvl3pPr marL="403751" indent="-257175">
              <a:buClr>
                <a:srgbClr val="FFC000"/>
              </a:buClr>
              <a:buFont typeface="Arial" panose="020B0604020202020204" pitchFamily="34" charset="0"/>
              <a:buChar char="•"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25578" y="1252537"/>
            <a:ext cx="3102842" cy="1557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569" y="951310"/>
            <a:ext cx="4158853" cy="2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 b="1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25579" y="951310"/>
            <a:ext cx="3102842" cy="2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 b="1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30799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et list and regular text 18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682FF5-76AA-46B1-89C1-94076622FE92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9" y="264021"/>
            <a:ext cx="8397479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569" y="1252537"/>
            <a:ext cx="4212431" cy="1557338"/>
          </a:xfrm>
          <a:prstGeom prst="rect">
            <a:avLst/>
          </a:prstGeom>
        </p:spPr>
        <p:txBody>
          <a:bodyPr/>
          <a:lstStyle>
            <a:lvl1pPr marL="110597" indent="-257175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350">
                <a:latin typeface="Myriad Pro" panose="020B0503030403020204" pitchFamily="34" charset="0"/>
              </a:defRPr>
            </a:lvl1pPr>
            <a:lvl2pPr marL="257175" indent="-257175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350">
                <a:latin typeface="Myriad Pro" panose="020B0503030403020204" pitchFamily="34" charset="0"/>
              </a:defRPr>
            </a:lvl2pPr>
            <a:lvl3pPr marL="403751" indent="-257175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35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25578" y="1252537"/>
            <a:ext cx="3102842" cy="1557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None/>
              <a:defRPr sz="1500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569" y="951310"/>
            <a:ext cx="4158853" cy="2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Wingdings" panose="05000000000000000000" pitchFamily="2" charset="2"/>
              <a:buNone/>
              <a:defRPr sz="1350" b="1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25579" y="951310"/>
            <a:ext cx="3102842" cy="2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Wingdings" panose="05000000000000000000" pitchFamily="2" charset="2"/>
              <a:buNone/>
              <a:defRPr sz="1350" b="1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49259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with Work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0D26A6-35D4-4812-80FC-93E60AC36C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14388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5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B0BA0A-DBB9-4724-855A-55BD1D5E0F37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72E46D32-1DF9-461F-B119-F699A71140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48538" y="4103688"/>
            <a:ext cx="1795462" cy="660400"/>
            <a:chOff x="10709513" y="5340367"/>
            <a:chExt cx="1524266" cy="880381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5DE86938-6F25-4688-8FED-CB627F4E2856}"/>
                </a:ext>
              </a:extLst>
            </p:cNvPr>
            <p:cNvSpPr/>
            <p:nvPr userDrawn="1"/>
          </p:nvSpPr>
          <p:spPr>
            <a:xfrm rot="10800000">
              <a:off x="10709513" y="5340367"/>
              <a:ext cx="482482" cy="880381"/>
            </a:xfrm>
            <a:prstGeom prst="flowChartDelay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prstClr val="white"/>
                </a:solidFill>
                <a:latin typeface="Myriad Pro" panose="020B0503030403020204" pitchFamily="34" charset="0"/>
                <a:ea typeface="+mn-e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08337E-9D99-4B71-80E1-2CCD46524A82}"/>
                </a:ext>
              </a:extLst>
            </p:cNvPr>
            <p:cNvSpPr/>
            <p:nvPr userDrawn="1"/>
          </p:nvSpPr>
          <p:spPr>
            <a:xfrm rot="10800000">
              <a:off x="11191995" y="5340367"/>
              <a:ext cx="1041784" cy="880381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prstClr val="white"/>
                </a:solidFill>
                <a:latin typeface="Myriad Pro" panose="020B0503030403020204" pitchFamily="34" charset="0"/>
                <a:ea typeface="+mn-ea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188E107-C6C7-4B9C-8921-C34F025D57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47625"/>
            <a:ext cx="720725" cy="719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50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C5A8B5D-5443-4543-A72B-C263A6481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4189413"/>
            <a:ext cx="4905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C69FEC-921F-4442-A102-ACC43363D5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64150" y="1165225"/>
            <a:ext cx="3492500" cy="2606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50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1EAC80A-0500-443D-8BEE-3182191719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05092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5843" y="264021"/>
            <a:ext cx="7721205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569" y="1405303"/>
            <a:ext cx="4212431" cy="1557338"/>
          </a:xfrm>
          <a:prstGeom prst="rect">
            <a:avLst/>
          </a:prstGeom>
        </p:spPr>
        <p:txBody>
          <a:bodyPr/>
          <a:lstStyle>
            <a:lvl1pPr marL="110597" indent="-257175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350">
                <a:latin typeface="Myriad Pro" panose="020B0503030403020204" pitchFamily="34" charset="0"/>
              </a:defRPr>
            </a:lvl1pPr>
            <a:lvl2pPr marL="257175" indent="-257175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350">
                <a:latin typeface="Myriad Pro" panose="020B0503030403020204" pitchFamily="34" charset="0"/>
              </a:defRPr>
            </a:lvl2pPr>
            <a:lvl3pPr marL="403751" indent="-257175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35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569" y="1104076"/>
            <a:ext cx="4158853" cy="2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Wingdings" panose="05000000000000000000" pitchFamily="2" charset="2"/>
              <a:buNone/>
              <a:defRPr sz="1350" b="1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014318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5E9C94-7A97-432C-87C6-F22B5E1711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14388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5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EF330-5CEE-4631-BEAF-65BC49A72D19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C79C5D59-2FA1-4B94-8B5C-95FC108AD6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48538" y="4103688"/>
            <a:ext cx="1795462" cy="660400"/>
            <a:chOff x="10709513" y="5340367"/>
            <a:chExt cx="1524266" cy="880381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FE35515-66AE-4649-8766-1F8AD52F86C5}"/>
                </a:ext>
              </a:extLst>
            </p:cNvPr>
            <p:cNvSpPr/>
            <p:nvPr userDrawn="1"/>
          </p:nvSpPr>
          <p:spPr>
            <a:xfrm rot="10800000">
              <a:off x="10709513" y="5340367"/>
              <a:ext cx="482482" cy="880381"/>
            </a:xfrm>
            <a:prstGeom prst="flowChartDelay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prstClr val="white"/>
                </a:solidFill>
                <a:latin typeface="Myriad Pro" panose="020B0503030403020204" pitchFamily="34" charset="0"/>
                <a:ea typeface="+mn-e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D16EA9-54F3-4C4D-B353-006A0DF94CF0}"/>
                </a:ext>
              </a:extLst>
            </p:cNvPr>
            <p:cNvSpPr/>
            <p:nvPr userDrawn="1"/>
          </p:nvSpPr>
          <p:spPr>
            <a:xfrm rot="10800000">
              <a:off x="11191995" y="5340367"/>
              <a:ext cx="1041784" cy="880381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 dirty="0">
                <a:solidFill>
                  <a:prstClr val="white"/>
                </a:solidFill>
                <a:latin typeface="Myriad Pro" panose="020B0503030403020204" pitchFamily="34" charset="0"/>
                <a:ea typeface="+mn-ea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1F55F8D-79DA-406A-B37F-95B50CE5EE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163" y="47625"/>
            <a:ext cx="720725" cy="719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50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76AB572-9EC0-4D7A-81F6-86EE75391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4189413"/>
            <a:ext cx="4905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5843" y="264021"/>
            <a:ext cx="7721205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9569" y="1405303"/>
            <a:ext cx="4212431" cy="1557338"/>
          </a:xfrm>
          <a:prstGeom prst="rect">
            <a:avLst/>
          </a:prstGeom>
        </p:spPr>
        <p:txBody>
          <a:bodyPr/>
          <a:lstStyle>
            <a:lvl1pPr marL="110597" indent="-257175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350">
                <a:latin typeface="Myriad Pro" panose="020B0503030403020204" pitchFamily="34" charset="0"/>
              </a:defRPr>
            </a:lvl1pPr>
            <a:lvl2pPr marL="257175" indent="-257175">
              <a:lnSpc>
                <a:spcPct val="100000"/>
              </a:lnSpc>
              <a:buClr>
                <a:srgbClr val="FFC000"/>
              </a:buClr>
              <a:buFont typeface="Wingdings" panose="05000000000000000000" pitchFamily="2" charset="2"/>
              <a:buChar char="§"/>
              <a:defRPr sz="1350">
                <a:latin typeface="Myriad Pro" panose="020B0503030403020204" pitchFamily="34" charset="0"/>
              </a:defRPr>
            </a:lvl2pPr>
            <a:lvl3pPr marL="403751" indent="-257175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35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569" y="1104076"/>
            <a:ext cx="4158853" cy="2488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FFC000"/>
              </a:buClr>
              <a:buFont typeface="Wingdings" panose="05000000000000000000" pitchFamily="2" charset="2"/>
              <a:buNone/>
              <a:defRPr sz="1350" b="1">
                <a:latin typeface="Myriad Pro" panose="020B0503030403020204" pitchFamily="34" charset="0"/>
              </a:defRPr>
            </a:lvl1pPr>
            <a:lvl2pPr marL="0" indent="0">
              <a:buClr>
                <a:srgbClr val="FFC000"/>
              </a:buClr>
              <a:buFont typeface="Wingdings" panose="05000000000000000000" pitchFamily="2" charset="2"/>
              <a:buNone/>
              <a:defRPr sz="1200">
                <a:latin typeface="Myriad Pro" panose="020B0503030403020204" pitchFamily="34" charset="0"/>
              </a:defRPr>
            </a:lvl2pPr>
            <a:lvl3pPr marL="146576" indent="0">
              <a:buClr>
                <a:srgbClr val="FFC000"/>
              </a:buClr>
              <a:buFont typeface="Arial" panose="020B0604020202020204" pitchFamily="34" charset="0"/>
              <a:buNone/>
              <a:defRPr sz="1200">
                <a:latin typeface="Myriad Pro" panose="020B0503030403020204" pitchFamily="34" charset="0"/>
              </a:defRPr>
            </a:lvl3pPr>
            <a:lvl4pPr marL="550328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4pPr>
            <a:lvl5pPr marL="696905" indent="-257175"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50137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E4B01F-3642-4FDB-A066-764F7D449043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50" y="1351220"/>
            <a:ext cx="7886700" cy="1869561"/>
          </a:xfrm>
          <a:prstGeom prst="rect">
            <a:avLst/>
          </a:prstGeom>
          <a:solidFill>
            <a:srgbClr val="FFB81C"/>
          </a:solidFill>
        </p:spPr>
        <p:txBody>
          <a:bodyPr vert="horz" lIns="360000" tIns="720000" rIns="360000" bIns="720000" rtlCol="0" anchor="ctr">
            <a:spAutoFit/>
          </a:bodyPr>
          <a:lstStyle>
            <a:lvl1pPr algn="ctr">
              <a:defRPr sz="270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519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4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4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4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69315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22DE74-1BFC-4E40-8A1B-3AD17B894DF8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9" y="264021"/>
            <a:ext cx="8397479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569" y="960240"/>
            <a:ext cx="4212431" cy="1611510"/>
          </a:xfrm>
          <a:prstGeom prst="rect">
            <a:avLst/>
          </a:prstGeom>
          <a:solidFill>
            <a:srgbClr val="FFB81C"/>
          </a:solidFill>
        </p:spPr>
        <p:txBody>
          <a:bodyPr lIns="180000" tIns="180000" rIns="180000" bIns="180000" anchor="ctr"/>
          <a:lstStyle>
            <a:lvl1pPr marL="0" indent="0">
              <a:buNone/>
              <a:defRPr sz="2100" b="0" i="1">
                <a:latin typeface="Myriad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2823" y="2571750"/>
            <a:ext cx="2949178" cy="315814"/>
          </a:xfrm>
          <a:prstGeom prst="rect">
            <a:avLst/>
          </a:prstGeom>
        </p:spPr>
        <p:txBody>
          <a:bodyPr lIns="0" tIns="72000" rIns="0" bIns="0"/>
          <a:lstStyle>
            <a:lvl1pPr marL="0" indent="0" algn="r">
              <a:buNone/>
              <a:defRPr sz="675">
                <a:latin typeface="Myriad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29712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41C3B6-34EC-426B-A25E-513A89D513D4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E2F3D-B3F7-4503-B977-166E94B3D0C8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668463"/>
            <a:ext cx="698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5742B3E-3D27-4882-82D1-3121B2A25F97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003300"/>
            <a:ext cx="6985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27DBD36-0719-4F48-A5F9-64CCB538808E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003300"/>
            <a:ext cx="6985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74F464-0C07-460E-88C3-CF7BA12CCCF3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90688"/>
            <a:ext cx="69691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9" y="264021"/>
            <a:ext cx="8397479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3214" y="1517453"/>
            <a:ext cx="2972247" cy="1611510"/>
          </a:xfrm>
          <a:prstGeom prst="rect">
            <a:avLst/>
          </a:prstGeom>
          <a:noFill/>
        </p:spPr>
        <p:txBody>
          <a:bodyPr lIns="180000" tIns="180000" rIns="180000" bIns="180000" anchor="ctr"/>
          <a:lstStyle>
            <a:lvl1pPr marL="0" indent="0">
              <a:buNone/>
              <a:defRPr sz="2100" b="0" i="1">
                <a:latin typeface="Myriad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4552" y="3128963"/>
            <a:ext cx="2080909" cy="315814"/>
          </a:xfrm>
          <a:prstGeom prst="rect">
            <a:avLst/>
          </a:prstGeom>
        </p:spPr>
        <p:txBody>
          <a:bodyPr lIns="0" tIns="72000" rIns="0" bIns="0"/>
          <a:lstStyle>
            <a:lvl1pPr marL="0" indent="0" algn="r">
              <a:buNone/>
              <a:defRPr sz="675">
                <a:latin typeface="Myriad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24683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/title"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63A9C7-0EC0-4803-82CB-79ABF1230B08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0" y="1693927"/>
            <a:ext cx="9144000" cy="410171"/>
          </a:xfrm>
          <a:prstGeom prst="rect">
            <a:avLst/>
          </a:prstGeom>
        </p:spPr>
        <p:txBody>
          <a:bodyPr/>
          <a:lstStyle>
            <a:lvl1pPr algn="ctr">
              <a:defRPr sz="27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1906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st Slide">
    <p:bg>
      <p:bgPr>
        <a:solidFill>
          <a:srgbClr val="FFB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598808F1-2B63-4F1D-B8A9-537EC2720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411288"/>
            <a:ext cx="32639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5DA28D-EA26-4133-81E4-4DB13D39198D}"/>
              </a:ext>
            </a:extLst>
          </p:cNvPr>
          <p:cNvSpPr txBox="1"/>
          <p:nvPr userDrawn="1"/>
        </p:nvSpPr>
        <p:spPr bwMode="auto">
          <a:xfrm>
            <a:off x="342900" y="4032250"/>
            <a:ext cx="8458200" cy="2079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lvl="2" algn="ctr">
              <a:defRPr/>
            </a:pPr>
            <a:r>
              <a:rPr lang="en-GB" sz="675" dirty="0">
                <a:solidFill>
                  <a:prstClr val="black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All material is subject to copyright and is for personal use only. </a:t>
            </a:r>
          </a:p>
          <a:p>
            <a:pPr marL="0" lvl="2" algn="ctr">
              <a:defRPr/>
            </a:pPr>
            <a:r>
              <a:rPr lang="en-GB" sz="675" dirty="0">
                <a:solidFill>
                  <a:prstClr val="black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For further details please contact Cambridge Judge Business School Executive Education.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7DB25-08E5-4CAF-B7FC-A3819ED87DE0}"/>
              </a:ext>
            </a:extLst>
          </p:cNvPr>
          <p:cNvSpPr/>
          <p:nvPr userDrawn="1"/>
        </p:nvSpPr>
        <p:spPr>
          <a:xfrm>
            <a:off x="2286000" y="4225925"/>
            <a:ext cx="4572000" cy="30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" dirty="0">
                <a:latin typeface="Myriad Pro" panose="020B0503030403020204" pitchFamily="34" charset="0"/>
              </a:rPr>
              <a:t>Executive Education services are provided by JBS Executive Education Limited, a wholly owned subsidiary of the University of Cambridge.</a:t>
            </a:r>
            <a:br>
              <a:rPr lang="en-US" sz="450" dirty="0">
                <a:latin typeface="Myriad Pro" panose="020B0503030403020204" pitchFamily="34" charset="0"/>
              </a:rPr>
            </a:br>
            <a:r>
              <a:rPr lang="en-US" sz="450" dirty="0">
                <a:latin typeface="Myriad Pro" panose="020B0503030403020204" pitchFamily="34" charset="0"/>
              </a:rPr>
              <a:t>A company registered in England and Wales with registration number 5908393.</a:t>
            </a:r>
          </a:p>
          <a:p>
            <a:pPr algn="ctr">
              <a:defRPr/>
            </a:pPr>
            <a:r>
              <a:rPr lang="en-US" sz="450" dirty="0">
                <a:latin typeface="Myriad Pro" panose="020B0503030403020204" pitchFamily="34" charset="0"/>
              </a:rPr>
              <a:t>Registered address: The Old Schools, Trinity Lane, Cambridge CB2 1TN.</a:t>
            </a:r>
            <a:endParaRPr lang="en-GB" sz="450" dirty="0">
              <a:latin typeface="Myriad Pro" panose="020B05030304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89719C-5B78-40DA-90EF-1C30EF8D3EE9}"/>
              </a:ext>
            </a:extLst>
          </p:cNvPr>
          <p:cNvCxnSpPr/>
          <p:nvPr userDrawn="1"/>
        </p:nvCxnSpPr>
        <p:spPr>
          <a:xfrm>
            <a:off x="2852738" y="4244975"/>
            <a:ext cx="34385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993826" y="3487341"/>
            <a:ext cx="3156347" cy="208359"/>
          </a:xfrm>
          <a:prstGeom prst="rect">
            <a:avLst/>
          </a:prstGeom>
        </p:spPr>
        <p:txBody>
          <a:bodyPr/>
          <a:lstStyle>
            <a:lvl1pPr algn="ctr">
              <a:defRPr sz="825" b="1">
                <a:latin typeface="Myriad Pro" panose="020B0503030403020204" pitchFamily="34" charset="0"/>
              </a:defRPr>
            </a:lvl1pPr>
            <a:lvl2pPr algn="ctr">
              <a:defRPr sz="825" b="1">
                <a:latin typeface="Myriad Pro" panose="020B0503030403020204" pitchFamily="34" charset="0"/>
              </a:defRPr>
            </a:lvl2pPr>
            <a:lvl3pPr algn="ctr">
              <a:defRPr sz="825" b="1">
                <a:latin typeface="Myriad Pro" panose="020B0503030403020204" pitchFamily="34" charset="0"/>
              </a:defRPr>
            </a:lvl3pPr>
            <a:lvl4pPr algn="ctr">
              <a:defRPr sz="825" b="1">
                <a:latin typeface="Myriad Pro" panose="020B0503030403020204" pitchFamily="34" charset="0"/>
              </a:defRPr>
            </a:lvl4pPr>
            <a:lvl5pPr algn="ctr">
              <a:defRPr sz="825" b="1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36650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colou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29C920-24C8-4EAD-BB2E-CCC1F437BFCD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41308EA-4C88-4F2C-841F-8478A17881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2350" y="782638"/>
            <a:ext cx="6542088" cy="1619250"/>
            <a:chOff x="1783844" y="2307795"/>
            <a:chExt cx="9892219" cy="24485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C6B003-542E-44BC-8412-A3A639716AA4}"/>
                </a:ext>
              </a:extLst>
            </p:cNvPr>
            <p:cNvSpPr/>
            <p:nvPr userDrawn="1"/>
          </p:nvSpPr>
          <p:spPr bwMode="auto">
            <a:xfrm>
              <a:off x="2434364" y="2960733"/>
              <a:ext cx="547301" cy="696147"/>
            </a:xfrm>
            <a:prstGeom prst="rect">
              <a:avLst/>
            </a:prstGeom>
            <a:solidFill>
              <a:srgbClr val="FFB81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R=255</a:t>
              </a:r>
            </a:p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G=184</a:t>
              </a:r>
            </a:p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B=28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9BA6C8-D6CA-48CC-A94F-672BB4FC3B2E}"/>
                </a:ext>
              </a:extLst>
            </p:cNvPr>
            <p:cNvSpPr/>
            <p:nvPr userDrawn="1"/>
          </p:nvSpPr>
          <p:spPr bwMode="auto">
            <a:xfrm>
              <a:off x="3197705" y="2960733"/>
              <a:ext cx="547301" cy="696147"/>
            </a:xfrm>
            <a:prstGeom prst="rect">
              <a:avLst/>
            </a:prstGeom>
            <a:solidFill>
              <a:srgbClr val="FDD3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R=253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G=211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B=102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23342F-724B-4A87-BA30-70E239541403}"/>
                </a:ext>
              </a:extLst>
            </p:cNvPr>
            <p:cNvSpPr/>
            <p:nvPr userDrawn="1"/>
          </p:nvSpPr>
          <p:spPr bwMode="auto">
            <a:xfrm>
              <a:off x="3997051" y="2960733"/>
              <a:ext cx="547301" cy="696147"/>
            </a:xfrm>
            <a:prstGeom prst="rect">
              <a:avLst/>
            </a:prstGeom>
            <a:solidFill>
              <a:srgbClr val="FEE7A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R=254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G=231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B=170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D70A52-41D3-4FA5-A9D4-0631936C4C11}"/>
                </a:ext>
              </a:extLst>
            </p:cNvPr>
            <p:cNvSpPr/>
            <p:nvPr userDrawn="1"/>
          </p:nvSpPr>
          <p:spPr bwMode="auto">
            <a:xfrm>
              <a:off x="5634152" y="2960733"/>
              <a:ext cx="547301" cy="696147"/>
            </a:xfrm>
            <a:prstGeom prst="rect">
              <a:avLst/>
            </a:prstGeom>
            <a:solidFill>
              <a:srgbClr val="5091C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R=80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G=145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B=205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B37545-306F-40E9-95C7-6B8AE3D9EB15}"/>
                </a:ext>
              </a:extLst>
            </p:cNvPr>
            <p:cNvSpPr/>
            <p:nvPr userDrawn="1"/>
          </p:nvSpPr>
          <p:spPr bwMode="auto">
            <a:xfrm>
              <a:off x="6414296" y="2960733"/>
              <a:ext cx="544899" cy="696147"/>
            </a:xfrm>
            <a:prstGeom prst="rect">
              <a:avLst/>
            </a:prstGeom>
            <a:solidFill>
              <a:srgbClr val="0054A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R=0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G=84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B=166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01D4AF-6CDD-40B4-9E4F-C25781E17D8E}"/>
                </a:ext>
              </a:extLst>
            </p:cNvPr>
            <p:cNvSpPr/>
            <p:nvPr userDrawn="1"/>
          </p:nvSpPr>
          <p:spPr bwMode="auto">
            <a:xfrm>
              <a:off x="8699516" y="2960733"/>
              <a:ext cx="547301" cy="696147"/>
            </a:xfrm>
            <a:prstGeom prst="rect">
              <a:avLst/>
            </a:prstGeom>
            <a:solidFill>
              <a:srgbClr val="7AB4A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R=122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G=180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B=163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BF1B42-5433-47F2-B457-9F28E979FBA1}"/>
                </a:ext>
              </a:extLst>
            </p:cNvPr>
            <p:cNvSpPr/>
            <p:nvPr userDrawn="1"/>
          </p:nvSpPr>
          <p:spPr bwMode="auto">
            <a:xfrm>
              <a:off x="7998587" y="2960733"/>
              <a:ext cx="544899" cy="6961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R=128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G=128</a:t>
              </a:r>
            </a:p>
            <a:p>
              <a:pPr algn="ctr">
                <a:defRPr/>
              </a:pPr>
              <a:r>
                <a:rPr lang="pt-BR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B=128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A48FD2-DDE2-4F0E-BCEE-F27D71B27F68}"/>
                </a:ext>
              </a:extLst>
            </p:cNvPr>
            <p:cNvSpPr/>
            <p:nvPr userDrawn="1"/>
          </p:nvSpPr>
          <p:spPr bwMode="auto">
            <a:xfrm>
              <a:off x="10919923" y="2960733"/>
              <a:ext cx="544901" cy="696147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0</a:t>
              </a:r>
            </a:p>
            <a:p>
              <a:pPr algn="ctr">
                <a:defRPr/>
              </a:pPr>
              <a:r>
                <a:rPr lang="en-GB" sz="675" kern="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0</a:t>
              </a:r>
            </a:p>
            <a:p>
              <a:pPr algn="ctr">
                <a:defRPr/>
              </a:pPr>
              <a:r>
                <a:rPr lang="en-GB" sz="675" kern="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26346A-4FE0-4C5C-A626-DA71B1FE70AB}"/>
                </a:ext>
              </a:extLst>
            </p:cNvPr>
            <p:cNvSpPr/>
            <p:nvPr userDrawn="1"/>
          </p:nvSpPr>
          <p:spPr bwMode="auto">
            <a:xfrm>
              <a:off x="10185388" y="2960733"/>
              <a:ext cx="544901" cy="696147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255</a:t>
              </a:r>
            </a:p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255</a:t>
              </a:r>
            </a:p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255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DFF43-B7D3-4FCA-A67E-A7F6557152BE}"/>
                </a:ext>
              </a:extLst>
            </p:cNvPr>
            <p:cNvSpPr/>
            <p:nvPr userDrawn="1"/>
          </p:nvSpPr>
          <p:spPr>
            <a:xfrm>
              <a:off x="10271804" y="3635275"/>
              <a:ext cx="592910" cy="297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white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AD1AA6-13B7-4E40-9E4C-E552FB7B857B}"/>
                </a:ext>
              </a:extLst>
            </p:cNvPr>
            <p:cNvSpPr/>
            <p:nvPr/>
          </p:nvSpPr>
          <p:spPr bwMode="auto">
            <a:xfrm>
              <a:off x="2434364" y="4422642"/>
              <a:ext cx="547301" cy="304865"/>
            </a:xfrm>
            <a:prstGeom prst="rect">
              <a:avLst/>
            </a:prstGeom>
            <a:solidFill>
              <a:srgbClr val="FFB81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#FFB81C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EC8772-A591-4216-A3B5-5CA036A66FA8}"/>
                </a:ext>
              </a:extLst>
            </p:cNvPr>
            <p:cNvSpPr/>
            <p:nvPr/>
          </p:nvSpPr>
          <p:spPr bwMode="auto">
            <a:xfrm>
              <a:off x="3197705" y="4422642"/>
              <a:ext cx="547301" cy="304865"/>
            </a:xfrm>
            <a:prstGeom prst="rect">
              <a:avLst/>
            </a:prstGeom>
            <a:solidFill>
              <a:srgbClr val="FDD3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#FDD366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B879E9-3991-4357-B9A5-812AC443E9AB}"/>
                </a:ext>
              </a:extLst>
            </p:cNvPr>
            <p:cNvSpPr/>
            <p:nvPr/>
          </p:nvSpPr>
          <p:spPr bwMode="auto">
            <a:xfrm>
              <a:off x="3994651" y="4422642"/>
              <a:ext cx="544899" cy="304865"/>
            </a:xfrm>
            <a:prstGeom prst="rect">
              <a:avLst/>
            </a:prstGeom>
            <a:solidFill>
              <a:srgbClr val="FEE7A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#FEE7AA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F40988-EDCD-42FA-8431-08A1322EDF50}"/>
                </a:ext>
              </a:extLst>
            </p:cNvPr>
            <p:cNvSpPr/>
            <p:nvPr/>
          </p:nvSpPr>
          <p:spPr bwMode="auto">
            <a:xfrm>
              <a:off x="5634152" y="4422642"/>
              <a:ext cx="547301" cy="304865"/>
            </a:xfrm>
            <a:prstGeom prst="rect">
              <a:avLst/>
            </a:prstGeom>
            <a:solidFill>
              <a:srgbClr val="5091C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#5091CD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3F3F47-DF9E-4459-A061-5A572D50DC6C}"/>
                </a:ext>
              </a:extLst>
            </p:cNvPr>
            <p:cNvSpPr/>
            <p:nvPr/>
          </p:nvSpPr>
          <p:spPr bwMode="auto">
            <a:xfrm>
              <a:off x="6414296" y="4422642"/>
              <a:ext cx="544899" cy="304865"/>
            </a:xfrm>
            <a:prstGeom prst="rect">
              <a:avLst/>
            </a:prstGeom>
            <a:solidFill>
              <a:srgbClr val="0054A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#0054A6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ABBC26-B018-46E5-8FA9-999E536F02AD}"/>
                </a:ext>
              </a:extLst>
            </p:cNvPr>
            <p:cNvSpPr/>
            <p:nvPr/>
          </p:nvSpPr>
          <p:spPr bwMode="auto">
            <a:xfrm>
              <a:off x="7998587" y="4422642"/>
              <a:ext cx="544899" cy="30486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#808080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D83B94-A99B-4DE0-BD4A-9A7E94850B6A}"/>
                </a:ext>
              </a:extLst>
            </p:cNvPr>
            <p:cNvSpPr/>
            <p:nvPr/>
          </p:nvSpPr>
          <p:spPr bwMode="auto">
            <a:xfrm>
              <a:off x="8701916" y="4422642"/>
              <a:ext cx="547301" cy="304865"/>
            </a:xfrm>
            <a:prstGeom prst="rect">
              <a:avLst/>
            </a:prstGeom>
            <a:solidFill>
              <a:srgbClr val="7AB4A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#7AB4A3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1DBA2-FF70-429E-9D9D-D3C3ACFE9504}"/>
                </a:ext>
              </a:extLst>
            </p:cNvPr>
            <p:cNvSpPr/>
            <p:nvPr/>
          </p:nvSpPr>
          <p:spPr>
            <a:xfrm>
              <a:off x="10972733" y="3654479"/>
              <a:ext cx="580907" cy="297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black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8DCE71-FD13-44D9-9F3D-49D21C1634E8}"/>
                </a:ext>
              </a:extLst>
            </p:cNvPr>
            <p:cNvSpPr/>
            <p:nvPr/>
          </p:nvSpPr>
          <p:spPr bwMode="auto">
            <a:xfrm>
              <a:off x="10919923" y="4422642"/>
              <a:ext cx="544901" cy="304865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#000000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BA25E7-B8A9-4740-B133-C175FBAE2FCB}"/>
                </a:ext>
              </a:extLst>
            </p:cNvPr>
            <p:cNvSpPr/>
            <p:nvPr/>
          </p:nvSpPr>
          <p:spPr bwMode="auto">
            <a:xfrm>
              <a:off x="10185388" y="4422642"/>
              <a:ext cx="544901" cy="30486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675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Myriad Pro" panose="020B0503030403020204" pitchFamily="34" charset="0"/>
                </a:rPr>
                <a:t>#FFFFFF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40E75F-54F4-4E92-9D69-6F278D55EFDD}"/>
                </a:ext>
              </a:extLst>
            </p:cNvPr>
            <p:cNvSpPr/>
            <p:nvPr/>
          </p:nvSpPr>
          <p:spPr>
            <a:xfrm>
              <a:off x="1783844" y="3198383"/>
              <a:ext cx="520896" cy="297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RGB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7A94A6-D020-4E1A-926D-81CFC24A5F01}"/>
                </a:ext>
              </a:extLst>
            </p:cNvPr>
            <p:cNvSpPr/>
            <p:nvPr/>
          </p:nvSpPr>
          <p:spPr>
            <a:xfrm>
              <a:off x="1822251" y="4458650"/>
              <a:ext cx="516096" cy="297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HEX</a:t>
              </a:r>
            </a:p>
          </p:txBody>
        </p:sp>
        <p:sp>
          <p:nvSpPr>
            <p:cNvPr id="28" name="Double Brace 27">
              <a:extLst>
                <a:ext uri="{FF2B5EF4-FFF2-40B4-BE49-F238E27FC236}">
                  <a16:creationId xmlns:a16="http://schemas.microsoft.com/office/drawing/2014/main" id="{EF154241-9BA6-4F53-AA4F-930EE84D9C85}"/>
                </a:ext>
              </a:extLst>
            </p:cNvPr>
            <p:cNvSpPr/>
            <p:nvPr/>
          </p:nvSpPr>
          <p:spPr>
            <a:xfrm>
              <a:off x="2182317" y="2960733"/>
              <a:ext cx="9493746" cy="712950"/>
            </a:xfrm>
            <a:prstGeom prst="bracePair">
              <a:avLst/>
            </a:prstGeom>
            <a:ln w="19050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Myriad Pro" panose="020B0503030403020204" pitchFamily="34" charset="0"/>
              </a:endParaRPr>
            </a:p>
          </p:txBody>
        </p:sp>
        <p:sp>
          <p:nvSpPr>
            <p:cNvPr id="29" name="Double Brace 28">
              <a:extLst>
                <a:ext uri="{FF2B5EF4-FFF2-40B4-BE49-F238E27FC236}">
                  <a16:creationId xmlns:a16="http://schemas.microsoft.com/office/drawing/2014/main" id="{A384E36F-E34E-459E-BE99-7D26A7E1EA84}"/>
                </a:ext>
              </a:extLst>
            </p:cNvPr>
            <p:cNvSpPr/>
            <p:nvPr/>
          </p:nvSpPr>
          <p:spPr>
            <a:xfrm>
              <a:off x="2249530" y="4422642"/>
              <a:ext cx="9402529" cy="304865"/>
            </a:xfrm>
            <a:prstGeom prst="bracePair">
              <a:avLst/>
            </a:prstGeom>
            <a:ln w="19050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Myriad Pro" panose="020B0503030403020204" pitchFamily="34" charset="0"/>
              </a:endParaRP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D6E4C013-BB64-48B8-BDEF-25329CCDFC9D}"/>
                </a:ext>
              </a:extLst>
            </p:cNvPr>
            <p:cNvSpPr/>
            <p:nvPr/>
          </p:nvSpPr>
          <p:spPr>
            <a:xfrm rot="5400000">
              <a:off x="3353730" y="1633281"/>
              <a:ext cx="266456" cy="2105186"/>
            </a:xfrm>
            <a:prstGeom prst="leftBrace">
              <a:avLst>
                <a:gd name="adj1" fmla="val 0"/>
                <a:gd name="adj2" fmla="val 50000"/>
              </a:avLst>
            </a:prstGeom>
            <a:ln w="12700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Myriad Pro" panose="020B0503030403020204" pitchFamily="34" charset="0"/>
              </a:endParaRPr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315DB3EC-D08F-4D15-ACF1-9AEF3876FDE7}"/>
                </a:ext>
              </a:extLst>
            </p:cNvPr>
            <p:cNvSpPr/>
            <p:nvPr/>
          </p:nvSpPr>
          <p:spPr>
            <a:xfrm rot="5400000">
              <a:off x="6138240" y="2029354"/>
              <a:ext cx="316867" cy="1325044"/>
            </a:xfrm>
            <a:prstGeom prst="leftBrace">
              <a:avLst>
                <a:gd name="adj1" fmla="val 0"/>
                <a:gd name="adj2" fmla="val 50000"/>
              </a:avLst>
            </a:prstGeom>
            <a:ln w="12700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Myriad Pro" panose="020B0503030403020204" pitchFamily="34" charset="0"/>
              </a:endParaRPr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B2E86B0A-120D-4ADE-B5EA-AF21381226E0}"/>
                </a:ext>
              </a:extLst>
            </p:cNvPr>
            <p:cNvSpPr/>
            <p:nvPr/>
          </p:nvSpPr>
          <p:spPr>
            <a:xfrm rot="5400000">
              <a:off x="8464268" y="2067762"/>
              <a:ext cx="316867" cy="1248229"/>
            </a:xfrm>
            <a:prstGeom prst="leftBrace">
              <a:avLst>
                <a:gd name="adj1" fmla="val 0"/>
                <a:gd name="adj2" fmla="val 50000"/>
              </a:avLst>
            </a:prstGeom>
            <a:ln w="12700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Myriad Pro" panose="020B0503030403020204" pitchFamily="34" charset="0"/>
              </a:endParaRP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170F2F74-6924-4EB6-9F66-48F99C27348C}"/>
                </a:ext>
              </a:extLst>
            </p:cNvPr>
            <p:cNvSpPr/>
            <p:nvPr/>
          </p:nvSpPr>
          <p:spPr>
            <a:xfrm rot="5400000">
              <a:off x="10651069" y="2067762"/>
              <a:ext cx="316867" cy="1248229"/>
            </a:xfrm>
            <a:prstGeom prst="leftBrace">
              <a:avLst>
                <a:gd name="adj1" fmla="val 0"/>
                <a:gd name="adj2" fmla="val 50000"/>
              </a:avLst>
            </a:prstGeom>
            <a:ln w="12700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Myriad Pro" panose="020B0503030403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CD20C4-FB4D-4A9C-9B70-7F190EE00A77}"/>
                </a:ext>
              </a:extLst>
            </p:cNvPr>
            <p:cNvSpPr/>
            <p:nvPr/>
          </p:nvSpPr>
          <p:spPr>
            <a:xfrm>
              <a:off x="3113688" y="2324598"/>
              <a:ext cx="818551" cy="295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Use most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CBAFC6-D0D0-45E4-940D-8D42ABA2728B}"/>
                </a:ext>
              </a:extLst>
            </p:cNvPr>
            <p:cNvSpPr/>
            <p:nvPr/>
          </p:nvSpPr>
          <p:spPr>
            <a:xfrm>
              <a:off x="5744572" y="2331800"/>
              <a:ext cx="1305840" cy="295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Use for highlights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61A6F8-FCCC-4853-8DEA-C64ACA52CA05}"/>
                </a:ext>
              </a:extLst>
            </p:cNvPr>
            <p:cNvSpPr/>
            <p:nvPr/>
          </p:nvSpPr>
          <p:spPr>
            <a:xfrm>
              <a:off x="7897769" y="2334200"/>
              <a:ext cx="1668306" cy="295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Use rarely when needed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78704B-1C8E-46F7-83F8-6C85DA7A7C57}"/>
                </a:ext>
              </a:extLst>
            </p:cNvPr>
            <p:cNvSpPr/>
            <p:nvPr/>
          </p:nvSpPr>
          <p:spPr>
            <a:xfrm>
              <a:off x="10411030" y="2307795"/>
              <a:ext cx="868960" cy="297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675" dirty="0">
                  <a:latin typeface="Myriad Pro" panose="020B0503030403020204" pitchFamily="34" charset="0"/>
                </a:rPr>
                <a:t>Text /misc</a:t>
              </a:r>
            </a:p>
          </p:txBody>
        </p:sp>
      </p:grpSp>
      <p:pic>
        <p:nvPicPr>
          <p:cNvPr id="38" name="Picture 40">
            <a:extLst>
              <a:ext uri="{FF2B5EF4-FFF2-40B4-BE49-F238E27FC236}">
                <a16:creationId xmlns:a16="http://schemas.microsoft.com/office/drawing/2014/main" id="{8C90CBC4-473C-4233-9569-22DCDEA1D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592388"/>
            <a:ext cx="20494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9" y="264021"/>
            <a:ext cx="8397479" cy="31581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u="sng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195193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cup of coffee on a table&#10;&#10;Description automatically generated">
            <a:extLst>
              <a:ext uri="{FF2B5EF4-FFF2-40B4-BE49-F238E27FC236}">
                <a16:creationId xmlns:a16="http://schemas.microsoft.com/office/drawing/2014/main" id="{C0ADA52B-1595-46E9-903C-124D7617FA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/>
          <a:stretch>
            <a:fillRect/>
          </a:stretch>
        </p:blipFill>
        <p:spPr bwMode="auto">
          <a:xfrm>
            <a:off x="636588" y="0"/>
            <a:ext cx="8507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EACF65-786F-4F38-A9BC-6934B817FF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2951163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5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9FD44-4259-4064-89D8-575B4E2DC25C}"/>
              </a:ext>
            </a:extLst>
          </p:cNvPr>
          <p:cNvSpPr/>
          <p:nvPr userDrawn="1"/>
        </p:nvSpPr>
        <p:spPr>
          <a:xfrm>
            <a:off x="3546475" y="4924425"/>
            <a:ext cx="1793875" cy="16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algn="ctr" defTabSz="685800" eaLnBrk="1" fontAlgn="auto" hangingPunct="1">
              <a:spcBef>
                <a:spcPts val="0"/>
              </a:spcBef>
              <a:defRPr/>
            </a:pPr>
            <a:r>
              <a:rPr lang="en-GB" sz="450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All material is subject to copyright and is for personal use only. </a:t>
            </a:r>
          </a:p>
        </p:txBody>
      </p:sp>
      <p:pic>
        <p:nvPicPr>
          <p:cNvPr id="6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25B805B-3C1D-4F1F-980B-D4B37C65E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597400"/>
            <a:ext cx="8651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 picture containing drawing, table, game&#10;&#10;Description automatically generated">
            <a:extLst>
              <a:ext uri="{FF2B5EF4-FFF2-40B4-BE49-F238E27FC236}">
                <a16:creationId xmlns:a16="http://schemas.microsoft.com/office/drawing/2014/main" id="{C2F8F20D-CA81-44FE-A14F-729BCB4904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873125"/>
            <a:ext cx="112871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890174-F457-4954-9B9D-0059657BF7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0363" y="2593975"/>
            <a:ext cx="2281237" cy="14081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5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92BB2-B464-48FC-93F3-3CE9D4A54F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3550" y="2738438"/>
            <a:ext cx="2073275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>
                <a:latin typeface="Myriad Pro"/>
              </a:rPr>
              <a:t>Take a </a:t>
            </a:r>
            <a:r>
              <a:rPr lang="en-GB" altLang="en-US" b="1">
                <a:latin typeface="Myriad Pro"/>
              </a:rPr>
              <a:t>5 minute </a:t>
            </a:r>
            <a:r>
              <a:rPr lang="en-GB" altLang="en-US">
                <a:latin typeface="Myriad Pro"/>
              </a:rPr>
              <a:t>break.</a:t>
            </a:r>
          </a:p>
          <a:p>
            <a:pPr>
              <a:defRPr/>
            </a:pPr>
            <a:endParaRPr lang="en-GB" altLang="en-US">
              <a:latin typeface="Myriad Pro"/>
            </a:endParaRPr>
          </a:p>
          <a:p>
            <a:pPr>
              <a:defRPr/>
            </a:pPr>
            <a:r>
              <a:rPr lang="en-GB" altLang="en-US" i="1">
                <a:latin typeface="Myriad Pro"/>
              </a:rPr>
              <a:t>Get up, move around, make a coffee – but don’t get lost in your inbox! </a:t>
            </a:r>
          </a:p>
          <a:p>
            <a:pPr eaLnBrk="1" hangingPunct="1">
              <a:defRPr/>
            </a:pPr>
            <a:endParaRPr lang="en-GB" altLang="en-US">
              <a:latin typeface="Myriad Pro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59570" y="264022"/>
            <a:ext cx="2276474" cy="392936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00" u="none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11117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8E31D-EDC0-49B6-ABAC-85C41D704353}"/>
              </a:ext>
            </a:extLst>
          </p:cNvPr>
          <p:cNvSpPr/>
          <p:nvPr userDrawn="1"/>
        </p:nvSpPr>
        <p:spPr>
          <a:xfrm>
            <a:off x="7864475" y="1931988"/>
            <a:ext cx="1279525" cy="1279525"/>
          </a:xfrm>
          <a:prstGeom prst="rect">
            <a:avLst/>
          </a:prstGeom>
          <a:solidFill>
            <a:srgbClr val="2399D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D1859-9BA7-4466-A6D6-C45971B73C53}"/>
              </a:ext>
            </a:extLst>
          </p:cNvPr>
          <p:cNvSpPr/>
          <p:nvPr userDrawn="1"/>
        </p:nvSpPr>
        <p:spPr>
          <a:xfrm>
            <a:off x="6583363" y="650875"/>
            <a:ext cx="1281112" cy="1281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92921-4AFE-4E56-9A9C-6A2EF02EC83D}"/>
              </a:ext>
            </a:extLst>
          </p:cNvPr>
          <p:cNvSpPr/>
          <p:nvPr userDrawn="1"/>
        </p:nvSpPr>
        <p:spPr>
          <a:xfrm>
            <a:off x="4022725" y="1931988"/>
            <a:ext cx="384175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D3DDE-2D2C-4C08-A216-A23D0AC720BB}"/>
              </a:ext>
            </a:extLst>
          </p:cNvPr>
          <p:cNvSpPr/>
          <p:nvPr userDrawn="1"/>
        </p:nvSpPr>
        <p:spPr>
          <a:xfrm>
            <a:off x="7864475" y="3211513"/>
            <a:ext cx="1279525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583680" y="65151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863840" y="193167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5864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FC990D-F881-4CA6-BBAF-36E56CC3708F}"/>
              </a:ext>
            </a:extLst>
          </p:cNvPr>
          <p:cNvSpPr/>
          <p:nvPr userDrawn="1"/>
        </p:nvSpPr>
        <p:spPr>
          <a:xfrm>
            <a:off x="546100" y="2562225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01662-23AC-475B-95B6-77026765E069}"/>
              </a:ext>
            </a:extLst>
          </p:cNvPr>
          <p:cNvSpPr/>
          <p:nvPr userDrawn="1"/>
        </p:nvSpPr>
        <p:spPr>
          <a:xfrm>
            <a:off x="1827213" y="1281113"/>
            <a:ext cx="1281112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0E472-2D5C-47B1-9199-D9EDC915EEB3}"/>
              </a:ext>
            </a:extLst>
          </p:cNvPr>
          <p:cNvSpPr/>
          <p:nvPr userDrawn="1"/>
        </p:nvSpPr>
        <p:spPr>
          <a:xfrm>
            <a:off x="1825625" y="2562225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377F7-EC0B-4170-8541-C9BD182CC6E4}"/>
              </a:ext>
            </a:extLst>
          </p:cNvPr>
          <p:cNvSpPr/>
          <p:nvPr userDrawn="1"/>
        </p:nvSpPr>
        <p:spPr>
          <a:xfrm>
            <a:off x="3106738" y="2562225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92999-DE79-4BD1-88C6-2FA3874130BD}"/>
              </a:ext>
            </a:extLst>
          </p:cNvPr>
          <p:cNvSpPr/>
          <p:nvPr userDrawn="1"/>
        </p:nvSpPr>
        <p:spPr>
          <a:xfrm>
            <a:off x="4387850" y="2562225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C3A2C-7338-4957-8E85-C0D08254289F}"/>
              </a:ext>
            </a:extLst>
          </p:cNvPr>
          <p:cNvSpPr/>
          <p:nvPr userDrawn="1"/>
        </p:nvSpPr>
        <p:spPr>
          <a:xfrm>
            <a:off x="5667375" y="2562225"/>
            <a:ext cx="1281113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D5628-B056-413C-A98D-02B7DD0FD756}"/>
              </a:ext>
            </a:extLst>
          </p:cNvPr>
          <p:cNvSpPr/>
          <p:nvPr userDrawn="1"/>
        </p:nvSpPr>
        <p:spPr>
          <a:xfrm>
            <a:off x="6948488" y="2562225"/>
            <a:ext cx="1279525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03D6D-23F8-4EB1-8F69-5F39E3F49269}"/>
              </a:ext>
            </a:extLst>
          </p:cNvPr>
          <p:cNvSpPr/>
          <p:nvPr userDrawn="1"/>
        </p:nvSpPr>
        <p:spPr>
          <a:xfrm>
            <a:off x="6948488" y="1281113"/>
            <a:ext cx="1279525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B3473-6031-49F8-93D7-4EAB8A6DF6B6}"/>
              </a:ext>
            </a:extLst>
          </p:cNvPr>
          <p:cNvSpPr/>
          <p:nvPr userDrawn="1"/>
        </p:nvSpPr>
        <p:spPr>
          <a:xfrm>
            <a:off x="5667375" y="0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827696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389008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47650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7762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2701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755C68-FE76-4628-AAFC-7B34B970CAC9}"/>
              </a:ext>
            </a:extLst>
          </p:cNvPr>
          <p:cNvSpPr/>
          <p:nvPr userDrawn="1"/>
        </p:nvSpPr>
        <p:spPr>
          <a:xfrm>
            <a:off x="4387850" y="1281113"/>
            <a:ext cx="1281113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45824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27696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107856" y="0"/>
            <a:ext cx="128016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88016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825984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991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556F5-5FD2-44AE-A712-4D9035B9524E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4EB41-7460-4416-A8DD-3045F6B4848F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-1546"/>
            <a:ext cx="3844566" cy="514504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9984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E426D-4D4D-473D-8B1C-91D94AA0145A}"/>
              </a:ext>
            </a:extLst>
          </p:cNvPr>
          <p:cNvSpPr/>
          <p:nvPr userDrawn="1"/>
        </p:nvSpPr>
        <p:spPr>
          <a:xfrm>
            <a:off x="4389438" y="0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A2BA8-374C-4F31-875A-4CB1033CD2D1}"/>
              </a:ext>
            </a:extLst>
          </p:cNvPr>
          <p:cNvSpPr/>
          <p:nvPr userDrawn="1"/>
        </p:nvSpPr>
        <p:spPr>
          <a:xfrm>
            <a:off x="3108325" y="1284288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D7027-182A-4503-85D1-81D2553C9A57}"/>
              </a:ext>
            </a:extLst>
          </p:cNvPr>
          <p:cNvSpPr/>
          <p:nvPr userDrawn="1"/>
        </p:nvSpPr>
        <p:spPr>
          <a:xfrm>
            <a:off x="5668963" y="2563813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94640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386470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01006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F267B7-CE81-4215-A66F-D28F947FE89F}"/>
              </a:ext>
            </a:extLst>
          </p:cNvPr>
          <p:cNvSpPr/>
          <p:nvPr userDrawn="1"/>
        </p:nvSpPr>
        <p:spPr>
          <a:xfrm>
            <a:off x="3316288" y="128428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E9804-20B1-4231-B613-E7DE03C0985B}"/>
              </a:ext>
            </a:extLst>
          </p:cNvPr>
          <p:cNvSpPr/>
          <p:nvPr userDrawn="1"/>
        </p:nvSpPr>
        <p:spPr>
          <a:xfrm>
            <a:off x="552450" y="1279525"/>
            <a:ext cx="2560638" cy="2560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F1B12E-51A3-4905-BCCA-D6A8C88A867D}"/>
              </a:ext>
            </a:extLst>
          </p:cNvPr>
          <p:cNvSpPr/>
          <p:nvPr userDrawn="1"/>
        </p:nvSpPr>
        <p:spPr>
          <a:xfrm>
            <a:off x="5875338" y="1279525"/>
            <a:ext cx="1281112" cy="1281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956359-6326-46D5-A99F-87C60EA151D8}"/>
              </a:ext>
            </a:extLst>
          </p:cNvPr>
          <p:cNvSpPr/>
          <p:nvPr userDrawn="1"/>
        </p:nvSpPr>
        <p:spPr>
          <a:xfrm>
            <a:off x="4595813" y="256063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95910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156230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876070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20426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9766ED-FE42-4AD1-8637-68F69A7B3B56}"/>
              </a:ext>
            </a:extLst>
          </p:cNvPr>
          <p:cNvSpPr/>
          <p:nvPr userDrawn="1"/>
        </p:nvSpPr>
        <p:spPr>
          <a:xfrm>
            <a:off x="542925" y="128428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7D8CC-1674-414A-839A-677050170172}"/>
              </a:ext>
            </a:extLst>
          </p:cNvPr>
          <p:cNvSpPr/>
          <p:nvPr userDrawn="1"/>
        </p:nvSpPr>
        <p:spPr>
          <a:xfrm>
            <a:off x="3097213" y="1279525"/>
            <a:ext cx="1279525" cy="128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325C2-0D95-4732-B8DA-534635317982}"/>
              </a:ext>
            </a:extLst>
          </p:cNvPr>
          <p:cNvSpPr/>
          <p:nvPr userDrawn="1"/>
        </p:nvSpPr>
        <p:spPr>
          <a:xfrm>
            <a:off x="1822450" y="2560638"/>
            <a:ext cx="1281113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9568D4-8961-4F41-9F30-A02A8DC5522F}"/>
              </a:ext>
            </a:extLst>
          </p:cNvPr>
          <p:cNvSpPr/>
          <p:nvPr userDrawn="1"/>
        </p:nvSpPr>
        <p:spPr>
          <a:xfrm>
            <a:off x="5651500" y="1279525"/>
            <a:ext cx="1279525" cy="128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7E4F58-C57E-444D-A90E-26BEDA297D7E}"/>
              </a:ext>
            </a:extLst>
          </p:cNvPr>
          <p:cNvSpPr/>
          <p:nvPr userDrawn="1"/>
        </p:nvSpPr>
        <p:spPr>
          <a:xfrm>
            <a:off x="4376738" y="2560638"/>
            <a:ext cx="1281112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2322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7719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338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93116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65735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38539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75DBBB-E7E2-493E-9F84-B3694FF0DF98}"/>
              </a:ext>
            </a:extLst>
          </p:cNvPr>
          <p:cNvSpPr/>
          <p:nvPr userDrawn="1"/>
        </p:nvSpPr>
        <p:spPr>
          <a:xfrm>
            <a:off x="3113088" y="2560638"/>
            <a:ext cx="1279525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EF465-8CB3-4A39-BB9F-804582041678}"/>
              </a:ext>
            </a:extLst>
          </p:cNvPr>
          <p:cNvSpPr/>
          <p:nvPr userDrawn="1"/>
        </p:nvSpPr>
        <p:spPr>
          <a:xfrm>
            <a:off x="5672138" y="2563813"/>
            <a:ext cx="1281112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B0232-021E-4B4B-A5D4-C401402405FB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9DE20-C0B1-4478-8F82-FBB2569E1014}"/>
              </a:ext>
            </a:extLst>
          </p:cNvPr>
          <p:cNvSpPr/>
          <p:nvPr userDrawn="1"/>
        </p:nvSpPr>
        <p:spPr>
          <a:xfrm>
            <a:off x="3113088" y="1279525"/>
            <a:ext cx="2559050" cy="12811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3CD3A-5E34-4D1E-91C2-B45B2D8C68A7}"/>
              </a:ext>
            </a:extLst>
          </p:cNvPr>
          <p:cNvSpPr/>
          <p:nvPr userDrawn="1"/>
        </p:nvSpPr>
        <p:spPr>
          <a:xfrm>
            <a:off x="1831975" y="2560638"/>
            <a:ext cx="1281113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62ADB-FEE5-4F20-A1C3-11344B934AC5}"/>
              </a:ext>
            </a:extLst>
          </p:cNvPr>
          <p:cNvSpPr/>
          <p:nvPr userDrawn="1"/>
        </p:nvSpPr>
        <p:spPr>
          <a:xfrm>
            <a:off x="5672138" y="1284288"/>
            <a:ext cx="1281112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CD4D2C-3954-4ACB-AD8B-D5BE5EC17774}"/>
              </a:ext>
            </a:extLst>
          </p:cNvPr>
          <p:cNvSpPr/>
          <p:nvPr userDrawn="1"/>
        </p:nvSpPr>
        <p:spPr>
          <a:xfrm>
            <a:off x="6953250" y="256063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7281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1249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7215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D1949-84A0-4314-926B-A0CD6D2047FC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00729-E02D-4EBB-9CF0-09138C26C21E}"/>
              </a:ext>
            </a:extLst>
          </p:cNvPr>
          <p:cNvSpPr/>
          <p:nvPr userDrawn="1"/>
        </p:nvSpPr>
        <p:spPr>
          <a:xfrm>
            <a:off x="5676900" y="1588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-1546"/>
            <a:ext cx="3844566" cy="384456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39141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5D38E-B919-47A5-BE27-D87290105B41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869EA-3E94-4370-A20D-379AB21956FD}"/>
              </a:ext>
            </a:extLst>
          </p:cNvPr>
          <p:cNvSpPr/>
          <p:nvPr userDrawn="1"/>
        </p:nvSpPr>
        <p:spPr>
          <a:xfrm>
            <a:off x="1831975" y="1588"/>
            <a:ext cx="1281113" cy="1281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89FA1-3AAF-4A71-92CE-0A3BDD98076F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571AD-38FC-4ED1-8C92-2B0259D0DBB2}"/>
              </a:ext>
            </a:extLst>
          </p:cNvPr>
          <p:cNvSpPr/>
          <p:nvPr userDrawn="1"/>
        </p:nvSpPr>
        <p:spPr>
          <a:xfrm>
            <a:off x="3113088" y="1588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0790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Sam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86F8C-5E39-422D-8A8C-40850CABC602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EFD3E-86CF-4445-8517-4BD42D9A5FB7}"/>
              </a:ext>
            </a:extLst>
          </p:cNvPr>
          <p:cNvSpPr/>
          <p:nvPr userDrawn="1"/>
        </p:nvSpPr>
        <p:spPr>
          <a:xfrm>
            <a:off x="1827213" y="1279525"/>
            <a:ext cx="2560637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53231-EC91-468D-9543-8B96170AD01D}"/>
              </a:ext>
            </a:extLst>
          </p:cNvPr>
          <p:cNvSpPr/>
          <p:nvPr userDrawn="1"/>
        </p:nvSpPr>
        <p:spPr>
          <a:xfrm>
            <a:off x="1827213" y="2560638"/>
            <a:ext cx="1281112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668F-0664-4595-B5C5-C279BB7DE821}"/>
              </a:ext>
            </a:extLst>
          </p:cNvPr>
          <p:cNvSpPr/>
          <p:nvPr userDrawn="1"/>
        </p:nvSpPr>
        <p:spPr>
          <a:xfrm>
            <a:off x="3103563" y="2562225"/>
            <a:ext cx="2560637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FC986-AEA3-4CCB-BE78-9716ED22FE55}"/>
              </a:ext>
            </a:extLst>
          </p:cNvPr>
          <p:cNvSpPr/>
          <p:nvPr userDrawn="1"/>
        </p:nvSpPr>
        <p:spPr>
          <a:xfrm>
            <a:off x="4381500" y="1282700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6C575-051D-46C5-9735-4711ADEC1D89}"/>
              </a:ext>
            </a:extLst>
          </p:cNvPr>
          <p:cNvSpPr/>
          <p:nvPr userDrawn="1"/>
        </p:nvSpPr>
        <p:spPr>
          <a:xfrm>
            <a:off x="5657850" y="1284288"/>
            <a:ext cx="2559050" cy="128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DDA6B1-690D-4799-8837-9BD6D37FFE22}"/>
              </a:ext>
            </a:extLst>
          </p:cNvPr>
          <p:cNvSpPr/>
          <p:nvPr userDrawn="1"/>
        </p:nvSpPr>
        <p:spPr>
          <a:xfrm>
            <a:off x="3103563" y="1588"/>
            <a:ext cx="1279525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66019-1830-402B-A56D-CF7122842E9A}"/>
              </a:ext>
            </a:extLst>
          </p:cNvPr>
          <p:cNvSpPr/>
          <p:nvPr userDrawn="1"/>
        </p:nvSpPr>
        <p:spPr>
          <a:xfrm>
            <a:off x="4378325" y="4763"/>
            <a:ext cx="2560638" cy="127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F2FB36-6DC9-472A-8F1E-D1A4D4A7766B}"/>
              </a:ext>
            </a:extLst>
          </p:cNvPr>
          <p:cNvSpPr/>
          <p:nvPr userDrawn="1"/>
        </p:nvSpPr>
        <p:spPr>
          <a:xfrm>
            <a:off x="3106738" y="3843338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E5B48-A816-46EB-908E-A9C1C1298A20}"/>
              </a:ext>
            </a:extLst>
          </p:cNvPr>
          <p:cNvSpPr/>
          <p:nvPr userDrawn="1"/>
        </p:nvSpPr>
        <p:spPr>
          <a:xfrm>
            <a:off x="4381500" y="3844925"/>
            <a:ext cx="2560638" cy="127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9087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2C9B52-4551-4E5A-8097-344F29ED260F}"/>
              </a:ext>
            </a:extLst>
          </p:cNvPr>
          <p:cNvSpPr/>
          <p:nvPr userDrawn="1"/>
        </p:nvSpPr>
        <p:spPr>
          <a:xfrm>
            <a:off x="1831975" y="1284288"/>
            <a:ext cx="1281113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D2039-7093-4D46-A656-84DFFB7B9C95}"/>
              </a:ext>
            </a:extLst>
          </p:cNvPr>
          <p:cNvSpPr/>
          <p:nvPr userDrawn="1"/>
        </p:nvSpPr>
        <p:spPr>
          <a:xfrm>
            <a:off x="4392613" y="128428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48ED75-B3DB-48A9-A108-DF67F32FFEC0}"/>
              </a:ext>
            </a:extLst>
          </p:cNvPr>
          <p:cNvSpPr/>
          <p:nvPr userDrawn="1"/>
        </p:nvSpPr>
        <p:spPr>
          <a:xfrm>
            <a:off x="6953250" y="1284288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A4A2D-723B-4FC0-8270-8689999D4C30}"/>
              </a:ext>
            </a:extLst>
          </p:cNvPr>
          <p:cNvSpPr/>
          <p:nvPr userDrawn="1"/>
        </p:nvSpPr>
        <p:spPr>
          <a:xfrm>
            <a:off x="552450" y="2563813"/>
            <a:ext cx="1279525" cy="1281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FC5876-2568-4CF5-871B-4E93080A9ED6}"/>
              </a:ext>
            </a:extLst>
          </p:cNvPr>
          <p:cNvSpPr/>
          <p:nvPr userDrawn="1"/>
        </p:nvSpPr>
        <p:spPr>
          <a:xfrm>
            <a:off x="3113088" y="256381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2D2FB4-DDB0-45E6-91D8-990720C674DA}"/>
              </a:ext>
            </a:extLst>
          </p:cNvPr>
          <p:cNvSpPr/>
          <p:nvPr userDrawn="1"/>
        </p:nvSpPr>
        <p:spPr>
          <a:xfrm>
            <a:off x="5672138" y="2563813"/>
            <a:ext cx="1281112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11249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67281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83233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39265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95297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77522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06173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8694C4-7BEF-4945-A700-C051813CEEFE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237AD-E0E4-4715-8473-8755373E9A8F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-1546"/>
            <a:ext cx="3844566" cy="514504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574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168030-DC8B-4864-82CE-2BC609B26685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433B1-32E8-40F2-8ECC-CA7DD6746392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5217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11433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C82C6-FBFA-4F68-8BB3-9283AD45ED8E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E722A-57B5-4526-A68A-21C7DC17D2DB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5217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7729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5032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196B2-A0AE-44FE-90DD-9E257FAA5A8A}"/>
              </a:ext>
            </a:extLst>
          </p:cNvPr>
          <p:cNvSpPr/>
          <p:nvPr userDrawn="1"/>
        </p:nvSpPr>
        <p:spPr>
          <a:xfrm>
            <a:off x="552450" y="1358900"/>
            <a:ext cx="1900238" cy="153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4AA88A-8805-4DDA-925E-419F8C49616E}"/>
              </a:ext>
            </a:extLst>
          </p:cNvPr>
          <p:cNvSpPr/>
          <p:nvPr userDrawn="1"/>
        </p:nvSpPr>
        <p:spPr>
          <a:xfrm>
            <a:off x="2606675" y="1358900"/>
            <a:ext cx="1905000" cy="1530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789824-6CFF-4FE1-B02F-BF727F4201ED}"/>
              </a:ext>
            </a:extLst>
          </p:cNvPr>
          <p:cNvSpPr/>
          <p:nvPr userDrawn="1"/>
        </p:nvSpPr>
        <p:spPr>
          <a:xfrm>
            <a:off x="4667250" y="1358900"/>
            <a:ext cx="1903413" cy="1530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00EB1-641A-4D0D-907D-3779AA341DA5}"/>
              </a:ext>
            </a:extLst>
          </p:cNvPr>
          <p:cNvSpPr/>
          <p:nvPr userDrawn="1"/>
        </p:nvSpPr>
        <p:spPr>
          <a:xfrm>
            <a:off x="6726238" y="1358900"/>
            <a:ext cx="1905000" cy="1530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9F2809-6FEB-4FB1-A685-C11559A9DF80}"/>
              </a:ext>
            </a:extLst>
          </p:cNvPr>
          <p:cNvSpPr/>
          <p:nvPr userDrawn="1"/>
        </p:nvSpPr>
        <p:spPr>
          <a:xfrm>
            <a:off x="547688" y="2882900"/>
            <a:ext cx="19050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7470B-DA21-432A-88CC-80CD51DCADEE}"/>
              </a:ext>
            </a:extLst>
          </p:cNvPr>
          <p:cNvSpPr/>
          <p:nvPr userDrawn="1"/>
        </p:nvSpPr>
        <p:spPr>
          <a:xfrm>
            <a:off x="2606675" y="2882900"/>
            <a:ext cx="1905000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DC512-D20F-48EF-B698-B2A1530494A9}"/>
              </a:ext>
            </a:extLst>
          </p:cNvPr>
          <p:cNvSpPr/>
          <p:nvPr userDrawn="1"/>
        </p:nvSpPr>
        <p:spPr>
          <a:xfrm>
            <a:off x="4667250" y="2882900"/>
            <a:ext cx="1903413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01033-A675-4AA2-B001-C20A6FDA2297}"/>
              </a:ext>
            </a:extLst>
          </p:cNvPr>
          <p:cNvSpPr/>
          <p:nvPr userDrawn="1"/>
        </p:nvSpPr>
        <p:spPr>
          <a:xfrm>
            <a:off x="6726238" y="2882900"/>
            <a:ext cx="1905000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52174" y="1358902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607053" y="1358902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71208" y="1358902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0724" y="1358902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51320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1278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868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</p:spPr>
        <p:txBody>
          <a:bodyPr lIns="0" rIns="18288"/>
          <a:lstStyle>
            <a:lvl1pPr marL="0" marR="34289" indent="0" algn="r">
              <a:buNone/>
              <a:defRPr>
                <a:solidFill>
                  <a:schemeClr val="tx1"/>
                </a:solidFill>
              </a:defRPr>
            </a:lvl1pPr>
            <a:lvl2pPr marL="342884" indent="0" algn="ctr">
              <a:buNone/>
            </a:lvl2pPr>
            <a:lvl3pPr marL="685766" indent="0" algn="ctr">
              <a:buNone/>
            </a:lvl3pPr>
            <a:lvl4pPr marL="1028649" indent="0" algn="ctr">
              <a:buNone/>
            </a:lvl4pPr>
            <a:lvl5pPr marL="1371532" indent="0" algn="ctr">
              <a:buNone/>
            </a:lvl5pPr>
            <a:lvl6pPr marL="1714415" indent="0" algn="ctr">
              <a:buNone/>
            </a:lvl6pPr>
            <a:lvl7pPr marL="2057297" indent="0" algn="ctr">
              <a:buNone/>
            </a:lvl7pPr>
            <a:lvl8pPr marL="2400180" indent="0" algn="ctr">
              <a:buNone/>
            </a:lvl8pPr>
            <a:lvl9pPr marL="274306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BFA01050-4DF4-49AF-8A36-07197E20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66E1B64-35C1-4624-AD8D-142CE3F747D3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80E039BC-3A90-48AC-AF7D-72D0ADAC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D85060BF-2B58-4641-8EFE-EF0340C4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35D36A-DB23-43BC-9E35-2EA1AF4E4D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00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" y="841772"/>
            <a:ext cx="7711440" cy="17907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" y="2701528"/>
            <a:ext cx="771144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895B-9104-4049-BB42-D3383E2A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FDE4D-1DD5-445D-834B-CE27A802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C00D-6866-4BB5-AED7-82B73A2C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FAC6-4C27-477F-830F-62A8CEBA0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48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1D81-3C68-40D1-B0DA-26B4F861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E89E-3509-46FD-B390-27BFB3C6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54D22-47D1-4D03-BB34-5041C145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1069-7841-45E6-B618-8DDB3500D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144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" y="1369219"/>
            <a:ext cx="42252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2176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694D97-3278-407C-B9B8-8969779A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1BBE76-A321-44B4-BA9A-8ACC4D56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807790-3A42-419B-807E-2A0A5A66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0656-E6EF-4AD5-87C3-5D57CDB13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56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3845"/>
            <a:ext cx="8564879" cy="676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1" y="1260872"/>
            <a:ext cx="420862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1" y="1878806"/>
            <a:ext cx="420862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22528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4225289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C19B2F-BEF2-49F1-BD82-09715C0B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2C21CC-8A43-462B-B334-C1986C10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B98220-80A8-4511-AFEC-D2571EF5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7F19-272B-4CB7-B4D0-E809FC69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7764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74DE01-06ED-4288-BF80-F4E32871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FF101-D01D-4A04-9A8C-9E14AC11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B304C8-FB82-4762-BA23-83757E25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853-7CF9-4419-953C-7F96FDFA8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58394E-AC55-465A-97B2-D465405B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6547C3-D2F0-4205-92E7-3572AFA6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5EDC72-B16A-44A9-90A0-544FBA0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99ED-F862-476D-84CF-41717C7E8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028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1" y="3166993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4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8" y="4130271"/>
            <a:ext cx="1095415" cy="7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BB453E-0A75-4A6E-81AC-24D9B027BD3D}"/>
              </a:ext>
            </a:extLst>
          </p:cNvPr>
          <p:cNvSpPr/>
          <p:nvPr userDrawn="1"/>
        </p:nvSpPr>
        <p:spPr>
          <a:xfrm>
            <a:off x="552450" y="1358900"/>
            <a:ext cx="1900238" cy="153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21779-330C-4CA4-A150-F6759E41D04B}"/>
              </a:ext>
            </a:extLst>
          </p:cNvPr>
          <p:cNvSpPr/>
          <p:nvPr userDrawn="1"/>
        </p:nvSpPr>
        <p:spPr>
          <a:xfrm>
            <a:off x="2606675" y="1358900"/>
            <a:ext cx="1905000" cy="1530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66DD4F-1A7E-43A9-B259-5EC4F495C4A0}"/>
              </a:ext>
            </a:extLst>
          </p:cNvPr>
          <p:cNvSpPr/>
          <p:nvPr userDrawn="1"/>
        </p:nvSpPr>
        <p:spPr>
          <a:xfrm>
            <a:off x="4667250" y="1358900"/>
            <a:ext cx="1903413" cy="1530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10776-8720-414C-8B2E-C7CF3E354A09}"/>
              </a:ext>
            </a:extLst>
          </p:cNvPr>
          <p:cNvSpPr/>
          <p:nvPr userDrawn="1"/>
        </p:nvSpPr>
        <p:spPr>
          <a:xfrm>
            <a:off x="6726238" y="1358900"/>
            <a:ext cx="1905000" cy="1530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FC33E-0CF7-402D-9583-3ECDDCD5F0BA}"/>
              </a:ext>
            </a:extLst>
          </p:cNvPr>
          <p:cNvSpPr/>
          <p:nvPr userDrawn="1"/>
        </p:nvSpPr>
        <p:spPr>
          <a:xfrm>
            <a:off x="547688" y="2882900"/>
            <a:ext cx="19050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D4C12-7427-47B1-9875-42C76385D120}"/>
              </a:ext>
            </a:extLst>
          </p:cNvPr>
          <p:cNvSpPr/>
          <p:nvPr userDrawn="1"/>
        </p:nvSpPr>
        <p:spPr>
          <a:xfrm>
            <a:off x="2606675" y="2882900"/>
            <a:ext cx="1905000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E82D88-99A5-4018-B2AF-0DCF8C8C10B5}"/>
              </a:ext>
            </a:extLst>
          </p:cNvPr>
          <p:cNvSpPr/>
          <p:nvPr userDrawn="1"/>
        </p:nvSpPr>
        <p:spPr>
          <a:xfrm>
            <a:off x="4667250" y="2882900"/>
            <a:ext cx="1903413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12D97F-4DEF-46A5-A4BF-34E8BF610128}"/>
              </a:ext>
            </a:extLst>
          </p:cNvPr>
          <p:cNvSpPr/>
          <p:nvPr userDrawn="1"/>
        </p:nvSpPr>
        <p:spPr>
          <a:xfrm>
            <a:off x="6726238" y="2882900"/>
            <a:ext cx="1905000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52174" y="1358900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607053" y="1358900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71208" y="1358900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0724" y="1358900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75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42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0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BC4BC2-3066-4E4D-B7B1-8F274C6DAC1A}"/>
              </a:ext>
            </a:extLst>
          </p:cNvPr>
          <p:cNvSpPr/>
          <p:nvPr userDrawn="1"/>
        </p:nvSpPr>
        <p:spPr>
          <a:xfrm>
            <a:off x="546100" y="2562225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B7C12-0D40-4363-98B4-19C1463B867E}"/>
              </a:ext>
            </a:extLst>
          </p:cNvPr>
          <p:cNvSpPr/>
          <p:nvPr userDrawn="1"/>
        </p:nvSpPr>
        <p:spPr>
          <a:xfrm>
            <a:off x="1827213" y="1281113"/>
            <a:ext cx="1281112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663E8F-E7F3-4F28-904A-C2435566C97D}"/>
              </a:ext>
            </a:extLst>
          </p:cNvPr>
          <p:cNvSpPr/>
          <p:nvPr userDrawn="1"/>
        </p:nvSpPr>
        <p:spPr>
          <a:xfrm>
            <a:off x="1825625" y="2562225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1BE09-CB97-410A-A909-A57C40F9825F}"/>
              </a:ext>
            </a:extLst>
          </p:cNvPr>
          <p:cNvSpPr/>
          <p:nvPr userDrawn="1"/>
        </p:nvSpPr>
        <p:spPr>
          <a:xfrm>
            <a:off x="3106738" y="2562225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B2465-4EFE-47FD-8C33-7FCD0874E73D}"/>
              </a:ext>
            </a:extLst>
          </p:cNvPr>
          <p:cNvSpPr/>
          <p:nvPr userDrawn="1"/>
        </p:nvSpPr>
        <p:spPr>
          <a:xfrm>
            <a:off x="4387850" y="2562225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B74E7-83E0-466F-BC9A-ED75C5AA763E}"/>
              </a:ext>
            </a:extLst>
          </p:cNvPr>
          <p:cNvSpPr/>
          <p:nvPr userDrawn="1"/>
        </p:nvSpPr>
        <p:spPr>
          <a:xfrm>
            <a:off x="5667375" y="2562225"/>
            <a:ext cx="1281113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504066-72E7-464B-9644-F2BA5B10EB17}"/>
              </a:ext>
            </a:extLst>
          </p:cNvPr>
          <p:cNvSpPr/>
          <p:nvPr userDrawn="1"/>
        </p:nvSpPr>
        <p:spPr>
          <a:xfrm>
            <a:off x="6948488" y="2562225"/>
            <a:ext cx="1279525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F4DE6-74CC-49C9-AAB8-9531D5F1392A}"/>
              </a:ext>
            </a:extLst>
          </p:cNvPr>
          <p:cNvSpPr/>
          <p:nvPr userDrawn="1"/>
        </p:nvSpPr>
        <p:spPr>
          <a:xfrm>
            <a:off x="6948488" y="1281113"/>
            <a:ext cx="1279525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D21ADA-CA10-4B0F-B40E-015B940C176F}"/>
              </a:ext>
            </a:extLst>
          </p:cNvPr>
          <p:cNvSpPr/>
          <p:nvPr userDrawn="1"/>
        </p:nvSpPr>
        <p:spPr>
          <a:xfrm>
            <a:off x="5667375" y="0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827696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389008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47650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8966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93997F-F19D-4104-AA52-AA107A797565}"/>
              </a:ext>
            </a:extLst>
          </p:cNvPr>
          <p:cNvSpPr/>
          <p:nvPr userDrawn="1"/>
        </p:nvSpPr>
        <p:spPr>
          <a:xfrm>
            <a:off x="7864475" y="1931988"/>
            <a:ext cx="1279525" cy="1279525"/>
          </a:xfrm>
          <a:prstGeom prst="rect">
            <a:avLst/>
          </a:prstGeom>
          <a:solidFill>
            <a:srgbClr val="2399D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6130B-ECF2-4D5A-96A3-676CF57FCBBA}"/>
              </a:ext>
            </a:extLst>
          </p:cNvPr>
          <p:cNvSpPr/>
          <p:nvPr userDrawn="1"/>
        </p:nvSpPr>
        <p:spPr>
          <a:xfrm>
            <a:off x="6583363" y="650875"/>
            <a:ext cx="1281112" cy="1281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C1178E-29BF-4930-9A93-73836829C24F}"/>
              </a:ext>
            </a:extLst>
          </p:cNvPr>
          <p:cNvSpPr/>
          <p:nvPr userDrawn="1"/>
        </p:nvSpPr>
        <p:spPr>
          <a:xfrm>
            <a:off x="4022725" y="1931988"/>
            <a:ext cx="384175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17C4D-FBDD-47BF-BADB-1CD0AF1F3076}"/>
              </a:ext>
            </a:extLst>
          </p:cNvPr>
          <p:cNvSpPr/>
          <p:nvPr userDrawn="1"/>
        </p:nvSpPr>
        <p:spPr>
          <a:xfrm>
            <a:off x="7864475" y="3211513"/>
            <a:ext cx="1279525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583680" y="65151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863840" y="193167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08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1AFF5E-CC49-40FD-9E59-BED9705A975F}"/>
              </a:ext>
            </a:extLst>
          </p:cNvPr>
          <p:cNvSpPr/>
          <p:nvPr userDrawn="1"/>
        </p:nvSpPr>
        <p:spPr>
          <a:xfrm>
            <a:off x="546100" y="2562225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1F164-E7FD-448E-8920-85CB04530D77}"/>
              </a:ext>
            </a:extLst>
          </p:cNvPr>
          <p:cNvSpPr/>
          <p:nvPr userDrawn="1"/>
        </p:nvSpPr>
        <p:spPr>
          <a:xfrm>
            <a:off x="1827213" y="1281113"/>
            <a:ext cx="1281112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03C2C-43B6-48AB-BC6D-0455D38D3A27}"/>
              </a:ext>
            </a:extLst>
          </p:cNvPr>
          <p:cNvSpPr/>
          <p:nvPr userDrawn="1"/>
        </p:nvSpPr>
        <p:spPr>
          <a:xfrm>
            <a:off x="1825625" y="2562225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0EA20-885F-44F3-A0D5-0BFB6B6F1DAF}"/>
              </a:ext>
            </a:extLst>
          </p:cNvPr>
          <p:cNvSpPr/>
          <p:nvPr userDrawn="1"/>
        </p:nvSpPr>
        <p:spPr>
          <a:xfrm>
            <a:off x="3106738" y="2562225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BC3CB-C457-49EA-81EC-887B0DD9E8F2}"/>
              </a:ext>
            </a:extLst>
          </p:cNvPr>
          <p:cNvSpPr/>
          <p:nvPr userDrawn="1"/>
        </p:nvSpPr>
        <p:spPr>
          <a:xfrm>
            <a:off x="4387850" y="2562225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157EF3-3832-4604-80A3-333106309BE8}"/>
              </a:ext>
            </a:extLst>
          </p:cNvPr>
          <p:cNvSpPr/>
          <p:nvPr userDrawn="1"/>
        </p:nvSpPr>
        <p:spPr>
          <a:xfrm>
            <a:off x="5667375" y="2562225"/>
            <a:ext cx="1281113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DC0069-45B2-40E9-9CF9-31EE617E3FC7}"/>
              </a:ext>
            </a:extLst>
          </p:cNvPr>
          <p:cNvSpPr/>
          <p:nvPr userDrawn="1"/>
        </p:nvSpPr>
        <p:spPr>
          <a:xfrm>
            <a:off x="6948488" y="2562225"/>
            <a:ext cx="1279525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3C4F65-F191-47AA-B287-A3FAF380D6F6}"/>
              </a:ext>
            </a:extLst>
          </p:cNvPr>
          <p:cNvSpPr/>
          <p:nvPr userDrawn="1"/>
        </p:nvSpPr>
        <p:spPr>
          <a:xfrm>
            <a:off x="6948488" y="1281113"/>
            <a:ext cx="1279525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73C5F1-389B-433A-8334-DFFA94643BB0}"/>
              </a:ext>
            </a:extLst>
          </p:cNvPr>
          <p:cNvSpPr/>
          <p:nvPr userDrawn="1"/>
        </p:nvSpPr>
        <p:spPr>
          <a:xfrm>
            <a:off x="5667375" y="0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827696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389008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947650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984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267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3A17AB-F3C9-41EB-A6D9-AA19CBA142D2}"/>
              </a:ext>
            </a:extLst>
          </p:cNvPr>
          <p:cNvSpPr/>
          <p:nvPr userDrawn="1"/>
        </p:nvSpPr>
        <p:spPr>
          <a:xfrm>
            <a:off x="4387850" y="1281113"/>
            <a:ext cx="1281113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45824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27696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107856" y="0"/>
            <a:ext cx="128016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88016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825984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884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29EB6C-3A04-46B0-A25C-7DC298E480D2}"/>
              </a:ext>
            </a:extLst>
          </p:cNvPr>
          <p:cNvSpPr/>
          <p:nvPr userDrawn="1"/>
        </p:nvSpPr>
        <p:spPr>
          <a:xfrm>
            <a:off x="4389438" y="0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48016-690D-4FB4-ADA3-260AD58A56FB}"/>
              </a:ext>
            </a:extLst>
          </p:cNvPr>
          <p:cNvSpPr/>
          <p:nvPr userDrawn="1"/>
        </p:nvSpPr>
        <p:spPr>
          <a:xfrm>
            <a:off x="3108325" y="1284288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7F3413-24F2-4CFB-BAF8-13BCF5A17D8F}"/>
              </a:ext>
            </a:extLst>
          </p:cNvPr>
          <p:cNvSpPr/>
          <p:nvPr userDrawn="1"/>
        </p:nvSpPr>
        <p:spPr>
          <a:xfrm>
            <a:off x="5668963" y="2563813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94640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386470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1638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82B4D5-4FB3-4102-AA5A-614444F858B0}"/>
              </a:ext>
            </a:extLst>
          </p:cNvPr>
          <p:cNvSpPr/>
          <p:nvPr userDrawn="1"/>
        </p:nvSpPr>
        <p:spPr>
          <a:xfrm>
            <a:off x="3316288" y="128428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EB13C-A40F-43B0-99B0-4F853EC3CE8B}"/>
              </a:ext>
            </a:extLst>
          </p:cNvPr>
          <p:cNvSpPr/>
          <p:nvPr userDrawn="1"/>
        </p:nvSpPr>
        <p:spPr>
          <a:xfrm>
            <a:off x="552450" y="1279525"/>
            <a:ext cx="2560638" cy="2560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F9D2F1-ED48-4F5B-B6CF-90C0EFF6266A}"/>
              </a:ext>
            </a:extLst>
          </p:cNvPr>
          <p:cNvSpPr/>
          <p:nvPr userDrawn="1"/>
        </p:nvSpPr>
        <p:spPr>
          <a:xfrm>
            <a:off x="5875338" y="1279525"/>
            <a:ext cx="1281112" cy="1281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09212-539A-407E-9D75-A433CDF8E083}"/>
              </a:ext>
            </a:extLst>
          </p:cNvPr>
          <p:cNvSpPr/>
          <p:nvPr userDrawn="1"/>
        </p:nvSpPr>
        <p:spPr>
          <a:xfrm>
            <a:off x="4595813" y="256063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95910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156230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876070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689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964A83-173A-4787-AD9B-46ACF0EE6E98}"/>
              </a:ext>
            </a:extLst>
          </p:cNvPr>
          <p:cNvSpPr/>
          <p:nvPr userDrawn="1"/>
        </p:nvSpPr>
        <p:spPr>
          <a:xfrm>
            <a:off x="542925" y="128428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26D51-5A5A-4774-8EE7-AAD18E1EEE8E}"/>
              </a:ext>
            </a:extLst>
          </p:cNvPr>
          <p:cNvSpPr/>
          <p:nvPr userDrawn="1"/>
        </p:nvSpPr>
        <p:spPr>
          <a:xfrm>
            <a:off x="3097213" y="1279525"/>
            <a:ext cx="1279525" cy="128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93018-E2C7-45F7-81C8-F056F89F9332}"/>
              </a:ext>
            </a:extLst>
          </p:cNvPr>
          <p:cNvSpPr/>
          <p:nvPr userDrawn="1"/>
        </p:nvSpPr>
        <p:spPr>
          <a:xfrm>
            <a:off x="1822450" y="2560638"/>
            <a:ext cx="1281113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8CD24C-5F67-4626-AE9B-C714B1A0E844}"/>
              </a:ext>
            </a:extLst>
          </p:cNvPr>
          <p:cNvSpPr/>
          <p:nvPr userDrawn="1"/>
        </p:nvSpPr>
        <p:spPr>
          <a:xfrm>
            <a:off x="5651500" y="1279525"/>
            <a:ext cx="1279525" cy="128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22CEB8-A6B7-4CE9-A939-001F9DD8E5DC}"/>
              </a:ext>
            </a:extLst>
          </p:cNvPr>
          <p:cNvSpPr/>
          <p:nvPr userDrawn="1"/>
        </p:nvSpPr>
        <p:spPr>
          <a:xfrm>
            <a:off x="4376738" y="2560638"/>
            <a:ext cx="1281112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2322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7719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338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93116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65735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8008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3B9084-0B7B-4C05-A18A-94E929D9A058}"/>
              </a:ext>
            </a:extLst>
          </p:cNvPr>
          <p:cNvSpPr/>
          <p:nvPr userDrawn="1"/>
        </p:nvSpPr>
        <p:spPr>
          <a:xfrm>
            <a:off x="3113088" y="2560638"/>
            <a:ext cx="1279525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A3ACE-03D6-43D7-8A21-FC58CFA10AE1}"/>
              </a:ext>
            </a:extLst>
          </p:cNvPr>
          <p:cNvSpPr/>
          <p:nvPr userDrawn="1"/>
        </p:nvSpPr>
        <p:spPr>
          <a:xfrm>
            <a:off x="5672138" y="2563813"/>
            <a:ext cx="1281112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00BE3-AA83-4F07-A605-220F9CDDB849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CDD1E-05F8-43E9-AA19-9262A6B943CA}"/>
              </a:ext>
            </a:extLst>
          </p:cNvPr>
          <p:cNvSpPr/>
          <p:nvPr userDrawn="1"/>
        </p:nvSpPr>
        <p:spPr>
          <a:xfrm>
            <a:off x="3113088" y="1279525"/>
            <a:ext cx="2559050" cy="12811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BC8DB-DAAF-4CC3-9BE5-359789465503}"/>
              </a:ext>
            </a:extLst>
          </p:cNvPr>
          <p:cNvSpPr/>
          <p:nvPr userDrawn="1"/>
        </p:nvSpPr>
        <p:spPr>
          <a:xfrm>
            <a:off x="1831975" y="2560638"/>
            <a:ext cx="1281113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62DCF-4476-49F3-B8DC-44EC5961EB58}"/>
              </a:ext>
            </a:extLst>
          </p:cNvPr>
          <p:cNvSpPr/>
          <p:nvPr userDrawn="1"/>
        </p:nvSpPr>
        <p:spPr>
          <a:xfrm>
            <a:off x="5672138" y="1284288"/>
            <a:ext cx="1281112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5B907E-67E2-4DA9-8320-384A5AD52D2C}"/>
              </a:ext>
            </a:extLst>
          </p:cNvPr>
          <p:cNvSpPr/>
          <p:nvPr userDrawn="1"/>
        </p:nvSpPr>
        <p:spPr>
          <a:xfrm>
            <a:off x="6953250" y="256063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7281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1249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5344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3F3F7-7E6D-4DD1-8B4F-1E06F6C01555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364E1-A8FA-4234-A498-8ABBF425676A}"/>
              </a:ext>
            </a:extLst>
          </p:cNvPr>
          <p:cNvSpPr/>
          <p:nvPr userDrawn="1"/>
        </p:nvSpPr>
        <p:spPr>
          <a:xfrm>
            <a:off x="5676900" y="1588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-1546"/>
            <a:ext cx="3844566" cy="384456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148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8E66F7-784D-43BE-AB02-97FEF8D27641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8F991-9CB6-498F-B2D8-4B302CFC6907}"/>
              </a:ext>
            </a:extLst>
          </p:cNvPr>
          <p:cNvSpPr/>
          <p:nvPr userDrawn="1"/>
        </p:nvSpPr>
        <p:spPr>
          <a:xfrm>
            <a:off x="1831975" y="1588"/>
            <a:ext cx="1281113" cy="1281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5F3D1-EC6E-44D9-B3DF-F2E17FD4C833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9C508-65D9-4CC5-AE8C-01A59A22A313}"/>
              </a:ext>
            </a:extLst>
          </p:cNvPr>
          <p:cNvSpPr/>
          <p:nvPr userDrawn="1"/>
        </p:nvSpPr>
        <p:spPr>
          <a:xfrm>
            <a:off x="3113088" y="1588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66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730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Sam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E250F8-49D1-4D7C-B624-7C6EAEFDE5C6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89823-40F8-4ECB-8A76-64DF49A6D8B5}"/>
              </a:ext>
            </a:extLst>
          </p:cNvPr>
          <p:cNvSpPr/>
          <p:nvPr userDrawn="1"/>
        </p:nvSpPr>
        <p:spPr>
          <a:xfrm>
            <a:off x="1827213" y="1279525"/>
            <a:ext cx="2560637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DCC51-64B5-4BC7-A112-0364CEF2F903}"/>
              </a:ext>
            </a:extLst>
          </p:cNvPr>
          <p:cNvSpPr/>
          <p:nvPr userDrawn="1"/>
        </p:nvSpPr>
        <p:spPr>
          <a:xfrm>
            <a:off x="1827213" y="2560638"/>
            <a:ext cx="1281112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ECFF1-892A-45B1-9505-708C776481A5}"/>
              </a:ext>
            </a:extLst>
          </p:cNvPr>
          <p:cNvSpPr/>
          <p:nvPr userDrawn="1"/>
        </p:nvSpPr>
        <p:spPr>
          <a:xfrm>
            <a:off x="3103563" y="2562225"/>
            <a:ext cx="2560637" cy="1281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DDB59-A43F-44E4-AB50-25E2CD5AACA0}"/>
              </a:ext>
            </a:extLst>
          </p:cNvPr>
          <p:cNvSpPr/>
          <p:nvPr userDrawn="1"/>
        </p:nvSpPr>
        <p:spPr>
          <a:xfrm>
            <a:off x="4381500" y="1282700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290A1D-9481-4144-A53E-E0AD7116796E}"/>
              </a:ext>
            </a:extLst>
          </p:cNvPr>
          <p:cNvSpPr/>
          <p:nvPr userDrawn="1"/>
        </p:nvSpPr>
        <p:spPr>
          <a:xfrm>
            <a:off x="5657850" y="1284288"/>
            <a:ext cx="2559050" cy="128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4E3D6-A3C6-436A-AD06-1BF63FE13DFB}"/>
              </a:ext>
            </a:extLst>
          </p:cNvPr>
          <p:cNvSpPr/>
          <p:nvPr userDrawn="1"/>
        </p:nvSpPr>
        <p:spPr>
          <a:xfrm>
            <a:off x="3103563" y="1588"/>
            <a:ext cx="1279525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8FC35-CD4C-4644-B6F8-FB7C71F060BC}"/>
              </a:ext>
            </a:extLst>
          </p:cNvPr>
          <p:cNvSpPr/>
          <p:nvPr userDrawn="1"/>
        </p:nvSpPr>
        <p:spPr>
          <a:xfrm>
            <a:off x="4378325" y="4763"/>
            <a:ext cx="2560638" cy="127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2D36C-BCA0-467D-BF5A-B23B50AF2627}"/>
              </a:ext>
            </a:extLst>
          </p:cNvPr>
          <p:cNvSpPr/>
          <p:nvPr userDrawn="1"/>
        </p:nvSpPr>
        <p:spPr>
          <a:xfrm>
            <a:off x="3106738" y="3843338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F22238-0B05-4482-87AE-51C0AC642C04}"/>
              </a:ext>
            </a:extLst>
          </p:cNvPr>
          <p:cNvSpPr/>
          <p:nvPr userDrawn="1"/>
        </p:nvSpPr>
        <p:spPr>
          <a:xfrm>
            <a:off x="4381500" y="3844925"/>
            <a:ext cx="2560638" cy="127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952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9574A7-76E8-4975-8224-7A49876FF060}"/>
              </a:ext>
            </a:extLst>
          </p:cNvPr>
          <p:cNvSpPr/>
          <p:nvPr userDrawn="1"/>
        </p:nvSpPr>
        <p:spPr>
          <a:xfrm>
            <a:off x="1831975" y="1284288"/>
            <a:ext cx="1281113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485CA-A182-4767-9D3D-8AB485E3B0B1}"/>
              </a:ext>
            </a:extLst>
          </p:cNvPr>
          <p:cNvSpPr/>
          <p:nvPr userDrawn="1"/>
        </p:nvSpPr>
        <p:spPr>
          <a:xfrm>
            <a:off x="4392613" y="128428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26143-B7C4-47B4-9E53-458D4B1FA83B}"/>
              </a:ext>
            </a:extLst>
          </p:cNvPr>
          <p:cNvSpPr/>
          <p:nvPr userDrawn="1"/>
        </p:nvSpPr>
        <p:spPr>
          <a:xfrm>
            <a:off x="6953250" y="1284288"/>
            <a:ext cx="1279525" cy="1279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70F1EB-F806-4CFF-A99B-E71C9EE06D58}"/>
              </a:ext>
            </a:extLst>
          </p:cNvPr>
          <p:cNvSpPr/>
          <p:nvPr userDrawn="1"/>
        </p:nvSpPr>
        <p:spPr>
          <a:xfrm>
            <a:off x="552450" y="2563813"/>
            <a:ext cx="1279525" cy="1281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CC399D-7CCC-420F-82E2-1E3A7E4A0BE0}"/>
              </a:ext>
            </a:extLst>
          </p:cNvPr>
          <p:cNvSpPr/>
          <p:nvPr userDrawn="1"/>
        </p:nvSpPr>
        <p:spPr>
          <a:xfrm>
            <a:off x="3113088" y="256381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F0D18E-C35E-4361-A707-86AF70A0EFE4}"/>
              </a:ext>
            </a:extLst>
          </p:cNvPr>
          <p:cNvSpPr/>
          <p:nvPr userDrawn="1"/>
        </p:nvSpPr>
        <p:spPr>
          <a:xfrm>
            <a:off x="5672138" y="2563813"/>
            <a:ext cx="1281112" cy="12811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11249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67281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83233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39265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95297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6733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6227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CAADEA-53A1-4514-AC25-57D59AEA6B67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2B394-FFC0-4034-A30B-3CD7CAFD28FC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-1546"/>
            <a:ext cx="3844566" cy="514504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7124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B15E22-3CB9-4E6E-98EE-9A42F3493D53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98FD9-1BF3-4CAB-A779-5A1C4A0271FD}"/>
              </a:ext>
            </a:extLst>
          </p:cNvPr>
          <p:cNvSpPr/>
          <p:nvPr userDrawn="1"/>
        </p:nvSpPr>
        <p:spPr>
          <a:xfrm>
            <a:off x="552450" y="2557463"/>
            <a:ext cx="1279525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5217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9333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0181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B988A7-92E0-496F-8F45-BBAC5AEBF686}"/>
              </a:ext>
            </a:extLst>
          </p:cNvPr>
          <p:cNvSpPr/>
          <p:nvPr userDrawn="1"/>
        </p:nvSpPr>
        <p:spPr>
          <a:xfrm>
            <a:off x="552450" y="1358900"/>
            <a:ext cx="1900238" cy="153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79B45-83D4-415D-AD3C-0A461DA70468}"/>
              </a:ext>
            </a:extLst>
          </p:cNvPr>
          <p:cNvSpPr/>
          <p:nvPr userDrawn="1"/>
        </p:nvSpPr>
        <p:spPr>
          <a:xfrm>
            <a:off x="2606675" y="1358900"/>
            <a:ext cx="1905000" cy="1530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AE3E6D-6D12-4B66-A2ED-076BACA9EA2A}"/>
              </a:ext>
            </a:extLst>
          </p:cNvPr>
          <p:cNvSpPr/>
          <p:nvPr userDrawn="1"/>
        </p:nvSpPr>
        <p:spPr>
          <a:xfrm>
            <a:off x="4667250" y="1358900"/>
            <a:ext cx="1903413" cy="1530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8600A0-FA87-4DD6-ABA8-43542D4E236F}"/>
              </a:ext>
            </a:extLst>
          </p:cNvPr>
          <p:cNvSpPr/>
          <p:nvPr userDrawn="1"/>
        </p:nvSpPr>
        <p:spPr>
          <a:xfrm>
            <a:off x="6726238" y="1358900"/>
            <a:ext cx="1905000" cy="1530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B84A65-84FC-4DDA-913E-24CF564CC859}"/>
              </a:ext>
            </a:extLst>
          </p:cNvPr>
          <p:cNvSpPr/>
          <p:nvPr userDrawn="1"/>
        </p:nvSpPr>
        <p:spPr>
          <a:xfrm>
            <a:off x="547688" y="2882900"/>
            <a:ext cx="19050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2875A-A916-41E1-832A-B1BCE9A72E24}"/>
              </a:ext>
            </a:extLst>
          </p:cNvPr>
          <p:cNvSpPr/>
          <p:nvPr userDrawn="1"/>
        </p:nvSpPr>
        <p:spPr>
          <a:xfrm>
            <a:off x="2606675" y="2882900"/>
            <a:ext cx="1905000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563DB-3C26-4108-9D4F-27F4B6D8911C}"/>
              </a:ext>
            </a:extLst>
          </p:cNvPr>
          <p:cNvSpPr/>
          <p:nvPr userDrawn="1"/>
        </p:nvSpPr>
        <p:spPr>
          <a:xfrm>
            <a:off x="4667250" y="2882900"/>
            <a:ext cx="1903413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231603-8AF7-4E88-83EF-96B3C3B6486E}"/>
              </a:ext>
            </a:extLst>
          </p:cNvPr>
          <p:cNvSpPr/>
          <p:nvPr userDrawn="1"/>
        </p:nvSpPr>
        <p:spPr>
          <a:xfrm>
            <a:off x="6726238" y="2882900"/>
            <a:ext cx="1905000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52174" y="1358901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607053" y="1358901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71208" y="1358901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0724" y="1358901"/>
            <a:ext cx="1899720" cy="152415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7929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663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81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</p:spPr>
        <p:txBody>
          <a:bodyPr lIns="0" rIns="18288"/>
          <a:lstStyle>
            <a:lvl1pPr marL="0" marR="34289" indent="0" algn="r">
              <a:buNone/>
              <a:defRPr>
                <a:solidFill>
                  <a:schemeClr val="tx1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7458E95B-C7A2-456A-8890-94D58548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E1FEC4-59BE-4F4F-B519-4784012D3993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0C964A9B-A71F-45C5-B5DD-D39372AA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2D7147BD-459D-4DE0-904F-89C52143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AD58526-5609-45F3-B498-B19514CD64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663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3E2016-24F1-4879-9896-3CC8BB6FAF29}"/>
              </a:ext>
            </a:extLst>
          </p:cNvPr>
          <p:cNvSpPr/>
          <p:nvPr userDrawn="1"/>
        </p:nvSpPr>
        <p:spPr>
          <a:xfrm>
            <a:off x="4387850" y="1281113"/>
            <a:ext cx="1281113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45824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27696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107856" y="0"/>
            <a:ext cx="128016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88016" y="128156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825984" y="2561728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5483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303"/>
            <a:ext cx="4038600" cy="3394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83">
                <a:solidFill>
                  <a:srgbClr val="011E41"/>
                </a:solidFill>
              </a:defRPr>
            </a:lvl1pPr>
            <a:lvl2pPr marL="438135" indent="0" algn="l">
              <a:buNone/>
              <a:defRPr sz="2300">
                <a:solidFill>
                  <a:srgbClr val="011E41"/>
                </a:solidFill>
              </a:defRPr>
            </a:lvl2pPr>
            <a:lvl3pPr marL="876270" indent="0" algn="l">
              <a:buNone/>
              <a:defRPr sz="1917">
                <a:solidFill>
                  <a:srgbClr val="011E41"/>
                </a:solidFill>
              </a:defRPr>
            </a:lvl3pPr>
            <a:lvl4pPr algn="l">
              <a:defRPr sz="1725">
                <a:solidFill>
                  <a:srgbClr val="011E41"/>
                </a:solidFill>
              </a:defRPr>
            </a:lvl4pPr>
            <a:lvl5pPr algn="l">
              <a:defRPr sz="1725">
                <a:solidFill>
                  <a:srgbClr val="011E41"/>
                </a:solidFill>
              </a:defRPr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303"/>
            <a:ext cx="4038600" cy="3394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83"/>
            </a:lvl1pPr>
            <a:lvl2pPr marL="0" indent="0">
              <a:buNone/>
              <a:defRPr sz="2683">
                <a:solidFill>
                  <a:srgbClr val="011E41"/>
                </a:solidFill>
              </a:defRPr>
            </a:lvl2pPr>
            <a:lvl3pPr marL="0" indent="0">
              <a:buNone/>
              <a:defRPr sz="2300">
                <a:solidFill>
                  <a:srgbClr val="011E41"/>
                </a:solidFill>
              </a:defRPr>
            </a:lvl3pPr>
            <a:lvl4pPr marL="0" indent="0">
              <a:buNone/>
              <a:defRPr sz="1917">
                <a:solidFill>
                  <a:srgbClr val="011E41"/>
                </a:solidFill>
              </a:defRPr>
            </a:lvl4pPr>
            <a:lvl5pPr marL="0" indent="0">
              <a:buNone/>
              <a:defRPr sz="1725">
                <a:solidFill>
                  <a:srgbClr val="011E41"/>
                </a:solidFill>
              </a:defRPr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67544" y="363590"/>
            <a:ext cx="8208912" cy="828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67" b="1" i="0">
                <a:solidFill>
                  <a:srgbClr val="011E41"/>
                </a:solidFill>
                <a:latin typeface="FS Jack"/>
              </a:defRPr>
            </a:lvl1pPr>
            <a:lvl2pPr marL="438135" indent="0" algn="l">
              <a:buNone/>
              <a:defRPr sz="2300"/>
            </a:lvl2pPr>
            <a:lvl3pPr marL="876270" indent="0" algn="l">
              <a:buNone/>
              <a:defRPr sz="1917"/>
            </a:lvl3pPr>
            <a:lvl4pPr algn="l">
              <a:defRPr sz="1725"/>
            </a:lvl4pPr>
            <a:lvl5pPr algn="l"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2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ision Maki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660"/>
            <a:ext cx="8229600" cy="290816"/>
          </a:xfrm>
          <a:prstGeom prst="rect">
            <a:avLst/>
          </a:prstGeom>
        </p:spPr>
        <p:txBody>
          <a:bodyPr lIns="92865" tIns="46433" rIns="92865" bIns="46433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94426"/>
            <a:ext cx="8229600" cy="3200198"/>
          </a:xfrm>
          <a:prstGeom prst="rect">
            <a:avLst/>
          </a:prstGeom>
        </p:spPr>
        <p:txBody>
          <a:bodyPr lIns="92865" tIns="46433" rIns="92865" bIns="46433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AC06FD-02B8-4C90-9752-5B562D905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12775"/>
            <a:ext cx="2133600" cy="274638"/>
          </a:xfrm>
          <a:prstGeom prst="rect">
            <a:avLst/>
          </a:prstGeom>
        </p:spPr>
        <p:txBody>
          <a:bodyPr vert="horz" wrap="square" lIns="92865" tIns="46433" rIns="92865" bIns="4643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A0A2A6"/>
                </a:solidFill>
              </a:defRPr>
            </a:lvl1pPr>
          </a:lstStyle>
          <a:p>
            <a:pPr>
              <a:defRPr/>
            </a:pPr>
            <a:fld id="{D2FFA679-8528-425B-8576-0A87D5F01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962F0EE-A49C-4F65-A18D-022615B1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2865" tIns="46433" rIns="92865" bIns="46433"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50510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8FCB3-17EE-4491-A4C3-A8A566B8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A1FE-DD40-4962-88D8-83F4EAAAE674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D2C9-BA91-494A-981B-645DC0FB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2588E-B342-4254-8150-B5EEDC6C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CD71-07EB-4A4A-BF57-6F1E94F77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848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5331-F094-4595-9368-18E20B7D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87C3-DA8C-4383-B80D-2C95584612D7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925FB-AD81-41F0-91BF-8F974C72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7573-F28C-4C25-8B57-72C369E4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71E9-1735-413A-9D94-48F01BDCD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06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15CC-66B8-4D8D-B885-940A20D8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72F9-20D3-4302-8216-D716376BE822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6024-0241-4EA8-91D0-27D94E4E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9163-5DDB-4A7B-9AD3-DA4588AD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EE26-FAE5-463B-AEFE-978D8F36C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229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DA70C3-DA65-4036-96C2-29BEF868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52E4-EE83-46C6-BF5C-D0C108EC4DAF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2499A-6CA3-48EE-A3ED-C187DF01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53F2C1-1490-4BA3-8972-CF0CE8E5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DE69-1672-4208-9C59-AA72BC97E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56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E73241-F914-40B6-8581-5BB7DE1E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585F-AC1E-4A92-8907-1EF69276C985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E4074C-5798-405E-8FB3-9F6654A6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74195D-BE3B-402F-A507-6459F7A0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45A2-A75D-4515-9380-FFBBF2585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597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6A608E-4FB9-43F0-A452-3F0DA93B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6BB1-69F0-40B6-BCBF-E57862826F3A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EE8181-EA42-4F1C-8EED-14F330B2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32C119-454D-4CEF-8D90-AFD1D551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BA54-4027-4E0F-8729-AA855B1C5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909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36D199-077D-4BF8-AC23-6A1B1C39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2A77-5BF3-4AFE-ABDF-E14890A11400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EAFB9B-54B2-4CC7-A577-898A4A04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23961E-27FF-4BD4-9853-466A9408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359E-1267-4F8F-990B-65CE95B4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062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41D171-C576-46A3-8A32-191E90DD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DE5D-A2CC-426D-81D2-713D436AD01E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247617-397A-4C26-ACC0-ADB3E89A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A8A16-ED94-4405-9225-A4EAC5EE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9CD6-06D6-4706-B82D-7C2E9D172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5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060D83-999A-4816-8177-9332675BE221}"/>
              </a:ext>
            </a:extLst>
          </p:cNvPr>
          <p:cNvSpPr/>
          <p:nvPr userDrawn="1"/>
        </p:nvSpPr>
        <p:spPr>
          <a:xfrm>
            <a:off x="4389438" y="0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4DF20-7AEB-4034-B154-3D1F92684A36}"/>
              </a:ext>
            </a:extLst>
          </p:cNvPr>
          <p:cNvSpPr/>
          <p:nvPr userDrawn="1"/>
        </p:nvSpPr>
        <p:spPr>
          <a:xfrm>
            <a:off x="3108325" y="1284288"/>
            <a:ext cx="1281113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E1480-977B-490D-AAAC-3FEAB0C82D5A}"/>
              </a:ext>
            </a:extLst>
          </p:cNvPr>
          <p:cNvSpPr/>
          <p:nvPr userDrawn="1"/>
        </p:nvSpPr>
        <p:spPr>
          <a:xfrm>
            <a:off x="5668963" y="2563813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94640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4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386470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4942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447838-52A6-4BB6-9083-547EA843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B7B3-6F33-44E4-A44A-B227DA23DC3F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F14DAC-3D46-488A-A56A-8E1CE061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CA8F6B-E48C-4F52-B521-AC4715E1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068A-9A21-4CE6-BBD0-AFE36481D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26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F2F1-0948-4E71-A3A3-78949339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62EA-560A-4110-B5FD-26764A0C3FD7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B81D-5085-4E00-B13B-294A531E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D498-6C13-4AB4-B563-56E62EA0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2AF2-5862-4404-8F65-CDEBFAA3E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193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018B-9FD6-42A9-92DA-B7532672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33BE-84AB-4519-AB77-E6AD73E1FABB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480D-4B6D-447E-B7FE-598315FB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05B1-FC3F-47FA-B5DA-BB51F89E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7FE3-194E-42D4-A729-6478ABCB9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70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923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934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331AB-DEB8-441B-83E3-A931C21B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75BF-B9CC-44DA-A02D-F37AC3EAF1B0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F6F5-1233-484A-9448-5CF63039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754D-B39E-4790-B2B6-B0824C76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25972C-013A-4BF5-A027-6EB2D346B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73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6FB83-160F-4EA0-B2A1-C8FFAF41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8135-49CF-409E-8821-948CD6715905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9BF2-8618-424E-B660-3019F911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E045-381E-4DC0-893C-3E0E3DAB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DE57B7-553C-4D7E-9A2A-5FEF03E8A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712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BBDC8-07D4-4360-A35C-826FDF75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2E4F-98E3-487F-A95B-52285507D6F6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F7F51-C21E-4C2D-8C34-800408AC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027C6-EB9A-4B8C-BF51-40BC7E5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654FA93-FAB6-49D0-B9E7-19D1CDF72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83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57250"/>
            <a:ext cx="77724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BFE36-41A2-414C-85A8-5372F27A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770F0-CD90-4B44-88FC-9136E048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A80D4-4781-4C97-9795-F18C5174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F29D02-1F8D-41AB-BC39-45958E41E4C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5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655F8D-3585-48D2-8D55-1659332B8D5F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7E7DD70-22DF-4FF3-B2AD-3C562092A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ED99732-F432-4899-9DCB-C1832E9FC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37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9184EA-407E-4CE1-A780-2199C51580BC}"/>
              </a:ext>
            </a:extLst>
          </p:cNvPr>
          <p:cNvSpPr/>
          <p:nvPr userDrawn="1"/>
        </p:nvSpPr>
        <p:spPr>
          <a:xfrm>
            <a:off x="3316288" y="128428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3702F9-42DC-41F1-889E-A8E965233BF2}"/>
              </a:ext>
            </a:extLst>
          </p:cNvPr>
          <p:cNvSpPr/>
          <p:nvPr userDrawn="1"/>
        </p:nvSpPr>
        <p:spPr>
          <a:xfrm>
            <a:off x="552450" y="1279525"/>
            <a:ext cx="2560638" cy="25606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C6009-FCE9-412E-9177-F2BA2CAE801D}"/>
              </a:ext>
            </a:extLst>
          </p:cNvPr>
          <p:cNvSpPr/>
          <p:nvPr userDrawn="1"/>
        </p:nvSpPr>
        <p:spPr>
          <a:xfrm>
            <a:off x="5875338" y="1279525"/>
            <a:ext cx="1281112" cy="12811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1811EE-525B-4825-B942-90A307638FAA}"/>
              </a:ext>
            </a:extLst>
          </p:cNvPr>
          <p:cNvSpPr/>
          <p:nvPr userDrawn="1"/>
        </p:nvSpPr>
        <p:spPr>
          <a:xfrm>
            <a:off x="4595813" y="256063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217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95910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156230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876070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365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675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039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DCC665A-F30C-425D-AB90-A8F5FB03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62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2052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BD0B58-46A9-4E43-832C-8EA874567E24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6AD576-E750-4BB7-9FFE-763CE50A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DF31E10-80B3-4BE0-A42A-A0977973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261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612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204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1992164-F4A1-41CB-8F54-074F73EC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79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/>
          <a:lstStyle>
            <a:lvl1pPr algn="l">
              <a:defRPr sz="115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6726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2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424CD1-6B7B-481C-B24B-3583236B837A}"/>
              </a:ext>
            </a:extLst>
          </p:cNvPr>
          <p:cNvSpPr/>
          <p:nvPr userDrawn="1"/>
        </p:nvSpPr>
        <p:spPr>
          <a:xfrm>
            <a:off x="542925" y="128428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B6625-084D-4EF8-9FF7-45B0F28B1170}"/>
              </a:ext>
            </a:extLst>
          </p:cNvPr>
          <p:cNvSpPr/>
          <p:nvPr userDrawn="1"/>
        </p:nvSpPr>
        <p:spPr>
          <a:xfrm>
            <a:off x="3097213" y="1279525"/>
            <a:ext cx="1279525" cy="128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7FA91B-4A8C-4BA1-882B-09C8C35F4EE8}"/>
              </a:ext>
            </a:extLst>
          </p:cNvPr>
          <p:cNvSpPr/>
          <p:nvPr userDrawn="1"/>
        </p:nvSpPr>
        <p:spPr>
          <a:xfrm>
            <a:off x="1822450" y="2560638"/>
            <a:ext cx="1281113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9F3557-8E67-4FC8-9237-40E6E15212E0}"/>
              </a:ext>
            </a:extLst>
          </p:cNvPr>
          <p:cNvSpPr/>
          <p:nvPr userDrawn="1"/>
        </p:nvSpPr>
        <p:spPr>
          <a:xfrm>
            <a:off x="5651500" y="1279525"/>
            <a:ext cx="1279525" cy="128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E9AAC-F2C6-4378-91B4-BAA9881D5BED}"/>
              </a:ext>
            </a:extLst>
          </p:cNvPr>
          <p:cNvSpPr/>
          <p:nvPr userDrawn="1"/>
        </p:nvSpPr>
        <p:spPr>
          <a:xfrm>
            <a:off x="4376738" y="2560638"/>
            <a:ext cx="1281112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2322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7719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338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93116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65735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69381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21576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58A2FA-8180-44C1-9747-0D990AD9ABD8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0237DE-AE02-428C-8120-589F4583C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8A0EA18-FB59-48C5-A75F-A0488A7E2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72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6886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0398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326327D-B891-4CD3-845D-7D28C519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20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/>
          <a:lstStyle>
            <a:lvl1pPr algn="l">
              <a:defRPr sz="115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95291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352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14326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FB610-5A7D-4CB3-B165-524F253372A6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97FE0EE-ED02-4293-93A5-255CF4A7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9F08FFA-758D-4C57-AED5-CB6CE1BAB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479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16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EB7616-91A9-47F8-997B-91704A1D4987}"/>
              </a:ext>
            </a:extLst>
          </p:cNvPr>
          <p:cNvSpPr/>
          <p:nvPr userDrawn="1"/>
        </p:nvSpPr>
        <p:spPr>
          <a:xfrm>
            <a:off x="3113088" y="2560638"/>
            <a:ext cx="1279525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974C2-66E5-48E6-8D1B-B5D872F29EC5}"/>
              </a:ext>
            </a:extLst>
          </p:cNvPr>
          <p:cNvSpPr/>
          <p:nvPr userDrawn="1"/>
        </p:nvSpPr>
        <p:spPr>
          <a:xfrm>
            <a:off x="5672138" y="2563813"/>
            <a:ext cx="1281112" cy="128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4BFE3-D745-4C6F-B200-3C26D835B028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3D757-3B50-477D-999B-2243BF6A1A1A}"/>
              </a:ext>
            </a:extLst>
          </p:cNvPr>
          <p:cNvSpPr/>
          <p:nvPr userDrawn="1"/>
        </p:nvSpPr>
        <p:spPr>
          <a:xfrm>
            <a:off x="3113088" y="1279525"/>
            <a:ext cx="2559050" cy="12811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1E022-AB3C-4083-88B3-56357B504364}"/>
              </a:ext>
            </a:extLst>
          </p:cNvPr>
          <p:cNvSpPr/>
          <p:nvPr userDrawn="1"/>
        </p:nvSpPr>
        <p:spPr>
          <a:xfrm>
            <a:off x="1831975" y="2560638"/>
            <a:ext cx="1281113" cy="1279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51817-BCE7-4B88-8FB3-C35758C5DCB0}"/>
              </a:ext>
            </a:extLst>
          </p:cNvPr>
          <p:cNvSpPr/>
          <p:nvPr userDrawn="1"/>
        </p:nvSpPr>
        <p:spPr>
          <a:xfrm>
            <a:off x="5672138" y="1284288"/>
            <a:ext cx="1281112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1C5E9-CC15-4AF2-93D9-324EBD46B28D}"/>
              </a:ext>
            </a:extLst>
          </p:cNvPr>
          <p:cNvSpPr/>
          <p:nvPr userDrawn="1"/>
        </p:nvSpPr>
        <p:spPr>
          <a:xfrm>
            <a:off x="6953250" y="2560638"/>
            <a:ext cx="1279525" cy="127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128016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72814" y="2564503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12494" y="2560320"/>
            <a:ext cx="1280160" cy="128016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443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50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A746C46-DFB6-41BE-9E8F-415F60C5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75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/>
          <a:lstStyle>
            <a:lvl1pPr algn="l">
              <a:defRPr sz="115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1388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4689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5012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EF522-1482-4A27-A034-6E0035CDDBE8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C078CE-9083-488B-9F04-B38ABCDDC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2FB742F-E02F-4AD1-B783-061B4C0B5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177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148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377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B26E8BD-8FC8-4795-B42B-DD33836E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585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/>
          <a:lstStyle>
            <a:lvl1pPr algn="l">
              <a:defRPr sz="115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102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65DF76-D3EE-4D28-B8D7-D50BFFE2DBC1}"/>
              </a:ext>
            </a:extLst>
          </p:cNvPr>
          <p:cNvSpPr/>
          <p:nvPr userDrawn="1"/>
        </p:nvSpPr>
        <p:spPr>
          <a:xfrm>
            <a:off x="552450" y="1277938"/>
            <a:ext cx="1279525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4BD2F-DB80-44E1-A2E5-D00C9DBB1D28}"/>
              </a:ext>
            </a:extLst>
          </p:cNvPr>
          <p:cNvSpPr/>
          <p:nvPr userDrawn="1"/>
        </p:nvSpPr>
        <p:spPr>
          <a:xfrm>
            <a:off x="5676900" y="1588"/>
            <a:ext cx="1279525" cy="1281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 vert="horz"/>
          <a:lstStyle>
            <a:lvl1pPr algn="l">
              <a:defRPr sz="16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32334" y="-1546"/>
            <a:ext cx="3844566" cy="384456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792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35909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4255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46BD21-E12F-41E8-997C-535D89FC5A3B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9D4473A-AAA2-42CF-B3CF-64301265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0AB40F-3CBF-4219-B388-CE9134DC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3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4" y="85446"/>
            <a:ext cx="7445375" cy="486054"/>
          </a:xfrm>
        </p:spPr>
        <p:txBody>
          <a:bodyPr/>
          <a:lstStyle>
            <a:lvl1pPr>
              <a:defRPr>
                <a:solidFill>
                  <a:srgbClr val="8C73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742950"/>
            <a:ext cx="7626350" cy="3723085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226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7559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17D4F0E-7E1F-42BD-B605-5EADBA12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16100"/>
            <a:ext cx="43926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341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552174" y="2071"/>
            <a:ext cx="1275522" cy="857250"/>
          </a:xfrm>
          <a:prstGeom prst="rect">
            <a:avLst/>
          </a:prstGeom>
        </p:spPr>
        <p:txBody>
          <a:bodyPr/>
          <a:lstStyle>
            <a:lvl1pPr algn="l">
              <a:defRPr sz="115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4599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10631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666630" y="1280865"/>
            <a:ext cx="2560320" cy="25617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1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8669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15243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_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8383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6798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EC2F27-915A-42E1-B06E-294FE06A82C7}"/>
              </a:ext>
            </a:extLst>
          </p:cNvPr>
          <p:cNvSpPr/>
          <p:nvPr/>
        </p:nvSpPr>
        <p:spPr>
          <a:xfrm>
            <a:off x="0" y="1287463"/>
            <a:ext cx="9144000" cy="2568575"/>
          </a:xfrm>
          <a:prstGeom prst="rect">
            <a:avLst/>
          </a:prstGeom>
          <a:solidFill>
            <a:srgbClr val="8C734B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26D790-4AC2-47C2-91CC-E49AA627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0200"/>
            <a:ext cx="2368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B5D23BC-3381-49F3-B5FA-E86D39066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401" y="1599642"/>
            <a:ext cx="7477125" cy="9743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799" y="2625757"/>
            <a:ext cx="7478712" cy="1026113"/>
          </a:xfr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  <a:ea typeface="ＭＳ Ｐゴシック" pitchFamily="28" charset="-128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83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8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ags" Target="../tags/tag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theme" Target="../theme/theme17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A1682C-2CB7-41D5-AEB6-EE328322764A}"/>
              </a:ext>
            </a:extLst>
          </p:cNvPr>
          <p:cNvSpPr/>
          <p:nvPr userDrawn="1"/>
        </p:nvSpPr>
        <p:spPr>
          <a:xfrm>
            <a:off x="547688" y="0"/>
            <a:ext cx="1279525" cy="1279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A6E4E-E07D-4113-BDEB-437232A8226B}"/>
              </a:ext>
            </a:extLst>
          </p:cNvPr>
          <p:cNvSpPr/>
          <p:nvPr userDrawn="1"/>
        </p:nvSpPr>
        <p:spPr>
          <a:xfrm>
            <a:off x="547688" y="4914900"/>
            <a:ext cx="1279525" cy="228600"/>
          </a:xfrm>
          <a:prstGeom prst="rect">
            <a:avLst/>
          </a:prstGeom>
          <a:solidFill>
            <a:srgbClr val="F4C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슬라이드 번호 개체 틀 4">
            <a:extLst>
              <a:ext uri="{FF2B5EF4-FFF2-40B4-BE49-F238E27FC236}">
                <a16:creationId xmlns:a16="http://schemas.microsoft.com/office/drawing/2014/main" id="{52678C3A-F16E-410F-8239-CAC6D133A8B7}"/>
              </a:ext>
            </a:extLst>
          </p:cNvPr>
          <p:cNvSpPr txBox="1">
            <a:spLocks/>
          </p:cNvSpPr>
          <p:nvPr userDrawn="1"/>
        </p:nvSpPr>
        <p:spPr>
          <a:xfrm>
            <a:off x="503238" y="4935538"/>
            <a:ext cx="376237" cy="180975"/>
          </a:xfrm>
          <a:prstGeom prst="rect">
            <a:avLst/>
          </a:prstGeom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latinLnBrk="1" hangingPunct="1">
              <a:defRPr/>
            </a:pPr>
            <a:fld id="{9830FF96-2987-41A5-A845-87F9D86026EF}" type="slidenum">
              <a:rPr lang="ko-KR" altLang="en-US" sz="800" smtClean="0">
                <a:solidFill>
                  <a:schemeClr val="bg1"/>
                </a:solidFill>
                <a:latin typeface="Roboto Condensed Regular" charset="0"/>
                <a:ea typeface="Malgun Gothic" panose="020B0503020000020004" pitchFamily="34" charset="-127"/>
              </a:rPr>
              <a:pPr algn="ctr" defTabSz="914400" eaLnBrk="1" latinLnBrk="1" hangingPunct="1">
                <a:defRPr/>
              </a:pPr>
              <a:t>‹#›</a:t>
            </a:fld>
            <a:endParaRPr lang="ko-KR" altLang="en-US" sz="800">
              <a:solidFill>
                <a:schemeClr val="bg1"/>
              </a:solidFill>
              <a:latin typeface="Roboto Condensed Regular" charset="0"/>
              <a:ea typeface="Malgun Gothic" panose="020B05030200000200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29" r:id="rId1"/>
    <p:sldLayoutId id="2147495030" r:id="rId2"/>
    <p:sldLayoutId id="2147495031" r:id="rId3"/>
    <p:sldLayoutId id="2147495032" r:id="rId4"/>
    <p:sldLayoutId id="2147495033" r:id="rId5"/>
    <p:sldLayoutId id="2147495034" r:id="rId6"/>
    <p:sldLayoutId id="2147495035" r:id="rId7"/>
    <p:sldLayoutId id="2147495036" r:id="rId8"/>
    <p:sldLayoutId id="2147495037" r:id="rId9"/>
    <p:sldLayoutId id="2147495038" r:id="rId10"/>
    <p:sldLayoutId id="2147495039" r:id="rId11"/>
    <p:sldLayoutId id="2147495040" r:id="rId12"/>
    <p:sldLayoutId id="2147494955" r:id="rId13"/>
    <p:sldLayoutId id="2147495041" r:id="rId14"/>
    <p:sldLayoutId id="2147495042" r:id="rId15"/>
    <p:sldLayoutId id="2147494956" r:id="rId16"/>
    <p:sldLayoutId id="2147495043" r:id="rId17"/>
    <p:sldLayoutId id="2147494957" r:id="rId18"/>
    <p:sldLayoutId id="2147495044" r:id="rId1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96" charset="-128"/>
          <a:cs typeface="ＭＳ Ｐゴシック" pitchFamily="-9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96" charset="-128"/>
          <a:cs typeface="ＭＳ Ｐゴシック" pitchFamily="-9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351523-2704-44C7-A23B-09B994A4D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4C02F42-8F5D-4D72-84A6-FD5A6EA89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75" r:id="rId1"/>
    <p:sldLayoutId id="2147494993" r:id="rId2"/>
    <p:sldLayoutId id="2147494994" r:id="rId3"/>
    <p:sldLayoutId id="2147495076" r:id="rId4"/>
    <p:sldLayoutId id="2147494995" r:id="rId5"/>
    <p:sldLayoutId id="2147494996" r:id="rId6"/>
    <p:sldLayoutId id="2147494997" r:id="rId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>
            <a:extLst>
              <a:ext uri="{FF2B5EF4-FFF2-40B4-BE49-F238E27FC236}">
                <a16:creationId xmlns:a16="http://schemas.microsoft.com/office/drawing/2014/main" id="{6F38C2CB-E0DA-4522-A873-911FDC26CF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64050"/>
            <a:ext cx="1447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7EC92186-DFD4-40E0-9475-8B54A2071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C96BA19-7C04-4D11-946A-EA1F53282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77" r:id="rId1"/>
    <p:sldLayoutId id="2147494998" r:id="rId2"/>
    <p:sldLayoutId id="2147495078" r:id="rId3"/>
    <p:sldLayoutId id="2147495079" r:id="rId4"/>
    <p:sldLayoutId id="2147494999" r:id="rId5"/>
    <p:sldLayoutId id="2147495080" r:id="rId6"/>
    <p:sldLayoutId id="2147495000" r:id="rId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451D16-514B-4129-A749-C46F85DE4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912ECCF-E90F-4E64-B9F6-B4796790B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81" r:id="rId1"/>
    <p:sldLayoutId id="2147495001" r:id="rId2"/>
    <p:sldLayoutId id="2147495002" r:id="rId3"/>
    <p:sldLayoutId id="2147495082" r:id="rId4"/>
    <p:sldLayoutId id="2147495003" r:id="rId5"/>
    <p:sldLayoutId id="2147495004" r:id="rId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9EE42A54-18C2-4E58-819A-870DA4AC8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274638"/>
            <a:ext cx="855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5A16AD4F-1EC6-4B19-A948-43A01A6E7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131888"/>
            <a:ext cx="856615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02868-25DC-4B33-A410-83F0E950D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925" y="4767263"/>
            <a:ext cx="20574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4F535A"/>
                </a:solidFill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BD7D1-DE28-430D-88FD-64990359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37425" y="4767263"/>
            <a:ext cx="1096963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4F535A"/>
                </a:solidFill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4D978-8111-4F14-A33A-C53E3672C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8538" y="4767263"/>
            <a:ext cx="236537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4F535A"/>
                </a:solidFill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fld id="{DC04D322-960C-4603-8D1C-1B0C71D31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05" r:id="rId1"/>
    <p:sldLayoutId id="2147495006" r:id="rId2"/>
    <p:sldLayoutId id="2147495007" r:id="rId3"/>
    <p:sldLayoutId id="2147495008" r:id="rId4"/>
    <p:sldLayoutId id="2147495009" r:id="rId5"/>
    <p:sldLayoutId id="2147495010" r:id="rId6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kern="1200">
          <a:solidFill>
            <a:srgbClr val="4F535A"/>
          </a:solidFill>
          <a:latin typeface="Arial Nova" panose="020B05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4643A08-0C2A-4C0B-B659-F8D2CBAE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C33D2C2-5EC0-4FD7-B075-4E52E84B0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83" r:id="rId1"/>
    <p:sldLayoutId id="2147495011" r:id="rId2"/>
    <p:sldLayoutId id="2147495012" r:id="rId3"/>
    <p:sldLayoutId id="2147495084" r:id="rId4"/>
    <p:sldLayoutId id="2147495013" r:id="rId5"/>
    <p:sldLayoutId id="2147495014" r:id="rId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AEA4C94-9B4D-417C-A335-DC87049A5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A894BAE-C30D-4398-8EB9-1F1D08ABD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85" r:id="rId1"/>
    <p:sldLayoutId id="2147495015" r:id="rId2"/>
    <p:sldLayoutId id="2147495016" r:id="rId3"/>
    <p:sldLayoutId id="2147495086" r:id="rId4"/>
    <p:sldLayoutId id="2147495017" r:id="rId5"/>
    <p:sldLayoutId id="2147495018" r:id="rId6"/>
    <p:sldLayoutId id="2147495019" r:id="rId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yleSample01.jpg" hidden="1">
            <a:extLst>
              <a:ext uri="{FF2B5EF4-FFF2-40B4-BE49-F238E27FC236}">
                <a16:creationId xmlns:a16="http://schemas.microsoft.com/office/drawing/2014/main" id="{340B3CD3-597D-4D2E-9FA3-D3D575FEAF0C}"/>
              </a:ext>
            </a:extLst>
          </p:cNvPr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8374063" y="5143500"/>
            <a:ext cx="546100" cy="1651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48975">
            <a:spAutoFit/>
          </a:bodyPr>
          <a:lstStyle>
            <a:lvl1pPr>
              <a:spcAft>
                <a:spcPct val="5000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indent="0" algn="r" defTabSz="685800" eaLnBrk="1" fontAlgn="auto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749" dirty="0">
                <a:solidFill>
                  <a:prstClr val="black"/>
                </a:solidFill>
                <a:latin typeface="Myriad Pro" panose="020B0503030403020204" pitchFamily="34" charset="0"/>
                <a:ea typeface="+mn-ea"/>
                <a:cs typeface="Times New Roman" panose="02020603050405020304" pitchFamily="18" charset="0"/>
              </a:rPr>
              <a:t>AaBbCcDdEe</a:t>
            </a:r>
            <a:endParaRPr lang="en-GB" altLang="en-US" sz="1200" dirty="0">
              <a:solidFill>
                <a:prstClr val="black"/>
              </a:solidFill>
              <a:latin typeface="Myriad Pro" panose="020B0503030403020204" pitchFamily="34" charset="0"/>
              <a:ea typeface="+mn-ea"/>
            </a:endParaRPr>
          </a:p>
        </p:txBody>
      </p:sp>
      <p:sp>
        <p:nvSpPr>
          <p:cNvPr id="8" name="StyleSample02.jpg" hidden="1">
            <a:extLst>
              <a:ext uri="{FF2B5EF4-FFF2-40B4-BE49-F238E27FC236}">
                <a16:creationId xmlns:a16="http://schemas.microsoft.com/office/drawing/2014/main" id="{526486A4-CAFD-401F-B7A9-E2D863AFB192}"/>
              </a:ext>
            </a:extLst>
          </p:cNvPr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>
          <a:xfrm>
            <a:off x="430213" y="5143500"/>
            <a:ext cx="993775" cy="1984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-215500" algn="l" defTabSz="960435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500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0997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6497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1996" indent="-215500" algn="l" defTabSz="960435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500" marR="0" indent="-215500" algn="l" defTabSz="960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03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30997" indent="-215500" algn="l" defTabSz="9604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100000"/>
              <a:buFont typeface="+mj-lt"/>
              <a:buAutoNum type="alphaLcPeriod"/>
              <a:defRPr sz="103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46497" indent="-215500" algn="l" defTabSz="9604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100000"/>
              <a:buFont typeface="+mj-lt"/>
              <a:buAutoNum type="romanLcPeriod"/>
              <a:defRPr sz="1037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15500" algn="l" defTabSz="9604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Font typeface="Arial" pitchFamily="34" charset="0"/>
              <a:buNone/>
              <a:defRPr sz="1037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-161625" defTabSz="720326">
              <a:spcBef>
                <a:spcPts val="136"/>
              </a:spcBef>
              <a:spcAft>
                <a:spcPts val="1633"/>
              </a:spcAft>
              <a:buClr>
                <a:prstClr val="black"/>
              </a:buClr>
              <a:defRPr/>
            </a:pPr>
            <a:r>
              <a:rPr lang="en-GB" sz="1361" dirty="0">
                <a:solidFill>
                  <a:prstClr val="black"/>
                </a:solidFill>
                <a:latin typeface="Myriad Pro" panose="020B0503030403020204" pitchFamily="34" charset="0"/>
              </a:rPr>
              <a:t>AaBbCcDdEe</a:t>
            </a:r>
            <a:endParaRPr lang="en-GB" altLang="en-US" sz="1224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AB6AD66E-BAB4-4AFF-ABFA-4D1E7BFB619D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360363" y="38100"/>
            <a:ext cx="8396287" cy="32226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endParaRPr lang="en-GB" altLang="en-US" sz="2100" u="sng">
              <a:solidFill>
                <a:srgbClr val="000000"/>
              </a:solidFill>
              <a:latin typeface="Myriad Pro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87" r:id="rId1"/>
    <p:sldLayoutId id="2147495088" r:id="rId2"/>
    <p:sldLayoutId id="2147495089" r:id="rId3"/>
    <p:sldLayoutId id="2147495090" r:id="rId4"/>
    <p:sldLayoutId id="2147495091" r:id="rId5"/>
    <p:sldLayoutId id="2147495092" r:id="rId6"/>
    <p:sldLayoutId id="2147495093" r:id="rId7"/>
    <p:sldLayoutId id="2147495094" r:id="rId8"/>
    <p:sldLayoutId id="2147495095" r:id="rId9"/>
    <p:sldLayoutId id="2147495096" r:id="rId10"/>
    <p:sldLayoutId id="2147495097" r:id="rId11"/>
    <p:sldLayoutId id="2147495098" r:id="rId12"/>
  </p:sldLayoutIdLst>
  <p:transition>
    <p:fade/>
  </p:transition>
  <p:hf sldNum="0" hdr="0" ftr="0" dt="0"/>
  <p:txStyles>
    <p:titleStyle>
      <a:lvl1pPr algn="l" defTabSz="652463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652463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2pPr>
      <a:lvl3pPr algn="l" defTabSz="652463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3pPr>
      <a:lvl4pPr algn="l" defTabSz="652463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4pPr>
      <a:lvl5pPr algn="l" defTabSz="652463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652463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652463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652463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652463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indent="-146050" algn="l" defTabSz="652463" rtl="0" eaLnBrk="0" fontAlgn="base" hangingPunct="0">
        <a:lnSpc>
          <a:spcPct val="95000"/>
        </a:lnSpc>
        <a:spcBef>
          <a:spcPts val="138"/>
        </a:spcBef>
        <a:spcAft>
          <a:spcPts val="413"/>
        </a:spcAft>
        <a:buClr>
          <a:schemeClr val="tx1"/>
        </a:buClr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46050" indent="-146050" algn="l" defTabSz="652463" rtl="0" eaLnBrk="0" fontAlgn="base" hangingPunct="0">
        <a:lnSpc>
          <a:spcPct val="95000"/>
        </a:lnSpc>
        <a:spcBef>
          <a:spcPts val="138"/>
        </a:spcBef>
        <a:spcAft>
          <a:spcPts val="413"/>
        </a:spcAft>
        <a:buClr>
          <a:schemeClr val="tx1"/>
        </a:buClr>
        <a:buFont typeface="Georgia" panose="02040502050405020303" pitchFamily="18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100" indent="-146050" algn="l" defTabSz="652463" rtl="0" eaLnBrk="0" fontAlgn="base" hangingPunct="0">
        <a:lnSpc>
          <a:spcPct val="95000"/>
        </a:lnSpc>
        <a:spcBef>
          <a:spcPts val="138"/>
        </a:spcBef>
        <a:spcAft>
          <a:spcPts val="413"/>
        </a:spcAft>
        <a:buClr>
          <a:schemeClr val="tx1"/>
        </a:buClr>
        <a:buFont typeface="Georgia" panose="02040502050405020303" pitchFamily="18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8150" indent="-146050" algn="l" defTabSz="652463" rtl="0" eaLnBrk="0" fontAlgn="base" hangingPunct="0">
        <a:lnSpc>
          <a:spcPct val="95000"/>
        </a:lnSpc>
        <a:spcBef>
          <a:spcPts val="138"/>
        </a:spcBef>
        <a:spcAft>
          <a:spcPts val="413"/>
        </a:spcAft>
        <a:buClr>
          <a:schemeClr val="tx1"/>
        </a:buClr>
        <a:buFont typeface="Georgia" panose="020405020504050203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85788" indent="-146050" algn="l" defTabSz="652463" rtl="0" eaLnBrk="0" fontAlgn="base" hangingPunct="0">
        <a:lnSpc>
          <a:spcPct val="95000"/>
        </a:lnSpc>
        <a:spcBef>
          <a:spcPts val="138"/>
        </a:spcBef>
        <a:spcAft>
          <a:spcPts val="413"/>
        </a:spcAft>
        <a:buClr>
          <a:schemeClr val="tx1"/>
        </a:buClr>
        <a:buFont typeface="Georgia" panose="02040502050405020303" pitchFamily="18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78" marR="0" indent="-146578" algn="l" defTabSz="653264" rtl="0" eaLnBrk="1" fontAlgn="auto" latinLnBrk="0" hangingPunct="1">
        <a:lnSpc>
          <a:spcPct val="100000"/>
        </a:lnSpc>
        <a:spcBef>
          <a:spcPts val="0"/>
        </a:spcBef>
        <a:spcAft>
          <a:spcPts val="384"/>
        </a:spcAft>
        <a:buClr>
          <a:schemeClr val="tx1"/>
        </a:buClr>
        <a:buSzPct val="100000"/>
        <a:buFont typeface="+mj-lt"/>
        <a:buAutoNum type="arabicPeriod"/>
        <a:tabLst/>
        <a:defRPr sz="70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293153" indent="-146578" algn="l" defTabSz="653264" rtl="0" eaLnBrk="1" latinLnBrk="0" hangingPunct="1">
        <a:lnSpc>
          <a:spcPct val="100000"/>
        </a:lnSpc>
        <a:spcBef>
          <a:spcPts val="0"/>
        </a:spcBef>
        <a:spcAft>
          <a:spcPts val="384"/>
        </a:spcAft>
        <a:buSzPct val="100000"/>
        <a:buFont typeface="+mj-lt"/>
        <a:buAutoNum type="alphaLcPeriod"/>
        <a:defRPr sz="70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439731" indent="-146578" algn="l" defTabSz="653264" rtl="0" eaLnBrk="1" latinLnBrk="0" hangingPunct="1">
        <a:lnSpc>
          <a:spcPct val="100000"/>
        </a:lnSpc>
        <a:spcBef>
          <a:spcPts val="0"/>
        </a:spcBef>
        <a:spcAft>
          <a:spcPts val="384"/>
        </a:spcAft>
        <a:buSzPct val="100000"/>
        <a:buFont typeface="+mj-lt"/>
        <a:buAutoNum type="romanLcPeriod"/>
        <a:defRPr sz="70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146578" algn="l" defTabSz="653264" rtl="0" eaLnBrk="1" latinLnBrk="0" hangingPunct="1">
        <a:lnSpc>
          <a:spcPct val="100000"/>
        </a:lnSpc>
        <a:spcBef>
          <a:spcPts val="0"/>
        </a:spcBef>
        <a:spcAft>
          <a:spcPts val="384"/>
        </a:spcAft>
        <a:buFont typeface="Arial" pitchFamily="34" charset="0"/>
        <a:buNone/>
        <a:defRPr sz="705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1pPr>
      <a:lvl2pPr marL="326632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2pPr>
      <a:lvl3pPr marL="653264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3pPr>
      <a:lvl4pPr marL="979896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06529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33161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59792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286425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613056" algn="l" defTabSz="653264" rtl="0" eaLnBrk="1" latinLnBrk="0" hangingPunct="1"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AF42B-976B-4CA6-A12F-2DBEF8F47BA0}"/>
              </a:ext>
            </a:extLst>
          </p:cNvPr>
          <p:cNvSpPr/>
          <p:nvPr userDrawn="1"/>
        </p:nvSpPr>
        <p:spPr>
          <a:xfrm>
            <a:off x="547688" y="0"/>
            <a:ext cx="1279525" cy="1279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4749C5-E989-4119-B74B-77F3EF898FC3}"/>
              </a:ext>
            </a:extLst>
          </p:cNvPr>
          <p:cNvSpPr/>
          <p:nvPr userDrawn="1"/>
        </p:nvSpPr>
        <p:spPr>
          <a:xfrm>
            <a:off x="547688" y="4914900"/>
            <a:ext cx="1279525" cy="228600"/>
          </a:xfrm>
          <a:prstGeom prst="rect">
            <a:avLst/>
          </a:prstGeom>
          <a:solidFill>
            <a:srgbClr val="F4C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슬라이드 번호 개체 틀 4">
            <a:extLst>
              <a:ext uri="{FF2B5EF4-FFF2-40B4-BE49-F238E27FC236}">
                <a16:creationId xmlns:a16="http://schemas.microsoft.com/office/drawing/2014/main" id="{ED3B87F8-289A-4AC9-8511-60D0ECF247B1}"/>
              </a:ext>
            </a:extLst>
          </p:cNvPr>
          <p:cNvSpPr txBox="1">
            <a:spLocks/>
          </p:cNvSpPr>
          <p:nvPr userDrawn="1"/>
        </p:nvSpPr>
        <p:spPr>
          <a:xfrm>
            <a:off x="503238" y="4935538"/>
            <a:ext cx="376237" cy="180975"/>
          </a:xfrm>
          <a:prstGeom prst="rect">
            <a:avLst/>
          </a:prstGeom>
        </p:spPr>
        <p:txBody>
          <a:bodyPr tIns="0" bIns="0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defRPr/>
            </a:pPr>
            <a:fld id="{CD0DBD27-BE5B-4939-927D-A21011760AD7}" type="slidenum">
              <a:rPr lang="ko-KR" altLang="en-US" sz="800" smtClean="0">
                <a:solidFill>
                  <a:schemeClr val="bg1"/>
                </a:solidFill>
                <a:latin typeface="Roboto Condensed Regular" charset="0"/>
                <a:ea typeface="Malgun Gothic" panose="020B0503020000020004" pitchFamily="34" charset="-127"/>
              </a:rPr>
              <a:pPr algn="ctr" eaLnBrk="1" latinLnBrk="1" hangingPunct="1">
                <a:defRPr/>
              </a:pPr>
              <a:t>‹#›</a:t>
            </a:fld>
            <a:endParaRPr lang="ko-KR" altLang="en-US" sz="800">
              <a:solidFill>
                <a:schemeClr val="bg1"/>
              </a:solidFill>
              <a:latin typeface="Roboto Condensed Regular" charset="0"/>
              <a:ea typeface="Malgun Gothic" panose="020B05030200000200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99" r:id="rId1"/>
    <p:sldLayoutId id="2147495100" r:id="rId2"/>
    <p:sldLayoutId id="2147495101" r:id="rId3"/>
    <p:sldLayoutId id="2147495102" r:id="rId4"/>
    <p:sldLayoutId id="2147495103" r:id="rId5"/>
    <p:sldLayoutId id="2147495104" r:id="rId6"/>
    <p:sldLayoutId id="2147495105" r:id="rId7"/>
    <p:sldLayoutId id="2147495106" r:id="rId8"/>
    <p:sldLayoutId id="2147495107" r:id="rId9"/>
    <p:sldLayoutId id="2147495108" r:id="rId10"/>
    <p:sldLayoutId id="2147495109" r:id="rId11"/>
    <p:sldLayoutId id="2147495110" r:id="rId12"/>
    <p:sldLayoutId id="2147495020" r:id="rId13"/>
    <p:sldLayoutId id="2147495111" r:id="rId14"/>
    <p:sldLayoutId id="2147495112" r:id="rId15"/>
    <p:sldLayoutId id="2147495021" r:id="rId16"/>
    <p:sldLayoutId id="2147495113" r:id="rId17"/>
    <p:sldLayoutId id="2147495022" r:id="rId18"/>
    <p:sldLayoutId id="2147495114" r:id="rId19"/>
    <p:sldLayoutId id="2147495115" r:id="rId20"/>
  </p:sldLayoutIdLst>
  <p:txStyles>
    <p:titleStyle>
      <a:lvl1pPr algn="ctr" defTabSz="4540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96" charset="-128"/>
          <a:cs typeface="ＭＳ Ｐゴシック" pitchFamily="-96" charset="-128"/>
        </a:defRPr>
      </a:lvl1pPr>
      <a:lvl2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457178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6pPr>
      <a:lvl7pPr marL="914355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7pPr>
      <a:lvl8pPr marL="1371532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8pPr>
      <a:lvl9pPr marL="1828709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9pPr>
    </p:titleStyle>
    <p:bodyStyle>
      <a:lvl1pPr marL="339725" indent="-3397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96" charset="-128"/>
          <a:cs typeface="ＭＳ Ｐゴシック" pitchFamily="-96" charset="-128"/>
        </a:defRPr>
      </a:lvl1pPr>
      <a:lvl2pPr marL="739775" indent="-28257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2pPr>
      <a:lvl3pPr marL="1139825" indent="-2254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3pPr>
      <a:lvl4pPr marL="1597025" indent="-2254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4pPr>
      <a:lvl5pPr marL="2054225" indent="-225425" algn="l" defTabSz="454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2BC2A-8423-4CCE-8A1E-4BE1A781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274638"/>
            <a:ext cx="8558213" cy="584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9A609-6DEA-4334-B10F-41A1AA4B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925" y="1131888"/>
            <a:ext cx="8566150" cy="3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4398B-9E59-4730-8D21-19DB4E048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925" y="4767263"/>
            <a:ext cx="20574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4F535A"/>
                </a:solidFill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r>
              <a:rPr lang="en-US"/>
              <a:t>Imperial College Business School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6312-4CFC-420C-906C-950F8F2BA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37425" y="4767263"/>
            <a:ext cx="1096963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4F535A"/>
                </a:solidFill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r>
              <a:rPr lang="en-US"/>
              <a:t>Executive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10E9-01D8-40E8-930D-DBB461711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8538" y="4767263"/>
            <a:ext cx="236537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smtClean="0">
                <a:solidFill>
                  <a:srgbClr val="4F535A"/>
                </a:solidFill>
                <a:latin typeface="Arial Nova" panose="020B0504020202020204" pitchFamily="34" charset="0"/>
              </a:defRPr>
            </a:lvl1pPr>
          </a:lstStyle>
          <a:p>
            <a:pPr>
              <a:defRPr/>
            </a:pPr>
            <a:fld id="{A161119B-5D0F-4D23-887E-28AB90CC2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23" r:id="rId1"/>
    <p:sldLayoutId id="2147495024" r:id="rId2"/>
    <p:sldLayoutId id="2147495025" r:id="rId3"/>
    <p:sldLayoutId id="2147495026" r:id="rId4"/>
    <p:sldLayoutId id="2147495027" r:id="rId5"/>
    <p:sldLayoutId id="2147495028" r:id="rId6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 kern="1200">
          <a:solidFill>
            <a:srgbClr val="4F535A"/>
          </a:solidFill>
          <a:latin typeface="Arial Nova" panose="020B0504020202020204" pitchFamily="34" charset="0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rgbClr val="4F535A"/>
          </a:solidFill>
          <a:latin typeface="Arial Nova" panose="020B050402020202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F535A"/>
          </a:solidFill>
          <a:latin typeface="Arial Nova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0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17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79A70D-131E-47C8-8BE7-7E845BC63053}"/>
              </a:ext>
            </a:extLst>
          </p:cNvPr>
          <p:cNvSpPr/>
          <p:nvPr userDrawn="1"/>
        </p:nvSpPr>
        <p:spPr>
          <a:xfrm>
            <a:off x="547688" y="0"/>
            <a:ext cx="1279525" cy="1279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531D76-6AAB-4A61-981B-6982ADD6F5E3}"/>
              </a:ext>
            </a:extLst>
          </p:cNvPr>
          <p:cNvSpPr/>
          <p:nvPr userDrawn="1"/>
        </p:nvSpPr>
        <p:spPr>
          <a:xfrm>
            <a:off x="547688" y="4914900"/>
            <a:ext cx="1279525" cy="228600"/>
          </a:xfrm>
          <a:prstGeom prst="rect">
            <a:avLst/>
          </a:prstGeom>
          <a:solidFill>
            <a:srgbClr val="F4C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슬라이드 번호 개체 틀 4">
            <a:extLst>
              <a:ext uri="{FF2B5EF4-FFF2-40B4-BE49-F238E27FC236}">
                <a16:creationId xmlns:a16="http://schemas.microsoft.com/office/drawing/2014/main" id="{DE469D0B-2AB3-4A83-B524-1B75BF950813}"/>
              </a:ext>
            </a:extLst>
          </p:cNvPr>
          <p:cNvSpPr txBox="1">
            <a:spLocks/>
          </p:cNvSpPr>
          <p:nvPr userDrawn="1"/>
        </p:nvSpPr>
        <p:spPr>
          <a:xfrm>
            <a:off x="503238" y="4935538"/>
            <a:ext cx="376237" cy="180975"/>
          </a:xfrm>
          <a:prstGeom prst="rect">
            <a:avLst/>
          </a:prstGeom>
        </p:spPr>
        <p:txBody>
          <a:bodyPr tIns="0" bIns="0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defRPr/>
            </a:pPr>
            <a:fld id="{3A2EC798-D16C-4BF7-A69E-B63914145E8F}" type="slidenum">
              <a:rPr lang="ko-KR" altLang="en-US" sz="800" smtClean="0">
                <a:solidFill>
                  <a:schemeClr val="bg1"/>
                </a:solidFill>
                <a:latin typeface="Roboto Condensed Regular" charset="0"/>
                <a:ea typeface="Malgun Gothic" panose="020B0503020000020004" pitchFamily="34" charset="-127"/>
              </a:rPr>
              <a:pPr algn="ctr" eaLnBrk="1" latinLnBrk="1" hangingPunct="1">
                <a:defRPr/>
              </a:pPr>
              <a:t>‹#›</a:t>
            </a:fld>
            <a:endParaRPr lang="ko-KR" altLang="en-US" sz="800">
              <a:solidFill>
                <a:schemeClr val="bg1"/>
              </a:solidFill>
              <a:latin typeface="Roboto Condensed Regular" charset="0"/>
              <a:ea typeface="Malgun Gothic" panose="020B05030200000200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45" r:id="rId1"/>
    <p:sldLayoutId id="2147495046" r:id="rId2"/>
    <p:sldLayoutId id="2147495047" r:id="rId3"/>
    <p:sldLayoutId id="2147495048" r:id="rId4"/>
    <p:sldLayoutId id="2147495049" r:id="rId5"/>
    <p:sldLayoutId id="2147495050" r:id="rId6"/>
    <p:sldLayoutId id="2147495051" r:id="rId7"/>
    <p:sldLayoutId id="2147495052" r:id="rId8"/>
    <p:sldLayoutId id="2147495053" r:id="rId9"/>
    <p:sldLayoutId id="2147495054" r:id="rId10"/>
    <p:sldLayoutId id="2147495055" r:id="rId11"/>
    <p:sldLayoutId id="2147495056" r:id="rId12"/>
    <p:sldLayoutId id="2147494958" r:id="rId13"/>
    <p:sldLayoutId id="2147495057" r:id="rId14"/>
    <p:sldLayoutId id="2147495058" r:id="rId15"/>
    <p:sldLayoutId id="2147494959" r:id="rId16"/>
    <p:sldLayoutId id="2147495059" r:id="rId17"/>
    <p:sldLayoutId id="2147494960" r:id="rId18"/>
    <p:sldLayoutId id="2147495060" r:id="rId19"/>
    <p:sldLayoutId id="2147495061" r:id="rId20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96" charset="-128"/>
          <a:cs typeface="ＭＳ Ｐゴシック" pitchFamily="-96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96" charset="-128"/>
          <a:cs typeface="ＭＳ Ｐゴシック" pitchFamily="-96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FB8DFF9-3AFA-4EA1-BA2E-2BD9C21A52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961" r:id="rId1"/>
    <p:sldLayoutId id="2147495062" r:id="rId2"/>
  </p:sldLayoutIdLst>
  <p:txStyles>
    <p:titleStyle>
      <a:lvl1pPr algn="l" defTabSz="436563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6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l" defTabSz="436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l" defTabSz="436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l" defTabSz="436563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l" defTabSz="43656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l" defTabSz="43656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43656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436563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defTabSz="436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000" kern="1200">
          <a:solidFill>
            <a:srgbClr val="19226C"/>
          </a:solidFill>
          <a:latin typeface="FS Jack"/>
          <a:ea typeface="FS Jack"/>
          <a:cs typeface="FS Jack"/>
        </a:defRPr>
      </a:lvl1pPr>
      <a:lvl2pPr marL="711200" indent="-273050" algn="l" defTabSz="436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19226C"/>
          </a:solidFill>
          <a:latin typeface="FS Jack"/>
          <a:ea typeface="FS Jack"/>
          <a:cs typeface="FS Jack"/>
        </a:defRPr>
      </a:lvl2pPr>
      <a:lvl3pPr marL="1093788" indent="-217488" algn="l" defTabSz="436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19226C"/>
          </a:solidFill>
          <a:latin typeface="FS Jack"/>
          <a:ea typeface="FS Jack"/>
          <a:cs typeface="FS Jack"/>
        </a:defRPr>
      </a:lvl3pPr>
      <a:lvl4pPr marL="1531938" indent="-217488" algn="l" defTabSz="436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9226C"/>
          </a:solidFill>
          <a:latin typeface="FS Jack"/>
          <a:ea typeface="FS Jack"/>
          <a:cs typeface="FS Jack"/>
        </a:defRPr>
      </a:lvl4pPr>
      <a:lvl5pPr marL="1970088" indent="-217488" algn="l" defTabSz="436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9226C"/>
          </a:solidFill>
          <a:latin typeface="FS Jack"/>
          <a:ea typeface="FS Jack"/>
          <a:cs typeface="FS Jack"/>
        </a:defRPr>
      </a:lvl5pPr>
      <a:lvl6pPr marL="2409741" indent="-219067" algn="l" defTabSz="438135" rtl="0" eaLnBrk="1" latinLnBrk="0" hangingPunct="1">
        <a:spcBef>
          <a:spcPct val="20000"/>
        </a:spcBef>
        <a:buFont typeface="Arial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6pPr>
      <a:lvl7pPr marL="2847876" indent="-219067" algn="l" defTabSz="438135" rtl="0" eaLnBrk="1" latinLnBrk="0" hangingPunct="1">
        <a:spcBef>
          <a:spcPct val="20000"/>
        </a:spcBef>
        <a:buFont typeface="Arial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7pPr>
      <a:lvl8pPr marL="3286011" indent="-219067" algn="l" defTabSz="438135" rtl="0" eaLnBrk="1" latinLnBrk="0" hangingPunct="1">
        <a:spcBef>
          <a:spcPct val="20000"/>
        </a:spcBef>
        <a:buFont typeface="Arial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8pPr>
      <a:lvl9pPr marL="3724145" indent="-219067" algn="l" defTabSz="438135" rtl="0" eaLnBrk="1" latinLnBrk="0" hangingPunct="1">
        <a:spcBef>
          <a:spcPct val="20000"/>
        </a:spcBef>
        <a:buFont typeface="Arial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438135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876270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314404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2539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90674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28809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6943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505078" algn="l" defTabSz="438135" rtl="0" eaLnBrk="1" latinLnBrk="0" hangingPunct="1"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9F02E999-246B-44FD-80D3-03D4D90FBB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2FD3E15-B8FB-429B-8DE8-488F4D2C9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4A0F-4711-469F-8025-B05293C25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55120A-B511-46C5-BFFA-603F47497948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0D334-415C-4C52-940A-B2BD6B9A8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C2228-1593-4792-8DEF-BD1AA3BB3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F16C7-FC61-4F56-B139-C910C09CB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62" r:id="rId1"/>
    <p:sldLayoutId id="2147494963" r:id="rId2"/>
    <p:sldLayoutId id="2147494964" r:id="rId3"/>
    <p:sldLayoutId id="2147494965" r:id="rId4"/>
    <p:sldLayoutId id="2147494966" r:id="rId5"/>
    <p:sldLayoutId id="2147494967" r:id="rId6"/>
    <p:sldLayoutId id="2147494968" r:id="rId7"/>
    <p:sldLayoutId id="2147494969" r:id="rId8"/>
    <p:sldLayoutId id="2147494970" r:id="rId9"/>
    <p:sldLayoutId id="2147494971" r:id="rId10"/>
    <p:sldLayoutId id="2147494972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109">
            <a:extLst>
              <a:ext uri="{FF2B5EF4-FFF2-40B4-BE49-F238E27FC236}">
                <a16:creationId xmlns:a16="http://schemas.microsoft.com/office/drawing/2014/main" id="{534316CA-03D7-471B-AAA2-031B0D4C46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493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Pct val="25000"/>
              <a:defRPr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A0A74D27-875F-4F57-A5B4-AF03FB8AA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119063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973" r:id="rId1"/>
    <p:sldLayoutId id="2147494974" r:id="rId2"/>
    <p:sldLayoutId id="2147495063" r:id="rId3"/>
    <p:sldLayoutId id="2147495064" r:id="rId4"/>
    <p:sldLayoutId id="2147495065" r:id="rId5"/>
    <p:sldLayoutId id="2147495066" r:id="rId6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A0C7385-7895-4234-8895-A52D1B53A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0DE917F-F066-4FAC-BC15-FB1ABB5FF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67" r:id="rId1"/>
    <p:sldLayoutId id="2147494975" r:id="rId2"/>
    <p:sldLayoutId id="2147494976" r:id="rId3"/>
    <p:sldLayoutId id="2147495068" r:id="rId4"/>
    <p:sldLayoutId id="2147494977" r:id="rId5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3F83CE0-77E5-464C-91F5-42F9A4F90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7C0A107-728D-48E2-BEC1-E0166285C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69" r:id="rId1"/>
    <p:sldLayoutId id="2147494978" r:id="rId2"/>
    <p:sldLayoutId id="2147494979" r:id="rId3"/>
    <p:sldLayoutId id="2147495070" r:id="rId4"/>
    <p:sldLayoutId id="2147494980" r:id="rId5"/>
    <p:sldLayoutId id="2147494981" r:id="rId6"/>
    <p:sldLayoutId id="2147494982" r:id="rId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1768DF6-5776-4601-B96A-748C09981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96AC4BA-85CD-42AD-B8A8-B93B20938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71" r:id="rId1"/>
    <p:sldLayoutId id="2147494983" r:id="rId2"/>
    <p:sldLayoutId id="2147494984" r:id="rId3"/>
    <p:sldLayoutId id="2147495072" r:id="rId4"/>
    <p:sldLayoutId id="2147494985" r:id="rId5"/>
    <p:sldLayoutId id="2147494986" r:id="rId6"/>
    <p:sldLayoutId id="2147494987" r:id="rId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20FDC98-A285-4170-B980-4252BB266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85725"/>
            <a:ext cx="744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DF3291E-DA50-4724-8D7E-560B03008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071563"/>
            <a:ext cx="74818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These are suggested body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73" r:id="rId1"/>
    <p:sldLayoutId id="2147494988" r:id="rId2"/>
    <p:sldLayoutId id="2147494989" r:id="rId3"/>
    <p:sldLayoutId id="2147495074" r:id="rId4"/>
    <p:sldLayoutId id="2147494990" r:id="rId5"/>
    <p:sldLayoutId id="2147494991" r:id="rId6"/>
    <p:sldLayoutId id="2147494992" r:id="rId7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ea typeface="ＭＳ Ｐゴシック" pitchFamily="28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1"/>
          </a:solidFill>
          <a:latin typeface="Arial" charset="0"/>
          <a:ea typeface="ＭＳ Ｐゴシック" pitchFamily="28" charset="-128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ct val="50000"/>
        </a:spcAft>
        <a:defRPr sz="1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2pPr>
      <a:lvl3pPr marL="531813" indent="-263525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3pPr>
      <a:lvl4pPr marL="808038" indent="-274638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4pPr>
      <a:lvl5pPr marL="1074738" indent="-265113" algn="l" rtl="0" eaLnBrk="0" fontAlgn="base" hangingPunct="0">
        <a:spcBef>
          <a:spcPct val="0"/>
        </a:spcBef>
        <a:spcAft>
          <a:spcPct val="50000"/>
        </a:spcAft>
        <a:buChar char="•"/>
        <a:defRPr sz="1000">
          <a:solidFill>
            <a:schemeClr val="tx1"/>
          </a:solidFill>
          <a:latin typeface="+mn-lt"/>
        </a:defRPr>
      </a:lvl5pPr>
      <a:lvl6pPr marL="14180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6pPr>
      <a:lvl7pPr marL="17609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7pPr>
      <a:lvl8pPr marL="21038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8pPr>
      <a:lvl9pPr marL="2446735" indent="-265510" algn="l" rtl="0" eaLnBrk="1" fontAlgn="base" hangingPunct="1">
        <a:spcBef>
          <a:spcPct val="0"/>
        </a:spcBef>
        <a:spcAft>
          <a:spcPct val="5000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356" y="118271"/>
            <a:ext cx="8434848" cy="457048"/>
          </a:xfrm>
        </p:spPr>
        <p:txBody>
          <a:bodyPr/>
          <a:lstStyle/>
          <a:p>
            <a:r>
              <a:rPr lang="en-US" sz="33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4355" y="575319"/>
            <a:ext cx="8434849" cy="498598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1946367" y="640081"/>
            <a:ext cx="2227216" cy="12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7291443" y="3360354"/>
            <a:ext cx="1806838" cy="166487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284355" y="2114702"/>
            <a:ext cx="8614702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defTabSz="685766" fontAlgn="auto">
              <a:spcAft>
                <a:spcPts val="0"/>
              </a:spcAft>
            </a:pPr>
            <a:r>
              <a:rPr lang="en-GB" sz="2700" dirty="0">
                <a:solidFill>
                  <a:srgbClr val="FFFFFF"/>
                </a:solidFill>
              </a:rPr>
              <a:t>Reimagining Success in HE: Taking a ‘Long Win’ Approach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284354" y="2994142"/>
            <a:ext cx="843484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 fontAlgn="auto">
              <a:spcBef>
                <a:spcPts val="751"/>
              </a:spcBef>
              <a:spcAft>
                <a:spcPts val="0"/>
              </a:spcAft>
            </a:pPr>
            <a:r>
              <a:rPr lang="en-GB" sz="1800" dirty="0">
                <a:solidFill>
                  <a:srgbClr val="FFFFFF"/>
                </a:solidFill>
              </a:rPr>
              <a:t>Dr Cath Bishop 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B9D057FD-809A-4E49-B840-FC52F2335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85725"/>
            <a:ext cx="8023225" cy="485775"/>
          </a:xfrm>
        </p:spPr>
        <p:txBody>
          <a:bodyPr/>
          <a:lstStyle/>
          <a:p>
            <a:pPr eaLnBrk="1" hangingPunct="1"/>
            <a:r>
              <a:rPr lang="en-GB" altLang="en-US" sz="2300">
                <a:latin typeface="Tahoma" panose="020B0604030504040204" pitchFamily="34" charset="0"/>
                <a:cs typeface="Tahoma" panose="020B0604030504040204" pitchFamily="34" charset="0"/>
              </a:rPr>
              <a:t>HOW TO BE EFFECTIVE UNDER EXTREME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B24B-5EAE-4623-BC7B-2F46FF83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1238250"/>
            <a:ext cx="6457950" cy="37242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UK Government study:</a:t>
            </a:r>
          </a:p>
          <a:p>
            <a:pPr eaLnBrk="1" hangingPunct="1">
              <a:defRPr/>
            </a:pP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Within a proactively supportive environment…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500" dirty="0">
                <a:latin typeface="Tahoma" panose="020B0604030504040204" pitchFamily="34" charset="0"/>
                <a:cs typeface="Tahoma" panose="020B0604030504040204" pitchFamily="34" charset="0"/>
              </a:rPr>
              <a:t>Flexibility and adaptability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GB" altLang="en-US" sz="2500" dirty="0">
                <a:latin typeface="Tahoma" panose="020B0604030504040204" pitchFamily="34" charset="0"/>
                <a:cs typeface="Tahoma" panose="020B0604030504040204" pitchFamily="34" charset="0"/>
              </a:rPr>
              <a:t>Self-awareness under pressure</a:t>
            </a:r>
          </a:p>
          <a:p>
            <a:pPr eaLnBrk="1" hangingPunct="1">
              <a:defRPr/>
            </a:pPr>
            <a:r>
              <a:rPr lang="en-GB" altLang="en-US" sz="2500" dirty="0">
                <a:latin typeface="Tahoma" panose="020B0604030504040204" pitchFamily="34" charset="0"/>
                <a:cs typeface="Tahoma" panose="020B0604030504040204" pitchFamily="34" charset="0"/>
              </a:rPr>
              <a:t>3.  Authentic, collaborative relationships </a:t>
            </a:r>
          </a:p>
          <a:p>
            <a:pPr eaLnBrk="1" hangingPunct="1">
              <a:defRPr/>
            </a:pPr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GB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63215-E6FC-499C-A1DC-0FBACB8C7710}"/>
              </a:ext>
            </a:extLst>
          </p:cNvPr>
          <p:cNvSpPr/>
          <p:nvPr/>
        </p:nvSpPr>
        <p:spPr>
          <a:xfrm>
            <a:off x="6773863" y="863600"/>
            <a:ext cx="2227262" cy="19780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8789" name="Picture 6">
            <a:extLst>
              <a:ext uri="{FF2B5EF4-FFF2-40B4-BE49-F238E27FC236}">
                <a16:creationId xmlns:a16="http://schemas.microsoft.com/office/drawing/2014/main" id="{B6D11D70-F747-4A4E-A9F2-01C9C0323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3155950"/>
            <a:ext cx="28067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BC0A2A97-3FA2-41EC-BDF0-7C35DF9E1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33363"/>
            <a:ext cx="7445375" cy="485775"/>
          </a:xfrm>
        </p:spPr>
        <p:txBody>
          <a:bodyPr/>
          <a:lstStyle/>
          <a:p>
            <a:pPr eaLnBrk="1" hangingPunct="1"/>
            <a:r>
              <a:rPr lang="en-GB" altLang="en-US" sz="2200"/>
              <a:t>Connections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BAD4D-129A-407D-9EBF-23DB4327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3908425"/>
            <a:ext cx="8129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Alex Danson (hockey Olympic Champion, 2016): “</a:t>
            </a:r>
            <a:r>
              <a:rPr lang="en-GB" altLang="en-US" i="1">
                <a:solidFill>
                  <a:srgbClr val="000000"/>
                </a:solidFill>
              </a:rPr>
              <a:t>It’s not the winning, it’s how you win, the people you win with, the group of people you are connected to… I think that human connection is the ultimate marker of success</a:t>
            </a:r>
            <a:r>
              <a:rPr lang="en-GB" altLang="en-US">
                <a:solidFill>
                  <a:srgbClr val="000000"/>
                </a:solidFill>
              </a:rPr>
              <a:t>.”</a:t>
            </a:r>
          </a:p>
          <a:p>
            <a:endParaRPr lang="en-GB" altLang="en-US">
              <a:solidFill>
                <a:srgbClr val="000000"/>
              </a:solidFill>
            </a:endParaRPr>
          </a:p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88A48B8-91D5-4C64-870B-524BD547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10271"/>
          <a:stretch>
            <a:fillRect/>
          </a:stretch>
        </p:blipFill>
        <p:spPr bwMode="auto">
          <a:xfrm>
            <a:off x="2851150" y="1382713"/>
            <a:ext cx="31432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2" descr="A picture containing person, outdoor, sport&#10;&#10;Description automatically generated">
            <a:extLst>
              <a:ext uri="{FF2B5EF4-FFF2-40B4-BE49-F238E27FC236}">
                <a16:creationId xmlns:a16="http://schemas.microsoft.com/office/drawing/2014/main" id="{FFF41303-B7E0-4AFE-A638-96FC6512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889000"/>
            <a:ext cx="188436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4" descr="A picture containing person, outdoor, rowing, sport&#10;&#10;Description automatically generated">
            <a:extLst>
              <a:ext uri="{FF2B5EF4-FFF2-40B4-BE49-F238E27FC236}">
                <a16:creationId xmlns:a16="http://schemas.microsoft.com/office/drawing/2014/main" id="{33F7E61B-E65E-41B9-B6ED-A53DA6C0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44513"/>
            <a:ext cx="2636838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Box 1">
            <a:extLst>
              <a:ext uri="{FF2B5EF4-FFF2-40B4-BE49-F238E27FC236}">
                <a16:creationId xmlns:a16="http://schemas.microsoft.com/office/drawing/2014/main" id="{0323FFC5-E3D5-4FBD-84A7-A829858B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200025"/>
            <a:ext cx="297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4F535A"/>
                </a:solidFill>
                <a:latin typeface="Arial Nova" panose="020B0504020202020204" pitchFamily="34" charset="0"/>
                <a:cs typeface="Tahoma" panose="020B0604030504040204" pitchFamily="34" charset="0"/>
              </a:rPr>
              <a:t>THE LONG WIN</a:t>
            </a:r>
          </a:p>
        </p:txBody>
      </p:sp>
      <p:sp>
        <p:nvSpPr>
          <p:cNvPr id="120835" name="TextBox 1">
            <a:extLst>
              <a:ext uri="{FF2B5EF4-FFF2-40B4-BE49-F238E27FC236}">
                <a16:creationId xmlns:a16="http://schemas.microsoft.com/office/drawing/2014/main" id="{94CA24DC-3B19-431C-9BC9-B9DF6884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403475"/>
            <a:ext cx="1539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2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CULTURE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E8C7DB-7529-486F-B218-24AF77712F9C}"/>
              </a:ext>
            </a:extLst>
          </p:cNvPr>
          <p:cNvSpPr/>
          <p:nvPr/>
        </p:nvSpPr>
        <p:spPr>
          <a:xfrm>
            <a:off x="1182688" y="2354263"/>
            <a:ext cx="6964362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120837" name="Group 26">
            <a:extLst>
              <a:ext uri="{FF2B5EF4-FFF2-40B4-BE49-F238E27FC236}">
                <a16:creationId xmlns:a16="http://schemas.microsoft.com/office/drawing/2014/main" id="{9CEF9571-A7D8-44DE-BC0C-00A57F343778}"/>
              </a:ext>
            </a:extLst>
          </p:cNvPr>
          <p:cNvGrpSpPr>
            <a:grpSpLocks/>
          </p:cNvGrpSpPr>
          <p:nvPr/>
        </p:nvGrpSpPr>
        <p:grpSpPr bwMode="auto">
          <a:xfrm>
            <a:off x="4449763" y="485775"/>
            <a:ext cx="4168775" cy="4254500"/>
            <a:chOff x="2449513" y="238125"/>
            <a:chExt cx="4627562" cy="4545013"/>
          </a:xfrm>
        </p:grpSpPr>
        <p:grpSp>
          <p:nvGrpSpPr>
            <p:cNvPr id="120840" name="Group 27">
              <a:extLst>
                <a:ext uri="{FF2B5EF4-FFF2-40B4-BE49-F238E27FC236}">
                  <a16:creationId xmlns:a16="http://schemas.microsoft.com/office/drawing/2014/main" id="{16E314F8-79F4-4698-BA20-0969B5EDD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9513" y="238125"/>
              <a:ext cx="4627562" cy="4545013"/>
              <a:chOff x="4584062" y="1100465"/>
              <a:chExt cx="3686491" cy="3906990"/>
            </a:xfrm>
          </p:grpSpPr>
          <p:grpSp>
            <p:nvGrpSpPr>
              <p:cNvPr id="120849" name="Group 45">
                <a:extLst>
                  <a:ext uri="{FF2B5EF4-FFF2-40B4-BE49-F238E27FC236}">
                    <a16:creationId xmlns:a16="http://schemas.microsoft.com/office/drawing/2014/main" id="{B0F232E0-F092-4FB9-A543-9F83D0DF76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4062" y="1100465"/>
                <a:ext cx="3686491" cy="3906990"/>
                <a:chOff x="4809" y="951"/>
                <a:chExt cx="921" cy="916"/>
              </a:xfrm>
            </p:grpSpPr>
            <p:sp>
              <p:nvSpPr>
                <p:cNvPr id="41" name="Freeform 38">
                  <a:extLst>
                    <a:ext uri="{FF2B5EF4-FFF2-40B4-BE49-F238E27FC236}">
                      <a16:creationId xmlns:a16="http://schemas.microsoft.com/office/drawing/2014/main" id="{71EED2CA-083B-48D3-A9DF-315733943E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9" y="951"/>
                  <a:ext cx="573" cy="637"/>
                </a:xfrm>
                <a:custGeom>
                  <a:avLst/>
                  <a:gdLst>
                    <a:gd name="T0" fmla="*/ 793 w 365"/>
                    <a:gd name="T1" fmla="*/ 93 h 437"/>
                    <a:gd name="T2" fmla="*/ 749 w 365"/>
                    <a:gd name="T3" fmla="*/ 47 h 437"/>
                    <a:gd name="T4" fmla="*/ 705 w 365"/>
                    <a:gd name="T5" fmla="*/ 0 h 437"/>
                    <a:gd name="T6" fmla="*/ 705 w 365"/>
                    <a:gd name="T7" fmla="*/ 92 h 437"/>
                    <a:gd name="T8" fmla="*/ 0 w 365"/>
                    <a:gd name="T9" fmla="*/ 711 h 437"/>
                    <a:gd name="T10" fmla="*/ 44 w 365"/>
                    <a:gd name="T11" fmla="*/ 929 h 437"/>
                    <a:gd name="T12" fmla="*/ 99 w 365"/>
                    <a:gd name="T13" fmla="*/ 802 h 437"/>
                    <a:gd name="T14" fmla="*/ 284 w 365"/>
                    <a:gd name="T15" fmla="*/ 826 h 437"/>
                    <a:gd name="T16" fmla="*/ 325 w 365"/>
                    <a:gd name="T17" fmla="*/ 515 h 437"/>
                    <a:gd name="T18" fmla="*/ 705 w 365"/>
                    <a:gd name="T19" fmla="*/ 316 h 437"/>
                    <a:gd name="T20" fmla="*/ 705 w 365"/>
                    <a:gd name="T21" fmla="*/ 405 h 437"/>
                    <a:gd name="T22" fmla="*/ 749 w 365"/>
                    <a:gd name="T23" fmla="*/ 359 h 437"/>
                    <a:gd name="T24" fmla="*/ 787 w 365"/>
                    <a:gd name="T25" fmla="*/ 321 h 437"/>
                    <a:gd name="T26" fmla="*/ 900 w 365"/>
                    <a:gd name="T27" fmla="*/ 204 h 437"/>
                    <a:gd name="T28" fmla="*/ 793 w 365"/>
                    <a:gd name="T29" fmla="*/ 93 h 4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5"/>
                    <a:gd name="T46" fmla="*/ 0 h 437"/>
                    <a:gd name="T47" fmla="*/ 365 w 365"/>
                    <a:gd name="T48" fmla="*/ 437 h 4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5" h="437">
                      <a:moveTo>
                        <a:pt x="322" y="44"/>
                      </a:moveTo>
                      <a:cubicBezTo>
                        <a:pt x="304" y="22"/>
                        <a:pt x="304" y="22"/>
                        <a:pt x="304" y="22"/>
                      </a:cubicBezTo>
                      <a:cubicBezTo>
                        <a:pt x="286" y="0"/>
                        <a:pt x="286" y="0"/>
                        <a:pt x="286" y="0"/>
                      </a:cubicBezTo>
                      <a:cubicBezTo>
                        <a:pt x="286" y="43"/>
                        <a:pt x="286" y="43"/>
                        <a:pt x="286" y="43"/>
                      </a:cubicBezTo>
                      <a:cubicBezTo>
                        <a:pt x="127" y="46"/>
                        <a:pt x="0" y="176"/>
                        <a:pt x="0" y="335"/>
                      </a:cubicBezTo>
                      <a:cubicBezTo>
                        <a:pt x="0" y="371"/>
                        <a:pt x="6" y="405"/>
                        <a:pt x="18" y="437"/>
                      </a:cubicBezTo>
                      <a:cubicBezTo>
                        <a:pt x="40" y="377"/>
                        <a:pt x="40" y="377"/>
                        <a:pt x="40" y="377"/>
                      </a:cubicBezTo>
                      <a:cubicBezTo>
                        <a:pt x="115" y="389"/>
                        <a:pt x="115" y="389"/>
                        <a:pt x="115" y="389"/>
                      </a:cubicBezTo>
                      <a:cubicBezTo>
                        <a:pt x="100" y="342"/>
                        <a:pt x="105" y="289"/>
                        <a:pt x="132" y="242"/>
                      </a:cubicBezTo>
                      <a:cubicBezTo>
                        <a:pt x="165" y="185"/>
                        <a:pt x="224" y="152"/>
                        <a:pt x="286" y="149"/>
                      </a:cubicBezTo>
                      <a:cubicBezTo>
                        <a:pt x="286" y="191"/>
                        <a:pt x="286" y="191"/>
                        <a:pt x="286" y="191"/>
                      </a:cubicBezTo>
                      <a:cubicBezTo>
                        <a:pt x="304" y="169"/>
                        <a:pt x="304" y="169"/>
                        <a:pt x="304" y="169"/>
                      </a:cubicBezTo>
                      <a:cubicBezTo>
                        <a:pt x="319" y="151"/>
                        <a:pt x="319" y="151"/>
                        <a:pt x="319" y="151"/>
                      </a:cubicBezTo>
                      <a:cubicBezTo>
                        <a:pt x="365" y="96"/>
                        <a:pt x="365" y="96"/>
                        <a:pt x="365" y="96"/>
                      </a:cubicBezTo>
                      <a:lnTo>
                        <a:pt x="322" y="44"/>
                      </a:lnTo>
                      <a:close/>
                    </a:path>
                  </a:pathLst>
                </a:custGeom>
                <a:solidFill>
                  <a:srgbClr val="2399DE">
                    <a:lumMod val="50000"/>
                  </a:srgbClr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342900">
                    <a:defRPr/>
                  </a:pPr>
                  <a:endParaRPr lang="en-GB" sz="135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39">
                  <a:extLst>
                    <a:ext uri="{FF2B5EF4-FFF2-40B4-BE49-F238E27FC236}">
                      <a16:creationId xmlns:a16="http://schemas.microsoft.com/office/drawing/2014/main" id="{E6F7A1AE-816C-4E1A-AB41-13C13A1DF01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9" y="1523"/>
                  <a:ext cx="804" cy="344"/>
                </a:xfrm>
                <a:custGeom>
                  <a:avLst/>
                  <a:gdLst>
                    <a:gd name="T0" fmla="*/ 1107 w 512"/>
                    <a:gd name="T1" fmla="*/ 300 h 236"/>
                    <a:gd name="T2" fmla="*/ 1041 w 512"/>
                    <a:gd name="T3" fmla="*/ 149 h 236"/>
                    <a:gd name="T4" fmla="*/ 479 w 512"/>
                    <a:gd name="T5" fmla="*/ 222 h 236"/>
                    <a:gd name="T6" fmla="*/ 319 w 512"/>
                    <a:gd name="T7" fmla="*/ 89 h 236"/>
                    <a:gd name="T8" fmla="*/ 407 w 512"/>
                    <a:gd name="T9" fmla="*/ 45 h 236"/>
                    <a:gd name="T10" fmla="*/ 338 w 512"/>
                    <a:gd name="T11" fmla="*/ 34 h 236"/>
                    <a:gd name="T12" fmla="*/ 281 w 512"/>
                    <a:gd name="T13" fmla="*/ 25 h 236"/>
                    <a:gd name="T14" fmla="*/ 107 w 512"/>
                    <a:gd name="T15" fmla="*/ 0 h 236"/>
                    <a:gd name="T16" fmla="*/ 49 w 512"/>
                    <a:gd name="T17" fmla="*/ 136 h 236"/>
                    <a:gd name="T18" fmla="*/ 25 w 512"/>
                    <a:gd name="T19" fmla="*/ 191 h 236"/>
                    <a:gd name="T20" fmla="*/ 0 w 512"/>
                    <a:gd name="T21" fmla="*/ 246 h 236"/>
                    <a:gd name="T22" fmla="*/ 90 w 512"/>
                    <a:gd name="T23" fmla="*/ 204 h 236"/>
                    <a:gd name="T24" fmla="*/ 708 w 512"/>
                    <a:gd name="T25" fmla="*/ 501 h 236"/>
                    <a:gd name="T26" fmla="*/ 1263 w 512"/>
                    <a:gd name="T27" fmla="*/ 275 h 236"/>
                    <a:gd name="T28" fmla="*/ 1107 w 512"/>
                    <a:gd name="T29" fmla="*/ 300 h 2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2"/>
                    <a:gd name="T46" fmla="*/ 0 h 236"/>
                    <a:gd name="T47" fmla="*/ 512 w 512"/>
                    <a:gd name="T48" fmla="*/ 236 h 2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2" h="236">
                      <a:moveTo>
                        <a:pt x="449" y="141"/>
                      </a:moveTo>
                      <a:cubicBezTo>
                        <a:pt x="422" y="70"/>
                        <a:pt x="422" y="70"/>
                        <a:pt x="422" y="70"/>
                      </a:cubicBezTo>
                      <a:cubicBezTo>
                        <a:pt x="365" y="132"/>
                        <a:pt x="270" y="148"/>
                        <a:pt x="194" y="104"/>
                      </a:cubicBezTo>
                      <a:cubicBezTo>
                        <a:pt x="166" y="89"/>
                        <a:pt x="145" y="67"/>
                        <a:pt x="129" y="42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37" y="16"/>
                        <a:pt x="137" y="16"/>
                        <a:pt x="137" y="16"/>
                      </a:cubicBezTo>
                      <a:cubicBezTo>
                        <a:pt x="114" y="12"/>
                        <a:pt x="114" y="12"/>
                        <a:pt x="114" y="1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10" y="90"/>
                        <a:pt x="10" y="90"/>
                        <a:pt x="10" y="9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36" y="96"/>
                        <a:pt x="36" y="96"/>
                        <a:pt x="36" y="96"/>
                      </a:cubicBezTo>
                      <a:cubicBezTo>
                        <a:pt x="88" y="180"/>
                        <a:pt x="181" y="236"/>
                        <a:pt x="287" y="236"/>
                      </a:cubicBezTo>
                      <a:cubicBezTo>
                        <a:pt x="377" y="236"/>
                        <a:pt x="458" y="195"/>
                        <a:pt x="512" y="130"/>
                      </a:cubicBezTo>
                      <a:lnTo>
                        <a:pt x="449" y="141"/>
                      </a:lnTo>
                      <a:close/>
                    </a:path>
                  </a:pathLst>
                </a:custGeom>
                <a:solidFill>
                  <a:srgbClr val="E94F35"/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342900">
                    <a:defRPr/>
                  </a:pPr>
                  <a:endParaRPr lang="en-GB" sz="135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1023D703-B0B2-4A81-AFFA-CA7633CCF5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3" y="1020"/>
                  <a:ext cx="397" cy="685"/>
                </a:xfrm>
                <a:custGeom>
                  <a:avLst/>
                  <a:gdLst>
                    <a:gd name="T0" fmla="*/ 536 w 252"/>
                    <a:gd name="T1" fmla="*/ 911 h 470"/>
                    <a:gd name="T2" fmla="*/ 622 w 252"/>
                    <a:gd name="T3" fmla="*/ 612 h 470"/>
                    <a:gd name="T4" fmla="*/ 20 w 252"/>
                    <a:gd name="T5" fmla="*/ 0 h 470"/>
                    <a:gd name="T6" fmla="*/ 121 w 252"/>
                    <a:gd name="T7" fmla="*/ 103 h 470"/>
                    <a:gd name="T8" fmla="*/ 0 w 252"/>
                    <a:gd name="T9" fmla="*/ 227 h 470"/>
                    <a:gd name="T10" fmla="*/ 129 w 252"/>
                    <a:gd name="T11" fmla="*/ 270 h 470"/>
                    <a:gd name="T12" fmla="*/ 306 w 252"/>
                    <a:gd name="T13" fmla="*/ 797 h 470"/>
                    <a:gd name="T14" fmla="*/ 216 w 252"/>
                    <a:gd name="T15" fmla="*/ 752 h 470"/>
                    <a:gd name="T16" fmla="*/ 241 w 252"/>
                    <a:gd name="T17" fmla="*/ 809 h 470"/>
                    <a:gd name="T18" fmla="*/ 260 w 252"/>
                    <a:gd name="T19" fmla="*/ 856 h 470"/>
                    <a:gd name="T20" fmla="*/ 323 w 252"/>
                    <a:gd name="T21" fmla="*/ 998 h 470"/>
                    <a:gd name="T22" fmla="*/ 488 w 252"/>
                    <a:gd name="T23" fmla="*/ 975 h 470"/>
                    <a:gd name="T24" fmla="*/ 556 w 252"/>
                    <a:gd name="T25" fmla="*/ 965 h 470"/>
                    <a:gd name="T26" fmla="*/ 625 w 252"/>
                    <a:gd name="T27" fmla="*/ 956 h 470"/>
                    <a:gd name="T28" fmla="*/ 536 w 252"/>
                    <a:gd name="T29" fmla="*/ 911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2"/>
                    <a:gd name="T46" fmla="*/ 0 h 470"/>
                    <a:gd name="T47" fmla="*/ 252 w 252"/>
                    <a:gd name="T48" fmla="*/ 470 h 47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2" h="470">
                      <a:moveTo>
                        <a:pt x="216" y="429"/>
                      </a:moveTo>
                      <a:cubicBezTo>
                        <a:pt x="238" y="387"/>
                        <a:pt x="251" y="339"/>
                        <a:pt x="251" y="288"/>
                      </a:cubicBezTo>
                      <a:cubicBezTo>
                        <a:pt x="251" y="144"/>
                        <a:pt x="146" y="23"/>
                        <a:pt x="8" y="0"/>
                      </a:cubicBezTo>
                      <a:cubicBezTo>
                        <a:pt x="49" y="49"/>
                        <a:pt x="49" y="49"/>
                        <a:pt x="49" y="49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18" y="111"/>
                        <a:pt x="35" y="118"/>
                        <a:pt x="52" y="127"/>
                      </a:cubicBezTo>
                      <a:cubicBezTo>
                        <a:pt x="139" y="177"/>
                        <a:pt x="170" y="287"/>
                        <a:pt x="123" y="375"/>
                      </a:cubicBezTo>
                      <a:cubicBezTo>
                        <a:pt x="87" y="354"/>
                        <a:pt x="87" y="354"/>
                        <a:pt x="87" y="354"/>
                      </a:cubicBezTo>
                      <a:cubicBezTo>
                        <a:pt x="97" y="381"/>
                        <a:pt x="97" y="381"/>
                        <a:pt x="97" y="381"/>
                      </a:cubicBezTo>
                      <a:cubicBezTo>
                        <a:pt x="105" y="403"/>
                        <a:pt x="105" y="403"/>
                        <a:pt x="105" y="403"/>
                      </a:cubicBezTo>
                      <a:cubicBezTo>
                        <a:pt x="130" y="470"/>
                        <a:pt x="130" y="470"/>
                        <a:pt x="130" y="470"/>
                      </a:cubicBezTo>
                      <a:cubicBezTo>
                        <a:pt x="197" y="459"/>
                        <a:pt x="197" y="459"/>
                        <a:pt x="197" y="459"/>
                      </a:cubicBezTo>
                      <a:cubicBezTo>
                        <a:pt x="224" y="454"/>
                        <a:pt x="224" y="454"/>
                        <a:pt x="224" y="454"/>
                      </a:cubicBezTo>
                      <a:cubicBezTo>
                        <a:pt x="252" y="450"/>
                        <a:pt x="252" y="450"/>
                        <a:pt x="252" y="450"/>
                      </a:cubicBezTo>
                      <a:lnTo>
                        <a:pt x="216" y="429"/>
                      </a:lnTo>
                      <a:close/>
                    </a:path>
                  </a:pathLst>
                </a:custGeom>
                <a:solidFill>
                  <a:srgbClr val="F4C300">
                    <a:lumMod val="75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342900">
                    <a:defRPr/>
                  </a:pPr>
                  <a:endParaRPr lang="en-GB" sz="135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48B995-6DB3-42C8-A6EB-119B33050482}"/>
                  </a:ext>
                </a:extLst>
              </p:cNvPr>
              <p:cNvSpPr txBox="1"/>
              <p:nvPr/>
            </p:nvSpPr>
            <p:spPr>
              <a:xfrm rot="18161182">
                <a:off x="4981575" y="1973616"/>
                <a:ext cx="1984957" cy="1556675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/>
                </a:prstTxWarp>
              </a:bodyPr>
              <a:lstStyle/>
              <a:p>
                <a:pPr algn="ctr" defTabSz="342900">
                  <a:spcAft>
                    <a:spcPts val="675"/>
                  </a:spcAft>
                  <a:defRPr/>
                </a:pPr>
                <a:r>
                  <a:rPr lang="en-GB" sz="2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Clarity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083CA1-9EF4-4C65-B04A-6E805D2C649D}"/>
                  </a:ext>
                </a:extLst>
              </p:cNvPr>
              <p:cNvSpPr txBox="1"/>
              <p:nvPr/>
            </p:nvSpPr>
            <p:spPr>
              <a:xfrm rot="4434237">
                <a:off x="5891567" y="2178869"/>
                <a:ext cx="2237008" cy="1785283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1986639"/>
                  </a:avLst>
                </a:prstTxWarp>
              </a:bodyPr>
              <a:lstStyle/>
              <a:p>
                <a:pPr algn="ctr" defTabSz="342900">
                  <a:spcAft>
                    <a:spcPts val="675"/>
                  </a:spcAft>
                  <a:defRPr/>
                </a:pPr>
                <a:r>
                  <a:rPr lang="en-GB" sz="315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Constant  Learning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2C9C814-B7D0-427A-B15F-E09B850CB34E}"/>
                  </a:ext>
                </a:extLst>
              </p:cNvPr>
              <p:cNvSpPr txBox="1"/>
              <p:nvPr/>
            </p:nvSpPr>
            <p:spPr>
              <a:xfrm rot="685513">
                <a:off x="5083440" y="3558535"/>
                <a:ext cx="2299472" cy="1207008"/>
              </a:xfrm>
              <a:prstGeom prst="rect">
                <a:avLst/>
              </a:prstGeom>
              <a:noFill/>
            </p:spPr>
            <p:txBody>
              <a:bodyPr spcFirstLastPara="1" lIns="0" tIns="0" rIns="0" bIns="0">
                <a:prstTxWarp prst="textArchDown">
                  <a:avLst/>
                </a:prstTxWarp>
              </a:bodyPr>
              <a:lstStyle/>
              <a:p>
                <a:pPr algn="ctr" defTabSz="342900">
                  <a:spcAft>
                    <a:spcPts val="675"/>
                  </a:spcAft>
                  <a:defRPr/>
                </a:pPr>
                <a:r>
                  <a:rPr lang="en-GB" sz="2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Connection</a:t>
                </a:r>
              </a:p>
            </p:txBody>
          </p:sp>
        </p:grpSp>
        <p:grpSp>
          <p:nvGrpSpPr>
            <p:cNvPr id="120841" name="Group 28">
              <a:extLst>
                <a:ext uri="{FF2B5EF4-FFF2-40B4-BE49-F238E27FC236}">
                  <a16:creationId xmlns:a16="http://schemas.microsoft.com/office/drawing/2014/main" id="{BC902AAD-D7BB-43EB-8460-AD324F08C367}"/>
                </a:ext>
              </a:extLst>
            </p:cNvPr>
            <p:cNvGrpSpPr>
              <a:grpSpLocks/>
            </p:cNvGrpSpPr>
            <p:nvPr/>
          </p:nvGrpSpPr>
          <p:grpSpPr bwMode="auto">
            <a:xfrm rot="3253538">
              <a:off x="3815557" y="1543844"/>
              <a:ext cx="2032000" cy="2154237"/>
              <a:chOff x="4584062" y="1100465"/>
              <a:chExt cx="3686491" cy="3906990"/>
            </a:xfrm>
          </p:grpSpPr>
          <p:grpSp>
            <p:nvGrpSpPr>
              <p:cNvPr id="120842" name="Group 45">
                <a:extLst>
                  <a:ext uri="{FF2B5EF4-FFF2-40B4-BE49-F238E27FC236}">
                    <a16:creationId xmlns:a16="http://schemas.microsoft.com/office/drawing/2014/main" id="{0FD9DEA7-1EE7-4E6E-A44E-05FD5DC244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4062" y="1100465"/>
                <a:ext cx="3686491" cy="3906990"/>
                <a:chOff x="4809" y="951"/>
                <a:chExt cx="921" cy="916"/>
              </a:xfrm>
            </p:grpSpPr>
            <p:sp>
              <p:nvSpPr>
                <p:cNvPr id="34" name="Freeform 38">
                  <a:extLst>
                    <a:ext uri="{FF2B5EF4-FFF2-40B4-BE49-F238E27FC236}">
                      <a16:creationId xmlns:a16="http://schemas.microsoft.com/office/drawing/2014/main" id="{FD127F60-12CA-4ECC-AD56-7BB120A41E7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09" y="951"/>
                  <a:ext cx="573" cy="636"/>
                </a:xfrm>
                <a:custGeom>
                  <a:avLst/>
                  <a:gdLst>
                    <a:gd name="T0" fmla="*/ 793 w 365"/>
                    <a:gd name="T1" fmla="*/ 93 h 437"/>
                    <a:gd name="T2" fmla="*/ 749 w 365"/>
                    <a:gd name="T3" fmla="*/ 47 h 437"/>
                    <a:gd name="T4" fmla="*/ 705 w 365"/>
                    <a:gd name="T5" fmla="*/ 0 h 437"/>
                    <a:gd name="T6" fmla="*/ 705 w 365"/>
                    <a:gd name="T7" fmla="*/ 92 h 437"/>
                    <a:gd name="T8" fmla="*/ 0 w 365"/>
                    <a:gd name="T9" fmla="*/ 711 h 437"/>
                    <a:gd name="T10" fmla="*/ 44 w 365"/>
                    <a:gd name="T11" fmla="*/ 929 h 437"/>
                    <a:gd name="T12" fmla="*/ 99 w 365"/>
                    <a:gd name="T13" fmla="*/ 802 h 437"/>
                    <a:gd name="T14" fmla="*/ 284 w 365"/>
                    <a:gd name="T15" fmla="*/ 826 h 437"/>
                    <a:gd name="T16" fmla="*/ 325 w 365"/>
                    <a:gd name="T17" fmla="*/ 515 h 437"/>
                    <a:gd name="T18" fmla="*/ 705 w 365"/>
                    <a:gd name="T19" fmla="*/ 316 h 437"/>
                    <a:gd name="T20" fmla="*/ 705 w 365"/>
                    <a:gd name="T21" fmla="*/ 405 h 437"/>
                    <a:gd name="T22" fmla="*/ 749 w 365"/>
                    <a:gd name="T23" fmla="*/ 359 h 437"/>
                    <a:gd name="T24" fmla="*/ 787 w 365"/>
                    <a:gd name="T25" fmla="*/ 321 h 437"/>
                    <a:gd name="T26" fmla="*/ 900 w 365"/>
                    <a:gd name="T27" fmla="*/ 204 h 437"/>
                    <a:gd name="T28" fmla="*/ 793 w 365"/>
                    <a:gd name="T29" fmla="*/ 93 h 4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5"/>
                    <a:gd name="T46" fmla="*/ 0 h 437"/>
                    <a:gd name="T47" fmla="*/ 365 w 365"/>
                    <a:gd name="T48" fmla="*/ 437 h 4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5" h="437">
                      <a:moveTo>
                        <a:pt x="322" y="44"/>
                      </a:moveTo>
                      <a:cubicBezTo>
                        <a:pt x="304" y="22"/>
                        <a:pt x="304" y="22"/>
                        <a:pt x="304" y="22"/>
                      </a:cubicBezTo>
                      <a:cubicBezTo>
                        <a:pt x="286" y="0"/>
                        <a:pt x="286" y="0"/>
                        <a:pt x="286" y="0"/>
                      </a:cubicBezTo>
                      <a:cubicBezTo>
                        <a:pt x="286" y="43"/>
                        <a:pt x="286" y="43"/>
                        <a:pt x="286" y="43"/>
                      </a:cubicBezTo>
                      <a:cubicBezTo>
                        <a:pt x="127" y="46"/>
                        <a:pt x="0" y="176"/>
                        <a:pt x="0" y="335"/>
                      </a:cubicBezTo>
                      <a:cubicBezTo>
                        <a:pt x="0" y="371"/>
                        <a:pt x="6" y="405"/>
                        <a:pt x="18" y="437"/>
                      </a:cubicBezTo>
                      <a:cubicBezTo>
                        <a:pt x="40" y="377"/>
                        <a:pt x="40" y="377"/>
                        <a:pt x="40" y="377"/>
                      </a:cubicBezTo>
                      <a:cubicBezTo>
                        <a:pt x="115" y="389"/>
                        <a:pt x="115" y="389"/>
                        <a:pt x="115" y="389"/>
                      </a:cubicBezTo>
                      <a:cubicBezTo>
                        <a:pt x="100" y="342"/>
                        <a:pt x="105" y="289"/>
                        <a:pt x="132" y="242"/>
                      </a:cubicBezTo>
                      <a:cubicBezTo>
                        <a:pt x="165" y="185"/>
                        <a:pt x="224" y="152"/>
                        <a:pt x="286" y="149"/>
                      </a:cubicBezTo>
                      <a:cubicBezTo>
                        <a:pt x="286" y="191"/>
                        <a:pt x="286" y="191"/>
                        <a:pt x="286" y="191"/>
                      </a:cubicBezTo>
                      <a:cubicBezTo>
                        <a:pt x="304" y="169"/>
                        <a:pt x="304" y="169"/>
                        <a:pt x="304" y="169"/>
                      </a:cubicBezTo>
                      <a:cubicBezTo>
                        <a:pt x="319" y="151"/>
                        <a:pt x="319" y="151"/>
                        <a:pt x="319" y="151"/>
                      </a:cubicBezTo>
                      <a:cubicBezTo>
                        <a:pt x="365" y="96"/>
                        <a:pt x="365" y="96"/>
                        <a:pt x="365" y="96"/>
                      </a:cubicBezTo>
                      <a:lnTo>
                        <a:pt x="322" y="44"/>
                      </a:lnTo>
                      <a:close/>
                    </a:path>
                  </a:pathLst>
                </a:custGeom>
                <a:solidFill>
                  <a:srgbClr val="2399DE">
                    <a:lumMod val="50000"/>
                  </a:srgbClr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342900">
                    <a:defRPr/>
                  </a:pPr>
                  <a:endParaRPr lang="en-GB" sz="135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9">
                  <a:extLst>
                    <a:ext uri="{FF2B5EF4-FFF2-40B4-BE49-F238E27FC236}">
                      <a16:creationId xmlns:a16="http://schemas.microsoft.com/office/drawing/2014/main" id="{6AF88B26-BA1B-4A91-834C-B351D756C6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8" y="1517"/>
                  <a:ext cx="804" cy="344"/>
                </a:xfrm>
                <a:custGeom>
                  <a:avLst/>
                  <a:gdLst>
                    <a:gd name="T0" fmla="*/ 1107 w 512"/>
                    <a:gd name="T1" fmla="*/ 300 h 236"/>
                    <a:gd name="T2" fmla="*/ 1041 w 512"/>
                    <a:gd name="T3" fmla="*/ 149 h 236"/>
                    <a:gd name="T4" fmla="*/ 479 w 512"/>
                    <a:gd name="T5" fmla="*/ 222 h 236"/>
                    <a:gd name="T6" fmla="*/ 319 w 512"/>
                    <a:gd name="T7" fmla="*/ 89 h 236"/>
                    <a:gd name="T8" fmla="*/ 407 w 512"/>
                    <a:gd name="T9" fmla="*/ 45 h 236"/>
                    <a:gd name="T10" fmla="*/ 338 w 512"/>
                    <a:gd name="T11" fmla="*/ 34 h 236"/>
                    <a:gd name="T12" fmla="*/ 281 w 512"/>
                    <a:gd name="T13" fmla="*/ 25 h 236"/>
                    <a:gd name="T14" fmla="*/ 107 w 512"/>
                    <a:gd name="T15" fmla="*/ 0 h 236"/>
                    <a:gd name="T16" fmla="*/ 49 w 512"/>
                    <a:gd name="T17" fmla="*/ 136 h 236"/>
                    <a:gd name="T18" fmla="*/ 25 w 512"/>
                    <a:gd name="T19" fmla="*/ 191 h 236"/>
                    <a:gd name="T20" fmla="*/ 0 w 512"/>
                    <a:gd name="T21" fmla="*/ 246 h 236"/>
                    <a:gd name="T22" fmla="*/ 90 w 512"/>
                    <a:gd name="T23" fmla="*/ 204 h 236"/>
                    <a:gd name="T24" fmla="*/ 708 w 512"/>
                    <a:gd name="T25" fmla="*/ 501 h 236"/>
                    <a:gd name="T26" fmla="*/ 1263 w 512"/>
                    <a:gd name="T27" fmla="*/ 275 h 236"/>
                    <a:gd name="T28" fmla="*/ 1107 w 512"/>
                    <a:gd name="T29" fmla="*/ 300 h 2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2"/>
                    <a:gd name="T46" fmla="*/ 0 h 236"/>
                    <a:gd name="T47" fmla="*/ 512 w 512"/>
                    <a:gd name="T48" fmla="*/ 236 h 2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2" h="236">
                      <a:moveTo>
                        <a:pt x="449" y="141"/>
                      </a:moveTo>
                      <a:cubicBezTo>
                        <a:pt x="422" y="70"/>
                        <a:pt x="422" y="70"/>
                        <a:pt x="422" y="70"/>
                      </a:cubicBezTo>
                      <a:cubicBezTo>
                        <a:pt x="365" y="132"/>
                        <a:pt x="270" y="148"/>
                        <a:pt x="194" y="104"/>
                      </a:cubicBezTo>
                      <a:cubicBezTo>
                        <a:pt x="166" y="89"/>
                        <a:pt x="145" y="67"/>
                        <a:pt x="129" y="42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37" y="16"/>
                        <a:pt x="137" y="16"/>
                        <a:pt x="137" y="16"/>
                      </a:cubicBezTo>
                      <a:cubicBezTo>
                        <a:pt x="114" y="12"/>
                        <a:pt x="114" y="12"/>
                        <a:pt x="114" y="1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10" y="90"/>
                        <a:pt x="10" y="90"/>
                        <a:pt x="10" y="9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36" y="96"/>
                        <a:pt x="36" y="96"/>
                        <a:pt x="36" y="96"/>
                      </a:cubicBezTo>
                      <a:cubicBezTo>
                        <a:pt x="88" y="180"/>
                        <a:pt x="181" y="236"/>
                        <a:pt x="287" y="236"/>
                      </a:cubicBezTo>
                      <a:cubicBezTo>
                        <a:pt x="377" y="236"/>
                        <a:pt x="458" y="195"/>
                        <a:pt x="512" y="130"/>
                      </a:cubicBezTo>
                      <a:lnTo>
                        <a:pt x="449" y="141"/>
                      </a:lnTo>
                      <a:close/>
                    </a:path>
                  </a:pathLst>
                </a:custGeom>
                <a:solidFill>
                  <a:srgbClr val="E94F35"/>
                </a:solidFill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342900">
                    <a:defRPr/>
                  </a:pPr>
                  <a:endParaRPr lang="en-GB" sz="135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40">
                  <a:extLst>
                    <a:ext uri="{FF2B5EF4-FFF2-40B4-BE49-F238E27FC236}">
                      <a16:creationId xmlns:a16="http://schemas.microsoft.com/office/drawing/2014/main" id="{D164E06C-D2DD-40CA-B713-D57A2F7741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2" y="1019"/>
                  <a:ext cx="397" cy="685"/>
                </a:xfrm>
                <a:custGeom>
                  <a:avLst/>
                  <a:gdLst>
                    <a:gd name="T0" fmla="*/ 536 w 252"/>
                    <a:gd name="T1" fmla="*/ 911 h 470"/>
                    <a:gd name="T2" fmla="*/ 622 w 252"/>
                    <a:gd name="T3" fmla="*/ 612 h 470"/>
                    <a:gd name="T4" fmla="*/ 20 w 252"/>
                    <a:gd name="T5" fmla="*/ 0 h 470"/>
                    <a:gd name="T6" fmla="*/ 121 w 252"/>
                    <a:gd name="T7" fmla="*/ 103 h 470"/>
                    <a:gd name="T8" fmla="*/ 0 w 252"/>
                    <a:gd name="T9" fmla="*/ 227 h 470"/>
                    <a:gd name="T10" fmla="*/ 129 w 252"/>
                    <a:gd name="T11" fmla="*/ 270 h 470"/>
                    <a:gd name="T12" fmla="*/ 306 w 252"/>
                    <a:gd name="T13" fmla="*/ 797 h 470"/>
                    <a:gd name="T14" fmla="*/ 216 w 252"/>
                    <a:gd name="T15" fmla="*/ 752 h 470"/>
                    <a:gd name="T16" fmla="*/ 241 w 252"/>
                    <a:gd name="T17" fmla="*/ 809 h 470"/>
                    <a:gd name="T18" fmla="*/ 260 w 252"/>
                    <a:gd name="T19" fmla="*/ 856 h 470"/>
                    <a:gd name="T20" fmla="*/ 323 w 252"/>
                    <a:gd name="T21" fmla="*/ 998 h 470"/>
                    <a:gd name="T22" fmla="*/ 488 w 252"/>
                    <a:gd name="T23" fmla="*/ 975 h 470"/>
                    <a:gd name="T24" fmla="*/ 556 w 252"/>
                    <a:gd name="T25" fmla="*/ 965 h 470"/>
                    <a:gd name="T26" fmla="*/ 625 w 252"/>
                    <a:gd name="T27" fmla="*/ 956 h 470"/>
                    <a:gd name="T28" fmla="*/ 536 w 252"/>
                    <a:gd name="T29" fmla="*/ 911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2"/>
                    <a:gd name="T46" fmla="*/ 0 h 470"/>
                    <a:gd name="T47" fmla="*/ 252 w 252"/>
                    <a:gd name="T48" fmla="*/ 470 h 47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2" h="470">
                      <a:moveTo>
                        <a:pt x="216" y="429"/>
                      </a:moveTo>
                      <a:cubicBezTo>
                        <a:pt x="238" y="387"/>
                        <a:pt x="251" y="339"/>
                        <a:pt x="251" y="288"/>
                      </a:cubicBezTo>
                      <a:cubicBezTo>
                        <a:pt x="251" y="144"/>
                        <a:pt x="146" y="23"/>
                        <a:pt x="8" y="0"/>
                      </a:cubicBezTo>
                      <a:cubicBezTo>
                        <a:pt x="49" y="49"/>
                        <a:pt x="49" y="49"/>
                        <a:pt x="49" y="49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18" y="111"/>
                        <a:pt x="35" y="118"/>
                        <a:pt x="52" y="127"/>
                      </a:cubicBezTo>
                      <a:cubicBezTo>
                        <a:pt x="139" y="177"/>
                        <a:pt x="170" y="287"/>
                        <a:pt x="123" y="375"/>
                      </a:cubicBezTo>
                      <a:cubicBezTo>
                        <a:pt x="87" y="354"/>
                        <a:pt x="87" y="354"/>
                        <a:pt x="87" y="354"/>
                      </a:cubicBezTo>
                      <a:cubicBezTo>
                        <a:pt x="97" y="381"/>
                        <a:pt x="97" y="381"/>
                        <a:pt x="97" y="381"/>
                      </a:cubicBezTo>
                      <a:cubicBezTo>
                        <a:pt x="105" y="403"/>
                        <a:pt x="105" y="403"/>
                        <a:pt x="105" y="403"/>
                      </a:cubicBezTo>
                      <a:cubicBezTo>
                        <a:pt x="130" y="470"/>
                        <a:pt x="130" y="470"/>
                        <a:pt x="130" y="470"/>
                      </a:cubicBezTo>
                      <a:cubicBezTo>
                        <a:pt x="197" y="459"/>
                        <a:pt x="197" y="459"/>
                        <a:pt x="197" y="459"/>
                      </a:cubicBezTo>
                      <a:cubicBezTo>
                        <a:pt x="224" y="454"/>
                        <a:pt x="224" y="454"/>
                        <a:pt x="224" y="454"/>
                      </a:cubicBezTo>
                      <a:cubicBezTo>
                        <a:pt x="252" y="450"/>
                        <a:pt x="252" y="450"/>
                        <a:pt x="252" y="450"/>
                      </a:cubicBezTo>
                      <a:lnTo>
                        <a:pt x="216" y="429"/>
                      </a:lnTo>
                      <a:close/>
                    </a:path>
                  </a:pathLst>
                </a:custGeom>
                <a:solidFill>
                  <a:srgbClr val="F4C300">
                    <a:lumMod val="75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342900">
                    <a:defRPr/>
                  </a:pPr>
                  <a:endParaRPr lang="en-GB" sz="135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4A6743-B9C4-428B-9A90-61D47EF43ED4}"/>
                  </a:ext>
                </a:extLst>
              </p:cNvPr>
              <p:cNvSpPr txBox="1"/>
              <p:nvPr/>
            </p:nvSpPr>
            <p:spPr>
              <a:xfrm rot="18161182">
                <a:off x="5010745" y="2080191"/>
                <a:ext cx="1984956" cy="1556675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/>
                </a:prstTxWarp>
              </a:bodyPr>
              <a:lstStyle/>
              <a:p>
                <a:pPr algn="ctr" defTabSz="342900">
                  <a:spcAft>
                    <a:spcPts val="675"/>
                  </a:spcAft>
                  <a:defRPr/>
                </a:pPr>
                <a:r>
                  <a:rPr lang="en-GB" sz="1425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Mindset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7EAD7A-7C5C-4794-B7B0-FDFBFF342D4C}"/>
                  </a:ext>
                </a:extLst>
              </p:cNvPr>
              <p:cNvSpPr txBox="1"/>
              <p:nvPr/>
            </p:nvSpPr>
            <p:spPr>
              <a:xfrm rot="4434237">
                <a:off x="5891567" y="2178869"/>
                <a:ext cx="2237008" cy="1785283"/>
              </a:xfrm>
              <a:prstGeom prst="rect">
                <a:avLst/>
              </a:prstGeom>
              <a:noFill/>
            </p:spPr>
            <p:txBody>
              <a:bodyPr spcFirstLastPara="1" lIns="0" tIns="0" rIns="0" bIns="0" anchor="ctr">
                <a:prstTxWarp prst="textArchUp">
                  <a:avLst>
                    <a:gd name="adj" fmla="val 11986642"/>
                  </a:avLst>
                </a:prstTxWarp>
              </a:bodyPr>
              <a:lstStyle/>
              <a:p>
                <a:pPr algn="ctr" defTabSz="342900">
                  <a:spcAft>
                    <a:spcPts val="675"/>
                  </a:spcAft>
                  <a:defRPr/>
                </a:pPr>
                <a:r>
                  <a:rPr lang="en-GB" sz="315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Behaviours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3315C0-2D50-48A5-BC07-9C4712DEF688}"/>
                  </a:ext>
                </a:extLst>
              </p:cNvPr>
              <p:cNvSpPr txBox="1"/>
              <p:nvPr/>
            </p:nvSpPr>
            <p:spPr>
              <a:xfrm rot="685513">
                <a:off x="5083440" y="3558535"/>
                <a:ext cx="2299471" cy="1207008"/>
              </a:xfrm>
              <a:prstGeom prst="rect">
                <a:avLst/>
              </a:prstGeom>
              <a:noFill/>
            </p:spPr>
            <p:txBody>
              <a:bodyPr spcFirstLastPara="1" lIns="0" tIns="0" rIns="0" bIns="0">
                <a:prstTxWarp prst="textArchDown">
                  <a:avLst/>
                </a:prstTxWarp>
              </a:bodyPr>
              <a:lstStyle/>
              <a:p>
                <a:pPr algn="ctr" defTabSz="342900">
                  <a:spcAft>
                    <a:spcPts val="675"/>
                  </a:spcAft>
                  <a:defRPr/>
                </a:pPr>
                <a:r>
                  <a:rPr lang="en-GB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Relationship</a:t>
                </a:r>
                <a:r>
                  <a:rPr lang="en-GB" sz="2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s</a:t>
                </a: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E26B29A-DE1E-444F-8B97-2E5381140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255713"/>
            <a:ext cx="3597275" cy="2754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700" kern="0" dirty="0">
                <a:solidFill>
                  <a:prstClr val="white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Storytelling</a:t>
            </a: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700" kern="0" dirty="0">
              <a:solidFill>
                <a:prstClr val="white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kern="0" dirty="0">
                <a:solidFill>
                  <a:prstClr val="white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stories that you and your students tell about the experience of HE looking back? </a:t>
            </a: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kern="0" dirty="0">
                <a:solidFill>
                  <a:prstClr val="white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i="1" kern="0" dirty="0">
                <a:solidFill>
                  <a:prstClr val="white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stories that you would like (others) to tell about their experience of HE?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C70335-F85A-4F39-AC55-D6BA06574978}"/>
              </a:ext>
            </a:extLst>
          </p:cNvPr>
          <p:cNvSpPr txBox="1"/>
          <p:nvPr/>
        </p:nvSpPr>
        <p:spPr>
          <a:xfrm>
            <a:off x="7951788" y="4827588"/>
            <a:ext cx="10652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kern="0" dirty="0">
                <a:solidFill>
                  <a:srgbClr val="000000"/>
                </a:solidFill>
              </a:rPr>
              <a:t>©Cath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2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0">
            <a:extLst>
              <a:ext uri="{FF2B5EF4-FFF2-40B4-BE49-F238E27FC236}">
                <a16:creationId xmlns:a16="http://schemas.microsoft.com/office/drawing/2014/main" id="{B37DE195-9F7F-453B-AE7F-EA4BC8C63441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3D222A-F157-43C0-B88B-0A0A3D6C0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50" y="4343400"/>
            <a:ext cx="93329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What’s possible, together? </a:t>
            </a:r>
          </a:p>
          <a:p>
            <a:pPr algn="ctr"/>
            <a:r>
              <a:rPr lang="en-GB" altLang="en-US" b="1">
                <a:solidFill>
                  <a:srgbClr val="D3EBF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www.cathbishop.com @thecathbishop</a:t>
            </a:r>
            <a:r>
              <a:rPr lang="en-GB" altLang="en-US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</a:t>
            </a:r>
            <a:endParaRPr lang="en-GB" altLang="en-US" b="1">
              <a:solidFill>
                <a:srgbClr val="D3EBF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34FC91-0D47-4B35-A137-5D823A651C7A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0"/>
            <a:ext cx="1766888" cy="1844675"/>
            <a:chOff x="4584062" y="1100465"/>
            <a:chExt cx="3686491" cy="3906990"/>
          </a:xfrm>
        </p:grpSpPr>
        <p:grpSp>
          <p:nvGrpSpPr>
            <p:cNvPr id="122886" name="Group 45">
              <a:extLst>
                <a:ext uri="{FF2B5EF4-FFF2-40B4-BE49-F238E27FC236}">
                  <a16:creationId xmlns:a16="http://schemas.microsoft.com/office/drawing/2014/main" id="{FBF4A1CD-89C5-4728-9A03-8BAFA7F71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062" y="1100465"/>
              <a:ext cx="3686491" cy="3906990"/>
              <a:chOff x="4809" y="951"/>
              <a:chExt cx="921" cy="916"/>
            </a:xfrm>
          </p:grpSpPr>
          <p:sp>
            <p:nvSpPr>
              <p:cNvPr id="9" name="Freeform 38">
                <a:extLst>
                  <a:ext uri="{FF2B5EF4-FFF2-40B4-BE49-F238E27FC236}">
                    <a16:creationId xmlns:a16="http://schemas.microsoft.com/office/drawing/2014/main" id="{9D551CC7-D3D1-45F8-AA69-E9AF58CD0C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9" y="951"/>
                <a:ext cx="573" cy="637"/>
              </a:xfrm>
              <a:custGeom>
                <a:avLst/>
                <a:gdLst>
                  <a:gd name="T0" fmla="*/ 793 w 365"/>
                  <a:gd name="T1" fmla="*/ 93 h 437"/>
                  <a:gd name="T2" fmla="*/ 749 w 365"/>
                  <a:gd name="T3" fmla="*/ 47 h 437"/>
                  <a:gd name="T4" fmla="*/ 705 w 365"/>
                  <a:gd name="T5" fmla="*/ 0 h 437"/>
                  <a:gd name="T6" fmla="*/ 705 w 365"/>
                  <a:gd name="T7" fmla="*/ 92 h 437"/>
                  <a:gd name="T8" fmla="*/ 0 w 365"/>
                  <a:gd name="T9" fmla="*/ 711 h 437"/>
                  <a:gd name="T10" fmla="*/ 44 w 365"/>
                  <a:gd name="T11" fmla="*/ 929 h 437"/>
                  <a:gd name="T12" fmla="*/ 99 w 365"/>
                  <a:gd name="T13" fmla="*/ 802 h 437"/>
                  <a:gd name="T14" fmla="*/ 284 w 365"/>
                  <a:gd name="T15" fmla="*/ 826 h 437"/>
                  <a:gd name="T16" fmla="*/ 325 w 365"/>
                  <a:gd name="T17" fmla="*/ 515 h 437"/>
                  <a:gd name="T18" fmla="*/ 705 w 365"/>
                  <a:gd name="T19" fmla="*/ 316 h 437"/>
                  <a:gd name="T20" fmla="*/ 705 w 365"/>
                  <a:gd name="T21" fmla="*/ 405 h 437"/>
                  <a:gd name="T22" fmla="*/ 749 w 365"/>
                  <a:gd name="T23" fmla="*/ 359 h 437"/>
                  <a:gd name="T24" fmla="*/ 787 w 365"/>
                  <a:gd name="T25" fmla="*/ 321 h 437"/>
                  <a:gd name="T26" fmla="*/ 900 w 365"/>
                  <a:gd name="T27" fmla="*/ 204 h 437"/>
                  <a:gd name="T28" fmla="*/ 793 w 365"/>
                  <a:gd name="T29" fmla="*/ 93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"/>
                  <a:gd name="T46" fmla="*/ 0 h 437"/>
                  <a:gd name="T47" fmla="*/ 365 w 365"/>
                  <a:gd name="T48" fmla="*/ 437 h 4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5" h="437">
                    <a:moveTo>
                      <a:pt x="322" y="44"/>
                    </a:moveTo>
                    <a:cubicBezTo>
                      <a:pt x="304" y="22"/>
                      <a:pt x="304" y="22"/>
                      <a:pt x="304" y="22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371"/>
                      <a:pt x="6" y="405"/>
                      <a:pt x="18" y="437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00" y="342"/>
                      <a:pt x="105" y="289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304" y="169"/>
                      <a:pt x="304" y="169"/>
                      <a:pt x="304" y="16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65" y="96"/>
                      <a:pt x="365" y="96"/>
                      <a:pt x="365" y="96"/>
                    </a:cubicBezTo>
                    <a:lnTo>
                      <a:pt x="322" y="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9">
                <a:extLst>
                  <a:ext uri="{FF2B5EF4-FFF2-40B4-BE49-F238E27FC236}">
                    <a16:creationId xmlns:a16="http://schemas.microsoft.com/office/drawing/2014/main" id="{B8813405-62AE-432E-AAD9-953A643868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" y="1523"/>
                <a:ext cx="804" cy="344"/>
              </a:xfrm>
              <a:custGeom>
                <a:avLst/>
                <a:gdLst>
                  <a:gd name="T0" fmla="*/ 1107 w 512"/>
                  <a:gd name="T1" fmla="*/ 300 h 236"/>
                  <a:gd name="T2" fmla="*/ 1041 w 512"/>
                  <a:gd name="T3" fmla="*/ 149 h 236"/>
                  <a:gd name="T4" fmla="*/ 479 w 512"/>
                  <a:gd name="T5" fmla="*/ 222 h 236"/>
                  <a:gd name="T6" fmla="*/ 319 w 512"/>
                  <a:gd name="T7" fmla="*/ 89 h 236"/>
                  <a:gd name="T8" fmla="*/ 407 w 512"/>
                  <a:gd name="T9" fmla="*/ 45 h 236"/>
                  <a:gd name="T10" fmla="*/ 338 w 512"/>
                  <a:gd name="T11" fmla="*/ 34 h 236"/>
                  <a:gd name="T12" fmla="*/ 281 w 512"/>
                  <a:gd name="T13" fmla="*/ 25 h 236"/>
                  <a:gd name="T14" fmla="*/ 107 w 512"/>
                  <a:gd name="T15" fmla="*/ 0 h 236"/>
                  <a:gd name="T16" fmla="*/ 49 w 512"/>
                  <a:gd name="T17" fmla="*/ 136 h 236"/>
                  <a:gd name="T18" fmla="*/ 25 w 512"/>
                  <a:gd name="T19" fmla="*/ 191 h 236"/>
                  <a:gd name="T20" fmla="*/ 0 w 512"/>
                  <a:gd name="T21" fmla="*/ 246 h 236"/>
                  <a:gd name="T22" fmla="*/ 90 w 512"/>
                  <a:gd name="T23" fmla="*/ 204 h 236"/>
                  <a:gd name="T24" fmla="*/ 708 w 512"/>
                  <a:gd name="T25" fmla="*/ 501 h 236"/>
                  <a:gd name="T26" fmla="*/ 1263 w 512"/>
                  <a:gd name="T27" fmla="*/ 275 h 236"/>
                  <a:gd name="T28" fmla="*/ 1107 w 512"/>
                  <a:gd name="T29" fmla="*/ 300 h 2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236"/>
                  <a:gd name="T47" fmla="*/ 512 w 512"/>
                  <a:gd name="T48" fmla="*/ 236 h 2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236">
                    <a:moveTo>
                      <a:pt x="449" y="141"/>
                    </a:moveTo>
                    <a:cubicBezTo>
                      <a:pt x="422" y="70"/>
                      <a:pt x="422" y="70"/>
                      <a:pt x="422" y="70"/>
                    </a:cubicBezTo>
                    <a:cubicBezTo>
                      <a:pt x="365" y="132"/>
                      <a:pt x="270" y="148"/>
                      <a:pt x="194" y="104"/>
                    </a:cubicBezTo>
                    <a:cubicBezTo>
                      <a:pt x="166" y="89"/>
                      <a:pt x="145" y="67"/>
                      <a:pt x="129" y="42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88" y="180"/>
                      <a:pt x="181" y="236"/>
                      <a:pt x="287" y="236"/>
                    </a:cubicBezTo>
                    <a:cubicBezTo>
                      <a:pt x="377" y="236"/>
                      <a:pt x="458" y="195"/>
                      <a:pt x="512" y="130"/>
                    </a:cubicBezTo>
                    <a:lnTo>
                      <a:pt x="449" y="14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40">
                <a:extLst>
                  <a:ext uri="{FF2B5EF4-FFF2-40B4-BE49-F238E27FC236}">
                    <a16:creationId xmlns:a16="http://schemas.microsoft.com/office/drawing/2014/main" id="{F87C789B-2435-4437-A792-63F967A948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3" y="1020"/>
                <a:ext cx="397" cy="683"/>
              </a:xfrm>
              <a:custGeom>
                <a:avLst/>
                <a:gdLst>
                  <a:gd name="T0" fmla="*/ 536 w 252"/>
                  <a:gd name="T1" fmla="*/ 911 h 470"/>
                  <a:gd name="T2" fmla="*/ 622 w 252"/>
                  <a:gd name="T3" fmla="*/ 612 h 470"/>
                  <a:gd name="T4" fmla="*/ 20 w 252"/>
                  <a:gd name="T5" fmla="*/ 0 h 470"/>
                  <a:gd name="T6" fmla="*/ 121 w 252"/>
                  <a:gd name="T7" fmla="*/ 103 h 470"/>
                  <a:gd name="T8" fmla="*/ 0 w 252"/>
                  <a:gd name="T9" fmla="*/ 227 h 470"/>
                  <a:gd name="T10" fmla="*/ 129 w 252"/>
                  <a:gd name="T11" fmla="*/ 270 h 470"/>
                  <a:gd name="T12" fmla="*/ 306 w 252"/>
                  <a:gd name="T13" fmla="*/ 797 h 470"/>
                  <a:gd name="T14" fmla="*/ 216 w 252"/>
                  <a:gd name="T15" fmla="*/ 752 h 470"/>
                  <a:gd name="T16" fmla="*/ 241 w 252"/>
                  <a:gd name="T17" fmla="*/ 809 h 470"/>
                  <a:gd name="T18" fmla="*/ 260 w 252"/>
                  <a:gd name="T19" fmla="*/ 856 h 470"/>
                  <a:gd name="T20" fmla="*/ 323 w 252"/>
                  <a:gd name="T21" fmla="*/ 998 h 470"/>
                  <a:gd name="T22" fmla="*/ 488 w 252"/>
                  <a:gd name="T23" fmla="*/ 975 h 470"/>
                  <a:gd name="T24" fmla="*/ 556 w 252"/>
                  <a:gd name="T25" fmla="*/ 965 h 470"/>
                  <a:gd name="T26" fmla="*/ 625 w 252"/>
                  <a:gd name="T27" fmla="*/ 956 h 470"/>
                  <a:gd name="T28" fmla="*/ 536 w 252"/>
                  <a:gd name="T29" fmla="*/ 911 h 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2"/>
                  <a:gd name="T46" fmla="*/ 0 h 470"/>
                  <a:gd name="T47" fmla="*/ 252 w 252"/>
                  <a:gd name="T48" fmla="*/ 470 h 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2" h="470">
                    <a:moveTo>
                      <a:pt x="216" y="429"/>
                    </a:moveTo>
                    <a:cubicBezTo>
                      <a:pt x="238" y="387"/>
                      <a:pt x="251" y="339"/>
                      <a:pt x="251" y="288"/>
                    </a:cubicBezTo>
                    <a:cubicBezTo>
                      <a:pt x="251" y="144"/>
                      <a:pt x="146" y="23"/>
                      <a:pt x="8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11"/>
                      <a:pt x="35" y="118"/>
                      <a:pt x="52" y="127"/>
                    </a:cubicBezTo>
                    <a:cubicBezTo>
                      <a:pt x="139" y="177"/>
                      <a:pt x="170" y="287"/>
                      <a:pt x="123" y="375"/>
                    </a:cubicBezTo>
                    <a:cubicBezTo>
                      <a:pt x="87" y="354"/>
                      <a:pt x="87" y="354"/>
                      <a:pt x="87" y="354"/>
                    </a:cubicBezTo>
                    <a:cubicBezTo>
                      <a:pt x="97" y="381"/>
                      <a:pt x="97" y="381"/>
                      <a:pt x="97" y="381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30" y="470"/>
                      <a:pt x="130" y="470"/>
                      <a:pt x="130" y="470"/>
                    </a:cubicBezTo>
                    <a:cubicBezTo>
                      <a:pt x="197" y="459"/>
                      <a:pt x="197" y="459"/>
                      <a:pt x="197" y="459"/>
                    </a:cubicBezTo>
                    <a:cubicBezTo>
                      <a:pt x="224" y="454"/>
                      <a:pt x="224" y="454"/>
                      <a:pt x="224" y="454"/>
                    </a:cubicBezTo>
                    <a:cubicBezTo>
                      <a:pt x="252" y="450"/>
                      <a:pt x="252" y="450"/>
                      <a:pt x="252" y="450"/>
                    </a:cubicBezTo>
                    <a:lnTo>
                      <a:pt x="216" y="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CD3254-5D23-48C2-B24A-BC74DB72B3CC}"/>
                </a:ext>
              </a:extLst>
            </p:cNvPr>
            <p:cNvSpPr txBox="1"/>
            <p:nvPr/>
          </p:nvSpPr>
          <p:spPr>
            <a:xfrm rot="18161182">
              <a:off x="5053829" y="2064199"/>
              <a:ext cx="1984958" cy="1556675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b="1" dirty="0">
                  <a:solidFill>
                    <a:srgbClr val="2ACA6B"/>
                  </a:solidFill>
                  <a:cs typeface="Arial" panose="020B0604020202020204" pitchFamily="34" charset="0"/>
                </a:rPr>
                <a:t>Clarity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D3B2B8-1120-4956-AB8E-5207F0411334}"/>
                </a:ext>
              </a:extLst>
            </p:cNvPr>
            <p:cNvSpPr txBox="1"/>
            <p:nvPr/>
          </p:nvSpPr>
          <p:spPr>
            <a:xfrm rot="4434237">
              <a:off x="5891567" y="2178869"/>
              <a:ext cx="2237008" cy="1785283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>
                  <a:gd name="adj" fmla="val 11986639"/>
                </a:avLst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42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Constant  Learning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65EA49-8D87-491E-816A-64A1B130C97B}"/>
                </a:ext>
              </a:extLst>
            </p:cNvPr>
            <p:cNvSpPr txBox="1"/>
            <p:nvPr/>
          </p:nvSpPr>
          <p:spPr>
            <a:xfrm rot="685513">
              <a:off x="5083440" y="3558535"/>
              <a:ext cx="2299472" cy="1207008"/>
            </a:xfrm>
            <a:prstGeom prst="rect">
              <a:avLst/>
            </a:prstGeom>
            <a:noFill/>
          </p:spPr>
          <p:txBody>
            <a:bodyPr spcFirstLastPara="1" lIns="0" tIns="0" rIns="0" bIns="0">
              <a:prstTxWarp prst="textArchDown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16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Connection</a:t>
              </a:r>
            </a:p>
          </p:txBody>
        </p:sp>
      </p:grpSp>
      <p:pic>
        <p:nvPicPr>
          <p:cNvPr id="116741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715018DB-838A-43B3-8D66-AEBA099B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53988"/>
            <a:ext cx="10017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0">
            <a:extLst>
              <a:ext uri="{FF2B5EF4-FFF2-40B4-BE49-F238E27FC236}">
                <a16:creationId xmlns:a16="http://schemas.microsoft.com/office/drawing/2014/main" id="{5E64AB22-94BB-43B7-94A1-C867EB94F9A8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08DE0B-26C3-4ACE-868F-6DDE511D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0863"/>
            <a:ext cx="9278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does the Long Win look like for you &amp; your colleagues &amp; students?  </a:t>
            </a:r>
            <a:endParaRPr lang="en-GB" altLang="en-US" b="1">
              <a:solidFill>
                <a:srgbClr val="D3EBF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9BF7B5-23CA-4EAC-B3A2-BB87739D658C}"/>
              </a:ext>
            </a:extLst>
          </p:cNvPr>
          <p:cNvGrpSpPr>
            <a:grpSpLocks/>
          </p:cNvGrpSpPr>
          <p:nvPr/>
        </p:nvGrpSpPr>
        <p:grpSpPr bwMode="auto">
          <a:xfrm>
            <a:off x="7286625" y="0"/>
            <a:ext cx="1766888" cy="1844675"/>
            <a:chOff x="4584062" y="1100465"/>
            <a:chExt cx="3686491" cy="3906990"/>
          </a:xfrm>
        </p:grpSpPr>
        <p:grpSp>
          <p:nvGrpSpPr>
            <p:cNvPr id="124934" name="Group 45">
              <a:extLst>
                <a:ext uri="{FF2B5EF4-FFF2-40B4-BE49-F238E27FC236}">
                  <a16:creationId xmlns:a16="http://schemas.microsoft.com/office/drawing/2014/main" id="{7EB7EC74-65CA-4BE7-BE7A-6F996FF4A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062" y="1100465"/>
              <a:ext cx="3686491" cy="3906990"/>
              <a:chOff x="4809" y="951"/>
              <a:chExt cx="921" cy="916"/>
            </a:xfrm>
          </p:grpSpPr>
          <p:sp>
            <p:nvSpPr>
              <p:cNvPr id="9" name="Freeform 38">
                <a:extLst>
                  <a:ext uri="{FF2B5EF4-FFF2-40B4-BE49-F238E27FC236}">
                    <a16:creationId xmlns:a16="http://schemas.microsoft.com/office/drawing/2014/main" id="{B8E6948D-7727-4B2B-AFDE-0EAC825146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9" y="951"/>
                <a:ext cx="573" cy="637"/>
              </a:xfrm>
              <a:custGeom>
                <a:avLst/>
                <a:gdLst>
                  <a:gd name="T0" fmla="*/ 793 w 365"/>
                  <a:gd name="T1" fmla="*/ 93 h 437"/>
                  <a:gd name="T2" fmla="*/ 749 w 365"/>
                  <a:gd name="T3" fmla="*/ 47 h 437"/>
                  <a:gd name="T4" fmla="*/ 705 w 365"/>
                  <a:gd name="T5" fmla="*/ 0 h 437"/>
                  <a:gd name="T6" fmla="*/ 705 w 365"/>
                  <a:gd name="T7" fmla="*/ 92 h 437"/>
                  <a:gd name="T8" fmla="*/ 0 w 365"/>
                  <a:gd name="T9" fmla="*/ 711 h 437"/>
                  <a:gd name="T10" fmla="*/ 44 w 365"/>
                  <a:gd name="T11" fmla="*/ 929 h 437"/>
                  <a:gd name="T12" fmla="*/ 99 w 365"/>
                  <a:gd name="T13" fmla="*/ 802 h 437"/>
                  <a:gd name="T14" fmla="*/ 284 w 365"/>
                  <a:gd name="T15" fmla="*/ 826 h 437"/>
                  <a:gd name="T16" fmla="*/ 325 w 365"/>
                  <a:gd name="T17" fmla="*/ 515 h 437"/>
                  <a:gd name="T18" fmla="*/ 705 w 365"/>
                  <a:gd name="T19" fmla="*/ 316 h 437"/>
                  <a:gd name="T20" fmla="*/ 705 w 365"/>
                  <a:gd name="T21" fmla="*/ 405 h 437"/>
                  <a:gd name="T22" fmla="*/ 749 w 365"/>
                  <a:gd name="T23" fmla="*/ 359 h 437"/>
                  <a:gd name="T24" fmla="*/ 787 w 365"/>
                  <a:gd name="T25" fmla="*/ 321 h 437"/>
                  <a:gd name="T26" fmla="*/ 900 w 365"/>
                  <a:gd name="T27" fmla="*/ 204 h 437"/>
                  <a:gd name="T28" fmla="*/ 793 w 365"/>
                  <a:gd name="T29" fmla="*/ 93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"/>
                  <a:gd name="T46" fmla="*/ 0 h 437"/>
                  <a:gd name="T47" fmla="*/ 365 w 365"/>
                  <a:gd name="T48" fmla="*/ 437 h 4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5" h="437">
                    <a:moveTo>
                      <a:pt x="322" y="44"/>
                    </a:moveTo>
                    <a:cubicBezTo>
                      <a:pt x="304" y="22"/>
                      <a:pt x="304" y="22"/>
                      <a:pt x="304" y="22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371"/>
                      <a:pt x="6" y="405"/>
                      <a:pt x="18" y="437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00" y="342"/>
                      <a:pt x="105" y="289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304" y="169"/>
                      <a:pt x="304" y="169"/>
                      <a:pt x="304" y="16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65" y="96"/>
                      <a:pt x="365" y="96"/>
                      <a:pt x="365" y="96"/>
                    </a:cubicBezTo>
                    <a:lnTo>
                      <a:pt x="322" y="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9">
                <a:extLst>
                  <a:ext uri="{FF2B5EF4-FFF2-40B4-BE49-F238E27FC236}">
                    <a16:creationId xmlns:a16="http://schemas.microsoft.com/office/drawing/2014/main" id="{937B6142-9E83-49C3-9454-5A3C18CF43C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" y="1523"/>
                <a:ext cx="804" cy="344"/>
              </a:xfrm>
              <a:custGeom>
                <a:avLst/>
                <a:gdLst>
                  <a:gd name="T0" fmla="*/ 1107 w 512"/>
                  <a:gd name="T1" fmla="*/ 300 h 236"/>
                  <a:gd name="T2" fmla="*/ 1041 w 512"/>
                  <a:gd name="T3" fmla="*/ 149 h 236"/>
                  <a:gd name="T4" fmla="*/ 479 w 512"/>
                  <a:gd name="T5" fmla="*/ 222 h 236"/>
                  <a:gd name="T6" fmla="*/ 319 w 512"/>
                  <a:gd name="T7" fmla="*/ 89 h 236"/>
                  <a:gd name="T8" fmla="*/ 407 w 512"/>
                  <a:gd name="T9" fmla="*/ 45 h 236"/>
                  <a:gd name="T10" fmla="*/ 338 w 512"/>
                  <a:gd name="T11" fmla="*/ 34 h 236"/>
                  <a:gd name="T12" fmla="*/ 281 w 512"/>
                  <a:gd name="T13" fmla="*/ 25 h 236"/>
                  <a:gd name="T14" fmla="*/ 107 w 512"/>
                  <a:gd name="T15" fmla="*/ 0 h 236"/>
                  <a:gd name="T16" fmla="*/ 49 w 512"/>
                  <a:gd name="T17" fmla="*/ 136 h 236"/>
                  <a:gd name="T18" fmla="*/ 25 w 512"/>
                  <a:gd name="T19" fmla="*/ 191 h 236"/>
                  <a:gd name="T20" fmla="*/ 0 w 512"/>
                  <a:gd name="T21" fmla="*/ 246 h 236"/>
                  <a:gd name="T22" fmla="*/ 90 w 512"/>
                  <a:gd name="T23" fmla="*/ 204 h 236"/>
                  <a:gd name="T24" fmla="*/ 708 w 512"/>
                  <a:gd name="T25" fmla="*/ 501 h 236"/>
                  <a:gd name="T26" fmla="*/ 1263 w 512"/>
                  <a:gd name="T27" fmla="*/ 275 h 236"/>
                  <a:gd name="T28" fmla="*/ 1107 w 512"/>
                  <a:gd name="T29" fmla="*/ 300 h 2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236"/>
                  <a:gd name="T47" fmla="*/ 512 w 512"/>
                  <a:gd name="T48" fmla="*/ 236 h 2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236">
                    <a:moveTo>
                      <a:pt x="449" y="141"/>
                    </a:moveTo>
                    <a:cubicBezTo>
                      <a:pt x="422" y="70"/>
                      <a:pt x="422" y="70"/>
                      <a:pt x="422" y="70"/>
                    </a:cubicBezTo>
                    <a:cubicBezTo>
                      <a:pt x="365" y="132"/>
                      <a:pt x="270" y="148"/>
                      <a:pt x="194" y="104"/>
                    </a:cubicBezTo>
                    <a:cubicBezTo>
                      <a:pt x="166" y="89"/>
                      <a:pt x="145" y="67"/>
                      <a:pt x="129" y="42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88" y="180"/>
                      <a:pt x="181" y="236"/>
                      <a:pt x="287" y="236"/>
                    </a:cubicBezTo>
                    <a:cubicBezTo>
                      <a:pt x="377" y="236"/>
                      <a:pt x="458" y="195"/>
                      <a:pt x="512" y="130"/>
                    </a:cubicBezTo>
                    <a:lnTo>
                      <a:pt x="449" y="14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40">
                <a:extLst>
                  <a:ext uri="{FF2B5EF4-FFF2-40B4-BE49-F238E27FC236}">
                    <a16:creationId xmlns:a16="http://schemas.microsoft.com/office/drawing/2014/main" id="{074C85D7-CBE5-4641-92EC-B266AA1325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3" y="1020"/>
                <a:ext cx="397" cy="683"/>
              </a:xfrm>
              <a:custGeom>
                <a:avLst/>
                <a:gdLst>
                  <a:gd name="T0" fmla="*/ 536 w 252"/>
                  <a:gd name="T1" fmla="*/ 911 h 470"/>
                  <a:gd name="T2" fmla="*/ 622 w 252"/>
                  <a:gd name="T3" fmla="*/ 612 h 470"/>
                  <a:gd name="T4" fmla="*/ 20 w 252"/>
                  <a:gd name="T5" fmla="*/ 0 h 470"/>
                  <a:gd name="T6" fmla="*/ 121 w 252"/>
                  <a:gd name="T7" fmla="*/ 103 h 470"/>
                  <a:gd name="T8" fmla="*/ 0 w 252"/>
                  <a:gd name="T9" fmla="*/ 227 h 470"/>
                  <a:gd name="T10" fmla="*/ 129 w 252"/>
                  <a:gd name="T11" fmla="*/ 270 h 470"/>
                  <a:gd name="T12" fmla="*/ 306 w 252"/>
                  <a:gd name="T13" fmla="*/ 797 h 470"/>
                  <a:gd name="T14" fmla="*/ 216 w 252"/>
                  <a:gd name="T15" fmla="*/ 752 h 470"/>
                  <a:gd name="T16" fmla="*/ 241 w 252"/>
                  <a:gd name="T17" fmla="*/ 809 h 470"/>
                  <a:gd name="T18" fmla="*/ 260 w 252"/>
                  <a:gd name="T19" fmla="*/ 856 h 470"/>
                  <a:gd name="T20" fmla="*/ 323 w 252"/>
                  <a:gd name="T21" fmla="*/ 998 h 470"/>
                  <a:gd name="T22" fmla="*/ 488 w 252"/>
                  <a:gd name="T23" fmla="*/ 975 h 470"/>
                  <a:gd name="T24" fmla="*/ 556 w 252"/>
                  <a:gd name="T25" fmla="*/ 965 h 470"/>
                  <a:gd name="T26" fmla="*/ 625 w 252"/>
                  <a:gd name="T27" fmla="*/ 956 h 470"/>
                  <a:gd name="T28" fmla="*/ 536 w 252"/>
                  <a:gd name="T29" fmla="*/ 911 h 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2"/>
                  <a:gd name="T46" fmla="*/ 0 h 470"/>
                  <a:gd name="T47" fmla="*/ 252 w 252"/>
                  <a:gd name="T48" fmla="*/ 470 h 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2" h="470">
                    <a:moveTo>
                      <a:pt x="216" y="429"/>
                    </a:moveTo>
                    <a:cubicBezTo>
                      <a:pt x="238" y="387"/>
                      <a:pt x="251" y="339"/>
                      <a:pt x="251" y="288"/>
                    </a:cubicBezTo>
                    <a:cubicBezTo>
                      <a:pt x="251" y="144"/>
                      <a:pt x="146" y="23"/>
                      <a:pt x="8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11"/>
                      <a:pt x="35" y="118"/>
                      <a:pt x="52" y="127"/>
                    </a:cubicBezTo>
                    <a:cubicBezTo>
                      <a:pt x="139" y="177"/>
                      <a:pt x="170" y="287"/>
                      <a:pt x="123" y="375"/>
                    </a:cubicBezTo>
                    <a:cubicBezTo>
                      <a:pt x="87" y="354"/>
                      <a:pt x="87" y="354"/>
                      <a:pt x="87" y="354"/>
                    </a:cubicBezTo>
                    <a:cubicBezTo>
                      <a:pt x="97" y="381"/>
                      <a:pt x="97" y="381"/>
                      <a:pt x="97" y="381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30" y="470"/>
                      <a:pt x="130" y="470"/>
                      <a:pt x="130" y="470"/>
                    </a:cubicBezTo>
                    <a:cubicBezTo>
                      <a:pt x="197" y="459"/>
                      <a:pt x="197" y="459"/>
                      <a:pt x="197" y="459"/>
                    </a:cubicBezTo>
                    <a:cubicBezTo>
                      <a:pt x="224" y="454"/>
                      <a:pt x="224" y="454"/>
                      <a:pt x="224" y="454"/>
                    </a:cubicBezTo>
                    <a:cubicBezTo>
                      <a:pt x="252" y="450"/>
                      <a:pt x="252" y="450"/>
                      <a:pt x="252" y="450"/>
                    </a:cubicBezTo>
                    <a:lnTo>
                      <a:pt x="216" y="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14017C-925B-4134-92A0-79E12AF181B9}"/>
                </a:ext>
              </a:extLst>
            </p:cNvPr>
            <p:cNvSpPr txBox="1"/>
            <p:nvPr/>
          </p:nvSpPr>
          <p:spPr>
            <a:xfrm rot="18161182">
              <a:off x="5053829" y="2064199"/>
              <a:ext cx="1984958" cy="1556675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b="1" dirty="0">
                  <a:solidFill>
                    <a:srgbClr val="2ACA6B"/>
                  </a:solidFill>
                  <a:cs typeface="Arial" panose="020B0604020202020204" pitchFamily="34" charset="0"/>
                </a:rPr>
                <a:t>Clarity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6B2C3F-ADF7-443B-B073-450AF64B4040}"/>
                </a:ext>
              </a:extLst>
            </p:cNvPr>
            <p:cNvSpPr txBox="1"/>
            <p:nvPr/>
          </p:nvSpPr>
          <p:spPr>
            <a:xfrm rot="4434237">
              <a:off x="5891567" y="2178869"/>
              <a:ext cx="2237008" cy="1785283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>
                  <a:gd name="adj" fmla="val 11986639"/>
                </a:avLst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42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Constant  Learning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979345-707F-4F75-8731-52D3F5443727}"/>
                </a:ext>
              </a:extLst>
            </p:cNvPr>
            <p:cNvSpPr txBox="1"/>
            <p:nvPr/>
          </p:nvSpPr>
          <p:spPr>
            <a:xfrm rot="685513">
              <a:off x="5083440" y="3558535"/>
              <a:ext cx="2299472" cy="1207008"/>
            </a:xfrm>
            <a:prstGeom prst="rect">
              <a:avLst/>
            </a:prstGeom>
            <a:noFill/>
          </p:spPr>
          <p:txBody>
            <a:bodyPr spcFirstLastPara="1" lIns="0" tIns="0" rIns="0" bIns="0">
              <a:prstTxWarp prst="textArchDown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16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Connection</a:t>
              </a:r>
            </a:p>
          </p:txBody>
        </p:sp>
      </p:grpSp>
      <p:pic>
        <p:nvPicPr>
          <p:cNvPr id="116741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7C3E79F7-9015-472F-9118-06B4E472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53988"/>
            <a:ext cx="10985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1" y="2160001"/>
            <a:ext cx="8614700" cy="4985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7291443" y="3360354"/>
            <a:ext cx="1806838" cy="16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A picture containing person, woman, man, holding&#10;&#10;Description automatically generated">
            <a:extLst>
              <a:ext uri="{FF2B5EF4-FFF2-40B4-BE49-F238E27FC236}">
                <a16:creationId xmlns:a16="http://schemas.microsoft.com/office/drawing/2014/main" id="{18435631-AD7E-413B-A382-27521ECB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-19050"/>
            <a:ext cx="1809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16">
            <a:extLst>
              <a:ext uri="{FF2B5EF4-FFF2-40B4-BE49-F238E27FC236}">
                <a16:creationId xmlns:a16="http://schemas.microsoft.com/office/drawing/2014/main" id="{3E340ABC-8AFC-48D2-A98E-AA33616C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"/>
          <a:stretch>
            <a:fillRect/>
          </a:stretch>
        </p:blipFill>
        <p:spPr bwMode="auto">
          <a:xfrm>
            <a:off x="2671763" y="0"/>
            <a:ext cx="25003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97DB60-5FCE-49BE-BB35-9BFFC14E5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-23813"/>
            <a:ext cx="2436813" cy="19478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4453" name="Picture 1">
            <a:extLst>
              <a:ext uri="{FF2B5EF4-FFF2-40B4-BE49-F238E27FC236}">
                <a16:creationId xmlns:a16="http://schemas.microsoft.com/office/drawing/2014/main" id="{1F7279D4-F4F5-4335-A3B9-01EA6EC32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311525"/>
            <a:ext cx="35480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4">
            <a:extLst>
              <a:ext uri="{FF2B5EF4-FFF2-40B4-BE49-F238E27FC236}">
                <a16:creationId xmlns:a16="http://schemas.microsoft.com/office/drawing/2014/main" id="{F7B3E76D-390C-4206-9C9A-52598EC94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27209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>
            <a:extLst>
              <a:ext uri="{FF2B5EF4-FFF2-40B4-BE49-F238E27FC236}">
                <a16:creationId xmlns:a16="http://schemas.microsoft.com/office/drawing/2014/main" id="{05B1E9D6-FEE5-4B90-AFCA-863217DDE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132138"/>
            <a:ext cx="30495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3">
            <a:extLst>
              <a:ext uri="{FF2B5EF4-FFF2-40B4-BE49-F238E27FC236}">
                <a16:creationId xmlns:a16="http://schemas.microsoft.com/office/drawing/2014/main" id="{FB374C25-0E9C-48CD-BF50-A1C17D667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1525"/>
            <a:ext cx="21939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Box 6">
            <a:extLst>
              <a:ext uri="{FF2B5EF4-FFF2-40B4-BE49-F238E27FC236}">
                <a16:creationId xmlns:a16="http://schemas.microsoft.com/office/drawing/2014/main" id="{DA342D20-5A99-421E-9932-5AD742AE0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1698625"/>
            <a:ext cx="3346451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 i="1" dirty="0">
                <a:solidFill>
                  <a:srgbClr val="7F6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Reimagining Success in HE: Taking a ‘Long Win’ Approach</a:t>
            </a:r>
          </a:p>
          <a:p>
            <a:endParaRPr lang="en-GB" altLang="en-US" sz="1200" b="1" i="1" dirty="0">
              <a:solidFill>
                <a:srgbClr val="7F6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US" sz="1200" b="1" i="1" dirty="0">
              <a:solidFill>
                <a:srgbClr val="7F6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altLang="en-US" sz="1200" b="1" i="1" dirty="0">
                <a:solidFill>
                  <a:srgbClr val="7F6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Dr Cath Bishop  @thecathbishop </a:t>
            </a:r>
          </a:p>
        </p:txBody>
      </p:sp>
      <p:pic>
        <p:nvPicPr>
          <p:cNvPr id="104458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C4D7168-5C81-4A63-8554-9B68A246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263900"/>
            <a:ext cx="15827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7F2FAA-FFD1-4F10-A2D9-460D371D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1570038"/>
            <a:ext cx="1579562" cy="1741487"/>
          </a:xfrm>
          <a:prstGeom prst="rect">
            <a:avLst/>
          </a:prstGeom>
          <a:blipFill dpi="0" rotWithShape="1">
            <a:blip r:embed="rId10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kern="0">
              <a:solidFill>
                <a:srgbClr val="000000"/>
              </a:solidFill>
              <a:latin typeface="Calibri" pitchFamily="34" charset="0"/>
              <a:cs typeface="Arial"/>
              <a:sym typeface="Arial"/>
            </a:endParaRPr>
          </a:p>
        </p:txBody>
      </p:sp>
      <p:pic>
        <p:nvPicPr>
          <p:cNvPr id="104460" name="Picture 7">
            <a:extLst>
              <a:ext uri="{FF2B5EF4-FFF2-40B4-BE49-F238E27FC236}">
                <a16:creationId xmlns:a16="http://schemas.microsoft.com/office/drawing/2014/main" id="{7D431DC7-67CE-4349-B38B-48D1D5B944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704975"/>
            <a:ext cx="4324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E36C0F9-6406-4E92-911A-B36F1AD02D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360363"/>
            <a:ext cx="8429625" cy="442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875" name="TextBox 4">
            <a:extLst>
              <a:ext uri="{FF2B5EF4-FFF2-40B4-BE49-F238E27FC236}">
                <a16:creationId xmlns:a16="http://schemas.microsoft.com/office/drawing/2014/main" id="{F7466FB5-E8A7-4F38-ADC2-CEC4BB863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57150"/>
            <a:ext cx="778192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>
              <a:defRPr/>
            </a:pPr>
            <a:r>
              <a:rPr lang="en-GB" altLang="en-US" sz="2400" b="1" i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Coming first does not always equal success</a:t>
            </a:r>
            <a:endParaRPr lang="en-GB" altLang="en-US" sz="24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476" name="TextBox 1">
            <a:extLst>
              <a:ext uri="{FF2B5EF4-FFF2-40B4-BE49-F238E27FC236}">
                <a16:creationId xmlns:a16="http://schemas.microsoft.com/office/drawing/2014/main" id="{B73A339E-A135-497E-A2DA-90BAE9215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403475"/>
            <a:ext cx="1539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CULTURE</a:t>
            </a:r>
          </a:p>
        </p:txBody>
      </p:sp>
      <p:pic>
        <p:nvPicPr>
          <p:cNvPr id="105477" name="Picture 26">
            <a:extLst>
              <a:ext uri="{FF2B5EF4-FFF2-40B4-BE49-F238E27FC236}">
                <a16:creationId xmlns:a16="http://schemas.microsoft.com/office/drawing/2014/main" id="{6A1FA7DE-3D75-4C67-B86D-09AA50D5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27063"/>
            <a:ext cx="28336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2" descr="See the source image">
            <a:extLst>
              <a:ext uri="{FF2B5EF4-FFF2-40B4-BE49-F238E27FC236}">
                <a16:creationId xmlns:a16="http://schemas.microsoft.com/office/drawing/2014/main" id="{06B7237E-872C-415D-9A97-0960282E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669925"/>
            <a:ext cx="25257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23" descr="Lance Armstrong: 'We like our case' in federal lawsuit | Cyclingnews">
            <a:extLst>
              <a:ext uri="{FF2B5EF4-FFF2-40B4-BE49-F238E27FC236}">
                <a16:creationId xmlns:a16="http://schemas.microsoft.com/office/drawing/2014/main" id="{6601EAFC-E897-4A40-99B8-0BEB939E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946400"/>
            <a:ext cx="28336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2" descr="A picture containing person, sky&#10;&#10;Description automatically generated">
            <a:extLst>
              <a:ext uri="{FF2B5EF4-FFF2-40B4-BE49-F238E27FC236}">
                <a16:creationId xmlns:a16="http://schemas.microsoft.com/office/drawing/2014/main" id="{3F3B6484-A114-4654-9FDC-B0042CD8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581150"/>
            <a:ext cx="31829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4" descr="A person in a football uniform kicking a football ball&#10;&#10;Description automatically generated with low confidence">
            <a:extLst>
              <a:ext uri="{FF2B5EF4-FFF2-40B4-BE49-F238E27FC236}">
                <a16:creationId xmlns:a16="http://schemas.microsoft.com/office/drawing/2014/main" id="{629FDC29-63E9-404C-9029-2D205264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946400"/>
            <a:ext cx="25923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680EDDD-5F9B-4F35-A87C-E5ECA44ACE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360363"/>
            <a:ext cx="8429625" cy="442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875" name="TextBox 4">
            <a:extLst>
              <a:ext uri="{FF2B5EF4-FFF2-40B4-BE49-F238E27FC236}">
                <a16:creationId xmlns:a16="http://schemas.microsoft.com/office/drawing/2014/main" id="{FE6CAA00-045D-43E0-91D2-4E4E4BB8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976313"/>
            <a:ext cx="8613775" cy="3908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defTabSz="457189">
              <a:buFontTx/>
              <a:buChar char="-"/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narrow, short-term, transient, temporary terms (</a:t>
            </a:r>
            <a:r>
              <a:rPr lang="en-GB" altLang="en-US" sz="24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moment crossing the line, a league table position</a:t>
            </a:r>
            <a:r>
              <a:rPr lang="en-GB" altLang="en-US" sz="2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altLang="en-US" sz="24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altLang="en-US" sz="24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 defTabSz="457189">
              <a:buFontTx/>
              <a:buChar char="-"/>
              <a:defRPr/>
            </a:pPr>
            <a:endParaRPr lang="en-GB" altLang="en-US" sz="24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457189">
              <a:buFontTx/>
              <a:buChar char="-"/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through inhuman terms (</a:t>
            </a:r>
            <a:r>
              <a:rPr lang="en-GB" altLang="en-US" sz="2400" b="1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medals, rankings, grades, certificates)</a:t>
            </a:r>
          </a:p>
          <a:p>
            <a:pPr marL="342900" indent="-342900" defTabSz="457189">
              <a:buFontTx/>
              <a:buChar char="-"/>
              <a:defRPr/>
            </a:pPr>
            <a:endParaRPr lang="en-GB" altLang="en-US" sz="2400" b="1" i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defTabSz="457189">
              <a:buFontTx/>
              <a:buChar char="-"/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imposed &amp; set by others…</a:t>
            </a:r>
          </a:p>
          <a:p>
            <a:pPr marL="342900" indent="-342900" defTabSz="457189">
              <a:buFontTx/>
              <a:buChar char="-"/>
              <a:defRPr/>
            </a:pPr>
            <a:endParaRPr lang="en-GB" altLang="en-US" sz="2400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457189">
              <a:defRPr/>
            </a:pPr>
            <a:r>
              <a:rPr lang="en-GB" altLang="en-US" sz="2600" b="1" i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Then what follows is a success that is at best fleeting and rarely any lasting value…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B4A8503-9BBE-47BA-817A-71CE08DD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58763"/>
            <a:ext cx="778192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>
              <a:defRPr/>
            </a:pPr>
            <a:r>
              <a:rPr lang="en-GB" altLang="en-US" sz="2800" b="1" i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When success is defined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DC2CD945-3076-4584-847F-E2A906174B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360363"/>
            <a:ext cx="8429625" cy="442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9269" name="TextBox 1">
            <a:extLst>
              <a:ext uri="{FF2B5EF4-FFF2-40B4-BE49-F238E27FC236}">
                <a16:creationId xmlns:a16="http://schemas.microsoft.com/office/drawing/2014/main" id="{9C10D57F-21F8-4F87-BB68-8D9655BC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508000"/>
            <a:ext cx="8493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Real Life of Leaders, Teams &amp; Organisations</a:t>
            </a:r>
          </a:p>
        </p:txBody>
      </p:sp>
      <p:sp>
        <p:nvSpPr>
          <p:cNvPr id="109572" name="TextBox 1">
            <a:extLst>
              <a:ext uri="{FF2B5EF4-FFF2-40B4-BE49-F238E27FC236}">
                <a16:creationId xmlns:a16="http://schemas.microsoft.com/office/drawing/2014/main" id="{AD53CC47-9950-4626-A061-8E40DED4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403475"/>
            <a:ext cx="1539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CULTURE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AC7C7-CC94-43C5-A1D6-303A080BB530}"/>
              </a:ext>
            </a:extLst>
          </p:cNvPr>
          <p:cNvGrpSpPr>
            <a:grpSpLocks/>
          </p:cNvGrpSpPr>
          <p:nvPr/>
        </p:nvGrpSpPr>
        <p:grpSpPr bwMode="auto">
          <a:xfrm rot="3253538">
            <a:off x="5161756" y="1200944"/>
            <a:ext cx="2644775" cy="2878138"/>
            <a:chOff x="4584062" y="1100465"/>
            <a:chExt cx="3686491" cy="3906990"/>
          </a:xfrm>
        </p:grpSpPr>
        <p:grpSp>
          <p:nvGrpSpPr>
            <p:cNvPr id="109583" name="Group 45">
              <a:extLst>
                <a:ext uri="{FF2B5EF4-FFF2-40B4-BE49-F238E27FC236}">
                  <a16:creationId xmlns:a16="http://schemas.microsoft.com/office/drawing/2014/main" id="{604F776B-1349-4310-BAA9-F49E721BA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062" y="1100465"/>
              <a:ext cx="3686491" cy="3906990"/>
              <a:chOff x="4809" y="951"/>
              <a:chExt cx="921" cy="916"/>
            </a:xfrm>
          </p:grpSpPr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F82D5404-B6EE-4473-96A4-E9B4B0E897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9" y="951"/>
                <a:ext cx="573" cy="637"/>
              </a:xfrm>
              <a:custGeom>
                <a:avLst/>
                <a:gdLst>
                  <a:gd name="T0" fmla="*/ 793 w 365"/>
                  <a:gd name="T1" fmla="*/ 93 h 437"/>
                  <a:gd name="T2" fmla="*/ 749 w 365"/>
                  <a:gd name="T3" fmla="*/ 47 h 437"/>
                  <a:gd name="T4" fmla="*/ 705 w 365"/>
                  <a:gd name="T5" fmla="*/ 0 h 437"/>
                  <a:gd name="T6" fmla="*/ 705 w 365"/>
                  <a:gd name="T7" fmla="*/ 92 h 437"/>
                  <a:gd name="T8" fmla="*/ 0 w 365"/>
                  <a:gd name="T9" fmla="*/ 711 h 437"/>
                  <a:gd name="T10" fmla="*/ 44 w 365"/>
                  <a:gd name="T11" fmla="*/ 929 h 437"/>
                  <a:gd name="T12" fmla="*/ 99 w 365"/>
                  <a:gd name="T13" fmla="*/ 802 h 437"/>
                  <a:gd name="T14" fmla="*/ 284 w 365"/>
                  <a:gd name="T15" fmla="*/ 826 h 437"/>
                  <a:gd name="T16" fmla="*/ 325 w 365"/>
                  <a:gd name="T17" fmla="*/ 515 h 437"/>
                  <a:gd name="T18" fmla="*/ 705 w 365"/>
                  <a:gd name="T19" fmla="*/ 316 h 437"/>
                  <a:gd name="T20" fmla="*/ 705 w 365"/>
                  <a:gd name="T21" fmla="*/ 405 h 437"/>
                  <a:gd name="T22" fmla="*/ 749 w 365"/>
                  <a:gd name="T23" fmla="*/ 359 h 437"/>
                  <a:gd name="T24" fmla="*/ 787 w 365"/>
                  <a:gd name="T25" fmla="*/ 321 h 437"/>
                  <a:gd name="T26" fmla="*/ 900 w 365"/>
                  <a:gd name="T27" fmla="*/ 204 h 437"/>
                  <a:gd name="T28" fmla="*/ 793 w 365"/>
                  <a:gd name="T29" fmla="*/ 93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"/>
                  <a:gd name="T46" fmla="*/ 0 h 437"/>
                  <a:gd name="T47" fmla="*/ 365 w 365"/>
                  <a:gd name="T48" fmla="*/ 437 h 4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5" h="437">
                    <a:moveTo>
                      <a:pt x="322" y="44"/>
                    </a:moveTo>
                    <a:cubicBezTo>
                      <a:pt x="304" y="22"/>
                      <a:pt x="304" y="22"/>
                      <a:pt x="304" y="22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371"/>
                      <a:pt x="6" y="405"/>
                      <a:pt x="18" y="437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00" y="342"/>
                      <a:pt x="105" y="289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304" y="169"/>
                      <a:pt x="304" y="169"/>
                      <a:pt x="304" y="16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65" y="96"/>
                      <a:pt x="365" y="96"/>
                      <a:pt x="365" y="96"/>
                    </a:cubicBezTo>
                    <a:lnTo>
                      <a:pt x="322" y="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67CE955D-E838-4C71-8CAE-3D074ED5FF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" y="1523"/>
                <a:ext cx="804" cy="344"/>
              </a:xfrm>
              <a:custGeom>
                <a:avLst/>
                <a:gdLst>
                  <a:gd name="T0" fmla="*/ 1107 w 512"/>
                  <a:gd name="T1" fmla="*/ 300 h 236"/>
                  <a:gd name="T2" fmla="*/ 1041 w 512"/>
                  <a:gd name="T3" fmla="*/ 149 h 236"/>
                  <a:gd name="T4" fmla="*/ 479 w 512"/>
                  <a:gd name="T5" fmla="*/ 222 h 236"/>
                  <a:gd name="T6" fmla="*/ 319 w 512"/>
                  <a:gd name="T7" fmla="*/ 89 h 236"/>
                  <a:gd name="T8" fmla="*/ 407 w 512"/>
                  <a:gd name="T9" fmla="*/ 45 h 236"/>
                  <a:gd name="T10" fmla="*/ 338 w 512"/>
                  <a:gd name="T11" fmla="*/ 34 h 236"/>
                  <a:gd name="T12" fmla="*/ 281 w 512"/>
                  <a:gd name="T13" fmla="*/ 25 h 236"/>
                  <a:gd name="T14" fmla="*/ 107 w 512"/>
                  <a:gd name="T15" fmla="*/ 0 h 236"/>
                  <a:gd name="T16" fmla="*/ 49 w 512"/>
                  <a:gd name="T17" fmla="*/ 136 h 236"/>
                  <a:gd name="T18" fmla="*/ 25 w 512"/>
                  <a:gd name="T19" fmla="*/ 191 h 236"/>
                  <a:gd name="T20" fmla="*/ 0 w 512"/>
                  <a:gd name="T21" fmla="*/ 246 h 236"/>
                  <a:gd name="T22" fmla="*/ 90 w 512"/>
                  <a:gd name="T23" fmla="*/ 204 h 236"/>
                  <a:gd name="T24" fmla="*/ 708 w 512"/>
                  <a:gd name="T25" fmla="*/ 501 h 236"/>
                  <a:gd name="T26" fmla="*/ 1263 w 512"/>
                  <a:gd name="T27" fmla="*/ 275 h 236"/>
                  <a:gd name="T28" fmla="*/ 1107 w 512"/>
                  <a:gd name="T29" fmla="*/ 300 h 2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236"/>
                  <a:gd name="T47" fmla="*/ 512 w 512"/>
                  <a:gd name="T48" fmla="*/ 236 h 2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236">
                    <a:moveTo>
                      <a:pt x="449" y="141"/>
                    </a:moveTo>
                    <a:cubicBezTo>
                      <a:pt x="422" y="70"/>
                      <a:pt x="422" y="70"/>
                      <a:pt x="422" y="70"/>
                    </a:cubicBezTo>
                    <a:cubicBezTo>
                      <a:pt x="365" y="132"/>
                      <a:pt x="270" y="148"/>
                      <a:pt x="194" y="104"/>
                    </a:cubicBezTo>
                    <a:cubicBezTo>
                      <a:pt x="166" y="89"/>
                      <a:pt x="145" y="67"/>
                      <a:pt x="129" y="42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88" y="180"/>
                      <a:pt x="181" y="236"/>
                      <a:pt x="287" y="236"/>
                    </a:cubicBezTo>
                    <a:cubicBezTo>
                      <a:pt x="377" y="236"/>
                      <a:pt x="458" y="195"/>
                      <a:pt x="512" y="130"/>
                    </a:cubicBezTo>
                    <a:lnTo>
                      <a:pt x="449" y="14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6FE83BE8-2AE1-4757-83BD-B9B23EDF47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2" y="1020"/>
                <a:ext cx="397" cy="685"/>
              </a:xfrm>
              <a:custGeom>
                <a:avLst/>
                <a:gdLst>
                  <a:gd name="T0" fmla="*/ 536 w 252"/>
                  <a:gd name="T1" fmla="*/ 911 h 470"/>
                  <a:gd name="T2" fmla="*/ 622 w 252"/>
                  <a:gd name="T3" fmla="*/ 612 h 470"/>
                  <a:gd name="T4" fmla="*/ 20 w 252"/>
                  <a:gd name="T5" fmla="*/ 0 h 470"/>
                  <a:gd name="T6" fmla="*/ 121 w 252"/>
                  <a:gd name="T7" fmla="*/ 103 h 470"/>
                  <a:gd name="T8" fmla="*/ 0 w 252"/>
                  <a:gd name="T9" fmla="*/ 227 h 470"/>
                  <a:gd name="T10" fmla="*/ 129 w 252"/>
                  <a:gd name="T11" fmla="*/ 270 h 470"/>
                  <a:gd name="T12" fmla="*/ 306 w 252"/>
                  <a:gd name="T13" fmla="*/ 797 h 470"/>
                  <a:gd name="T14" fmla="*/ 216 w 252"/>
                  <a:gd name="T15" fmla="*/ 752 h 470"/>
                  <a:gd name="T16" fmla="*/ 241 w 252"/>
                  <a:gd name="T17" fmla="*/ 809 h 470"/>
                  <a:gd name="T18" fmla="*/ 260 w 252"/>
                  <a:gd name="T19" fmla="*/ 856 h 470"/>
                  <a:gd name="T20" fmla="*/ 323 w 252"/>
                  <a:gd name="T21" fmla="*/ 998 h 470"/>
                  <a:gd name="T22" fmla="*/ 488 w 252"/>
                  <a:gd name="T23" fmla="*/ 975 h 470"/>
                  <a:gd name="T24" fmla="*/ 556 w 252"/>
                  <a:gd name="T25" fmla="*/ 965 h 470"/>
                  <a:gd name="T26" fmla="*/ 625 w 252"/>
                  <a:gd name="T27" fmla="*/ 956 h 470"/>
                  <a:gd name="T28" fmla="*/ 536 w 252"/>
                  <a:gd name="T29" fmla="*/ 911 h 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2"/>
                  <a:gd name="T46" fmla="*/ 0 h 470"/>
                  <a:gd name="T47" fmla="*/ 252 w 252"/>
                  <a:gd name="T48" fmla="*/ 470 h 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2" h="470">
                    <a:moveTo>
                      <a:pt x="216" y="429"/>
                    </a:moveTo>
                    <a:cubicBezTo>
                      <a:pt x="238" y="387"/>
                      <a:pt x="251" y="339"/>
                      <a:pt x="251" y="288"/>
                    </a:cubicBezTo>
                    <a:cubicBezTo>
                      <a:pt x="251" y="144"/>
                      <a:pt x="146" y="23"/>
                      <a:pt x="8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11"/>
                      <a:pt x="35" y="118"/>
                      <a:pt x="52" y="127"/>
                    </a:cubicBezTo>
                    <a:cubicBezTo>
                      <a:pt x="139" y="177"/>
                      <a:pt x="170" y="287"/>
                      <a:pt x="123" y="375"/>
                    </a:cubicBezTo>
                    <a:cubicBezTo>
                      <a:pt x="87" y="354"/>
                      <a:pt x="87" y="354"/>
                      <a:pt x="87" y="354"/>
                    </a:cubicBezTo>
                    <a:cubicBezTo>
                      <a:pt x="97" y="381"/>
                      <a:pt x="97" y="381"/>
                      <a:pt x="97" y="381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30" y="470"/>
                      <a:pt x="130" y="470"/>
                      <a:pt x="130" y="470"/>
                    </a:cubicBezTo>
                    <a:cubicBezTo>
                      <a:pt x="197" y="459"/>
                      <a:pt x="197" y="459"/>
                      <a:pt x="197" y="459"/>
                    </a:cubicBezTo>
                    <a:cubicBezTo>
                      <a:pt x="224" y="454"/>
                      <a:pt x="224" y="454"/>
                      <a:pt x="224" y="454"/>
                    </a:cubicBezTo>
                    <a:cubicBezTo>
                      <a:pt x="252" y="450"/>
                      <a:pt x="252" y="450"/>
                      <a:pt x="252" y="450"/>
                    </a:cubicBezTo>
                    <a:lnTo>
                      <a:pt x="216" y="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A44D39-B8CA-4947-BA63-7EEEFC3995A4}"/>
                </a:ext>
              </a:extLst>
            </p:cNvPr>
            <p:cNvSpPr txBox="1"/>
            <p:nvPr/>
          </p:nvSpPr>
          <p:spPr>
            <a:xfrm rot="18161182">
              <a:off x="5010746" y="2080191"/>
              <a:ext cx="1984957" cy="1556675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19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Mindset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57BFC-07B7-4505-A632-A4267DE1460E}"/>
                </a:ext>
              </a:extLst>
            </p:cNvPr>
            <p:cNvSpPr txBox="1"/>
            <p:nvPr/>
          </p:nvSpPr>
          <p:spPr>
            <a:xfrm rot="4434237">
              <a:off x="5891567" y="2178869"/>
              <a:ext cx="2237008" cy="1785283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>
                  <a:gd name="adj" fmla="val 11986642"/>
                </a:avLst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42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Behaviours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3A7D0E-B5D0-4722-B987-6DE417C33E7A}"/>
                </a:ext>
              </a:extLst>
            </p:cNvPr>
            <p:cNvSpPr txBox="1"/>
            <p:nvPr/>
          </p:nvSpPr>
          <p:spPr>
            <a:xfrm rot="685513">
              <a:off x="5083440" y="3558535"/>
              <a:ext cx="2299471" cy="1207008"/>
            </a:xfrm>
            <a:prstGeom prst="rect">
              <a:avLst/>
            </a:prstGeom>
            <a:noFill/>
          </p:spPr>
          <p:txBody>
            <a:bodyPr spcFirstLastPara="1" lIns="0" tIns="0" rIns="0" bIns="0">
              <a:prstTxWarp prst="textArchDown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24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Relationship</a:t>
              </a:r>
              <a:r>
                <a:rPr lang="en-GB" sz="28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193006-8E02-4D62-8F53-B09CFC27B997}"/>
              </a:ext>
            </a:extLst>
          </p:cNvPr>
          <p:cNvGrpSpPr>
            <a:grpSpLocks/>
          </p:cNvGrpSpPr>
          <p:nvPr/>
        </p:nvGrpSpPr>
        <p:grpSpPr bwMode="auto">
          <a:xfrm rot="3253538">
            <a:off x="1622425" y="1158875"/>
            <a:ext cx="2559050" cy="2825750"/>
            <a:chOff x="4584062" y="1100465"/>
            <a:chExt cx="3686491" cy="3906990"/>
          </a:xfrm>
        </p:grpSpPr>
        <p:grpSp>
          <p:nvGrpSpPr>
            <p:cNvPr id="109576" name="Group 45">
              <a:extLst>
                <a:ext uri="{FF2B5EF4-FFF2-40B4-BE49-F238E27FC236}">
                  <a16:creationId xmlns:a16="http://schemas.microsoft.com/office/drawing/2014/main" id="{B3326A7E-0AFE-41BC-B20A-2387C9C85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062" y="1100465"/>
              <a:ext cx="3686491" cy="3906990"/>
              <a:chOff x="4809" y="951"/>
              <a:chExt cx="921" cy="916"/>
            </a:xfrm>
          </p:grpSpPr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C6E738AC-3F0D-45EA-8834-EF5E0472DA0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9" y="951"/>
                <a:ext cx="573" cy="637"/>
              </a:xfrm>
              <a:custGeom>
                <a:avLst/>
                <a:gdLst>
                  <a:gd name="T0" fmla="*/ 793 w 365"/>
                  <a:gd name="T1" fmla="*/ 93 h 437"/>
                  <a:gd name="T2" fmla="*/ 749 w 365"/>
                  <a:gd name="T3" fmla="*/ 47 h 437"/>
                  <a:gd name="T4" fmla="*/ 705 w 365"/>
                  <a:gd name="T5" fmla="*/ 0 h 437"/>
                  <a:gd name="T6" fmla="*/ 705 w 365"/>
                  <a:gd name="T7" fmla="*/ 92 h 437"/>
                  <a:gd name="T8" fmla="*/ 0 w 365"/>
                  <a:gd name="T9" fmla="*/ 711 h 437"/>
                  <a:gd name="T10" fmla="*/ 44 w 365"/>
                  <a:gd name="T11" fmla="*/ 929 h 437"/>
                  <a:gd name="T12" fmla="*/ 99 w 365"/>
                  <a:gd name="T13" fmla="*/ 802 h 437"/>
                  <a:gd name="T14" fmla="*/ 284 w 365"/>
                  <a:gd name="T15" fmla="*/ 826 h 437"/>
                  <a:gd name="T16" fmla="*/ 325 w 365"/>
                  <a:gd name="T17" fmla="*/ 515 h 437"/>
                  <a:gd name="T18" fmla="*/ 705 w 365"/>
                  <a:gd name="T19" fmla="*/ 316 h 437"/>
                  <a:gd name="T20" fmla="*/ 705 w 365"/>
                  <a:gd name="T21" fmla="*/ 405 h 437"/>
                  <a:gd name="T22" fmla="*/ 749 w 365"/>
                  <a:gd name="T23" fmla="*/ 359 h 437"/>
                  <a:gd name="T24" fmla="*/ 787 w 365"/>
                  <a:gd name="T25" fmla="*/ 321 h 437"/>
                  <a:gd name="T26" fmla="*/ 900 w 365"/>
                  <a:gd name="T27" fmla="*/ 204 h 437"/>
                  <a:gd name="T28" fmla="*/ 793 w 365"/>
                  <a:gd name="T29" fmla="*/ 93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"/>
                  <a:gd name="T46" fmla="*/ 0 h 437"/>
                  <a:gd name="T47" fmla="*/ 365 w 365"/>
                  <a:gd name="T48" fmla="*/ 437 h 4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5" h="437">
                    <a:moveTo>
                      <a:pt x="322" y="44"/>
                    </a:moveTo>
                    <a:cubicBezTo>
                      <a:pt x="304" y="22"/>
                      <a:pt x="304" y="22"/>
                      <a:pt x="304" y="22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371"/>
                      <a:pt x="6" y="405"/>
                      <a:pt x="18" y="437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00" y="342"/>
                      <a:pt x="105" y="289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304" y="169"/>
                      <a:pt x="304" y="169"/>
                      <a:pt x="304" y="16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65" y="96"/>
                      <a:pt x="365" y="96"/>
                      <a:pt x="365" y="96"/>
                    </a:cubicBezTo>
                    <a:lnTo>
                      <a:pt x="322" y="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7BE20B89-CC09-41FA-8268-DA501E3A0A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" y="1523"/>
                <a:ext cx="804" cy="344"/>
              </a:xfrm>
              <a:custGeom>
                <a:avLst/>
                <a:gdLst>
                  <a:gd name="T0" fmla="*/ 1107 w 512"/>
                  <a:gd name="T1" fmla="*/ 300 h 236"/>
                  <a:gd name="T2" fmla="*/ 1041 w 512"/>
                  <a:gd name="T3" fmla="*/ 149 h 236"/>
                  <a:gd name="T4" fmla="*/ 479 w 512"/>
                  <a:gd name="T5" fmla="*/ 222 h 236"/>
                  <a:gd name="T6" fmla="*/ 319 w 512"/>
                  <a:gd name="T7" fmla="*/ 89 h 236"/>
                  <a:gd name="T8" fmla="*/ 407 w 512"/>
                  <a:gd name="T9" fmla="*/ 45 h 236"/>
                  <a:gd name="T10" fmla="*/ 338 w 512"/>
                  <a:gd name="T11" fmla="*/ 34 h 236"/>
                  <a:gd name="T12" fmla="*/ 281 w 512"/>
                  <a:gd name="T13" fmla="*/ 25 h 236"/>
                  <a:gd name="T14" fmla="*/ 107 w 512"/>
                  <a:gd name="T15" fmla="*/ 0 h 236"/>
                  <a:gd name="T16" fmla="*/ 49 w 512"/>
                  <a:gd name="T17" fmla="*/ 136 h 236"/>
                  <a:gd name="T18" fmla="*/ 25 w 512"/>
                  <a:gd name="T19" fmla="*/ 191 h 236"/>
                  <a:gd name="T20" fmla="*/ 0 w 512"/>
                  <a:gd name="T21" fmla="*/ 246 h 236"/>
                  <a:gd name="T22" fmla="*/ 90 w 512"/>
                  <a:gd name="T23" fmla="*/ 204 h 236"/>
                  <a:gd name="T24" fmla="*/ 708 w 512"/>
                  <a:gd name="T25" fmla="*/ 501 h 236"/>
                  <a:gd name="T26" fmla="*/ 1263 w 512"/>
                  <a:gd name="T27" fmla="*/ 275 h 236"/>
                  <a:gd name="T28" fmla="*/ 1107 w 512"/>
                  <a:gd name="T29" fmla="*/ 300 h 2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236"/>
                  <a:gd name="T47" fmla="*/ 512 w 512"/>
                  <a:gd name="T48" fmla="*/ 236 h 2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236">
                    <a:moveTo>
                      <a:pt x="449" y="141"/>
                    </a:moveTo>
                    <a:cubicBezTo>
                      <a:pt x="422" y="70"/>
                      <a:pt x="422" y="70"/>
                      <a:pt x="422" y="70"/>
                    </a:cubicBezTo>
                    <a:cubicBezTo>
                      <a:pt x="365" y="132"/>
                      <a:pt x="270" y="148"/>
                      <a:pt x="194" y="104"/>
                    </a:cubicBezTo>
                    <a:cubicBezTo>
                      <a:pt x="166" y="89"/>
                      <a:pt x="145" y="67"/>
                      <a:pt x="129" y="42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88" y="180"/>
                      <a:pt x="181" y="236"/>
                      <a:pt x="287" y="236"/>
                    </a:cubicBezTo>
                    <a:cubicBezTo>
                      <a:pt x="377" y="236"/>
                      <a:pt x="458" y="195"/>
                      <a:pt x="512" y="130"/>
                    </a:cubicBezTo>
                    <a:lnTo>
                      <a:pt x="449" y="14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E65B422D-540B-4499-A52D-597B3CBC20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2" y="1020"/>
                <a:ext cx="397" cy="685"/>
              </a:xfrm>
              <a:custGeom>
                <a:avLst/>
                <a:gdLst>
                  <a:gd name="T0" fmla="*/ 536 w 252"/>
                  <a:gd name="T1" fmla="*/ 911 h 470"/>
                  <a:gd name="T2" fmla="*/ 622 w 252"/>
                  <a:gd name="T3" fmla="*/ 612 h 470"/>
                  <a:gd name="T4" fmla="*/ 20 w 252"/>
                  <a:gd name="T5" fmla="*/ 0 h 470"/>
                  <a:gd name="T6" fmla="*/ 121 w 252"/>
                  <a:gd name="T7" fmla="*/ 103 h 470"/>
                  <a:gd name="T8" fmla="*/ 0 w 252"/>
                  <a:gd name="T9" fmla="*/ 227 h 470"/>
                  <a:gd name="T10" fmla="*/ 129 w 252"/>
                  <a:gd name="T11" fmla="*/ 270 h 470"/>
                  <a:gd name="T12" fmla="*/ 306 w 252"/>
                  <a:gd name="T13" fmla="*/ 797 h 470"/>
                  <a:gd name="T14" fmla="*/ 216 w 252"/>
                  <a:gd name="T15" fmla="*/ 752 h 470"/>
                  <a:gd name="T16" fmla="*/ 241 w 252"/>
                  <a:gd name="T17" fmla="*/ 809 h 470"/>
                  <a:gd name="T18" fmla="*/ 260 w 252"/>
                  <a:gd name="T19" fmla="*/ 856 h 470"/>
                  <a:gd name="T20" fmla="*/ 323 w 252"/>
                  <a:gd name="T21" fmla="*/ 998 h 470"/>
                  <a:gd name="T22" fmla="*/ 488 w 252"/>
                  <a:gd name="T23" fmla="*/ 975 h 470"/>
                  <a:gd name="T24" fmla="*/ 556 w 252"/>
                  <a:gd name="T25" fmla="*/ 965 h 470"/>
                  <a:gd name="T26" fmla="*/ 625 w 252"/>
                  <a:gd name="T27" fmla="*/ 956 h 470"/>
                  <a:gd name="T28" fmla="*/ 536 w 252"/>
                  <a:gd name="T29" fmla="*/ 911 h 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2"/>
                  <a:gd name="T46" fmla="*/ 0 h 470"/>
                  <a:gd name="T47" fmla="*/ 252 w 252"/>
                  <a:gd name="T48" fmla="*/ 470 h 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2" h="470">
                    <a:moveTo>
                      <a:pt x="216" y="429"/>
                    </a:moveTo>
                    <a:cubicBezTo>
                      <a:pt x="238" y="387"/>
                      <a:pt x="251" y="339"/>
                      <a:pt x="251" y="288"/>
                    </a:cubicBezTo>
                    <a:cubicBezTo>
                      <a:pt x="251" y="144"/>
                      <a:pt x="146" y="23"/>
                      <a:pt x="8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11"/>
                      <a:pt x="35" y="118"/>
                      <a:pt x="52" y="127"/>
                    </a:cubicBezTo>
                    <a:cubicBezTo>
                      <a:pt x="139" y="177"/>
                      <a:pt x="170" y="287"/>
                      <a:pt x="123" y="375"/>
                    </a:cubicBezTo>
                    <a:cubicBezTo>
                      <a:pt x="87" y="354"/>
                      <a:pt x="87" y="354"/>
                      <a:pt x="87" y="354"/>
                    </a:cubicBezTo>
                    <a:cubicBezTo>
                      <a:pt x="97" y="381"/>
                      <a:pt x="97" y="381"/>
                      <a:pt x="97" y="381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30" y="470"/>
                      <a:pt x="130" y="470"/>
                      <a:pt x="130" y="470"/>
                    </a:cubicBezTo>
                    <a:cubicBezTo>
                      <a:pt x="197" y="459"/>
                      <a:pt x="197" y="459"/>
                      <a:pt x="197" y="459"/>
                    </a:cubicBezTo>
                    <a:cubicBezTo>
                      <a:pt x="224" y="454"/>
                      <a:pt x="224" y="454"/>
                      <a:pt x="224" y="454"/>
                    </a:cubicBezTo>
                    <a:cubicBezTo>
                      <a:pt x="252" y="450"/>
                      <a:pt x="252" y="450"/>
                      <a:pt x="252" y="450"/>
                    </a:cubicBezTo>
                    <a:lnTo>
                      <a:pt x="216" y="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899BB8-3B44-48E8-AA7D-632DB0A16269}"/>
                </a:ext>
              </a:extLst>
            </p:cNvPr>
            <p:cNvSpPr txBox="1"/>
            <p:nvPr/>
          </p:nvSpPr>
          <p:spPr>
            <a:xfrm rot="18161182">
              <a:off x="5010746" y="2080191"/>
              <a:ext cx="1984957" cy="1556675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19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Roles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2B5873-33AF-4579-9159-73930B2634E3}"/>
                </a:ext>
              </a:extLst>
            </p:cNvPr>
            <p:cNvSpPr txBox="1"/>
            <p:nvPr/>
          </p:nvSpPr>
          <p:spPr>
            <a:xfrm rot="4434237">
              <a:off x="5891567" y="2178869"/>
              <a:ext cx="2237008" cy="1785283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>
                  <a:gd name="adj" fmla="val 11986642"/>
                </a:avLst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42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Responsibilities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C25B03-3E92-4389-9C61-3F56DEE935C1}"/>
                </a:ext>
              </a:extLst>
            </p:cNvPr>
            <p:cNvSpPr txBox="1"/>
            <p:nvPr/>
          </p:nvSpPr>
          <p:spPr>
            <a:xfrm rot="685513">
              <a:off x="5083440" y="3558535"/>
              <a:ext cx="2299471" cy="1207008"/>
            </a:xfrm>
            <a:prstGeom prst="rect">
              <a:avLst/>
            </a:prstGeom>
            <a:noFill/>
          </p:spPr>
          <p:txBody>
            <a:bodyPr spcFirstLastPara="1" lIns="0" tIns="0" rIns="0" bIns="0">
              <a:prstTxWarp prst="textArchDown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24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Results</a:t>
              </a:r>
              <a:endParaRPr lang="en-GB" sz="2800" b="1" dirty="0">
                <a:solidFill>
                  <a:srgbClr val="2ACA6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731813-7E26-4607-A83D-51DA096D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244975"/>
            <a:ext cx="5162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Where leadership, resilience, performance &amp; wellbeing all develop…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8610589-9942-4280-BBFC-FC452C74D1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360363"/>
            <a:ext cx="8429625" cy="442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23812-146C-481A-96E7-C6A98BC74651}"/>
              </a:ext>
            </a:extLst>
          </p:cNvPr>
          <p:cNvGrpSpPr>
            <a:grpSpLocks/>
          </p:cNvGrpSpPr>
          <p:nvPr/>
        </p:nvGrpSpPr>
        <p:grpSpPr bwMode="auto">
          <a:xfrm>
            <a:off x="2449513" y="238125"/>
            <a:ext cx="4818062" cy="4778375"/>
            <a:chOff x="4584062" y="1100465"/>
            <a:chExt cx="3686491" cy="3906990"/>
          </a:xfrm>
        </p:grpSpPr>
        <p:grpSp>
          <p:nvGrpSpPr>
            <p:cNvPr id="110608" name="Group 45">
              <a:extLst>
                <a:ext uri="{FF2B5EF4-FFF2-40B4-BE49-F238E27FC236}">
                  <a16:creationId xmlns:a16="http://schemas.microsoft.com/office/drawing/2014/main" id="{9E254D87-10C8-4157-BBE9-E954B30E2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062" y="1100465"/>
              <a:ext cx="3686491" cy="3906990"/>
              <a:chOff x="4809" y="951"/>
              <a:chExt cx="921" cy="916"/>
            </a:xfrm>
          </p:grpSpPr>
          <p:sp>
            <p:nvSpPr>
              <p:cNvPr id="11" name="Freeform 38">
                <a:extLst>
                  <a:ext uri="{FF2B5EF4-FFF2-40B4-BE49-F238E27FC236}">
                    <a16:creationId xmlns:a16="http://schemas.microsoft.com/office/drawing/2014/main" id="{3A3CB680-62F4-42D7-B3F4-60AA1C8A1A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9" y="951"/>
                <a:ext cx="573" cy="637"/>
              </a:xfrm>
              <a:custGeom>
                <a:avLst/>
                <a:gdLst>
                  <a:gd name="T0" fmla="*/ 793 w 365"/>
                  <a:gd name="T1" fmla="*/ 93 h 437"/>
                  <a:gd name="T2" fmla="*/ 749 w 365"/>
                  <a:gd name="T3" fmla="*/ 47 h 437"/>
                  <a:gd name="T4" fmla="*/ 705 w 365"/>
                  <a:gd name="T5" fmla="*/ 0 h 437"/>
                  <a:gd name="T6" fmla="*/ 705 w 365"/>
                  <a:gd name="T7" fmla="*/ 92 h 437"/>
                  <a:gd name="T8" fmla="*/ 0 w 365"/>
                  <a:gd name="T9" fmla="*/ 711 h 437"/>
                  <a:gd name="T10" fmla="*/ 44 w 365"/>
                  <a:gd name="T11" fmla="*/ 929 h 437"/>
                  <a:gd name="T12" fmla="*/ 99 w 365"/>
                  <a:gd name="T13" fmla="*/ 802 h 437"/>
                  <a:gd name="T14" fmla="*/ 284 w 365"/>
                  <a:gd name="T15" fmla="*/ 826 h 437"/>
                  <a:gd name="T16" fmla="*/ 325 w 365"/>
                  <a:gd name="T17" fmla="*/ 515 h 437"/>
                  <a:gd name="T18" fmla="*/ 705 w 365"/>
                  <a:gd name="T19" fmla="*/ 316 h 437"/>
                  <a:gd name="T20" fmla="*/ 705 w 365"/>
                  <a:gd name="T21" fmla="*/ 405 h 437"/>
                  <a:gd name="T22" fmla="*/ 749 w 365"/>
                  <a:gd name="T23" fmla="*/ 359 h 437"/>
                  <a:gd name="T24" fmla="*/ 787 w 365"/>
                  <a:gd name="T25" fmla="*/ 321 h 437"/>
                  <a:gd name="T26" fmla="*/ 900 w 365"/>
                  <a:gd name="T27" fmla="*/ 204 h 437"/>
                  <a:gd name="T28" fmla="*/ 793 w 365"/>
                  <a:gd name="T29" fmla="*/ 93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"/>
                  <a:gd name="T46" fmla="*/ 0 h 437"/>
                  <a:gd name="T47" fmla="*/ 365 w 365"/>
                  <a:gd name="T48" fmla="*/ 437 h 4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5" h="437">
                    <a:moveTo>
                      <a:pt x="322" y="44"/>
                    </a:moveTo>
                    <a:cubicBezTo>
                      <a:pt x="304" y="22"/>
                      <a:pt x="304" y="22"/>
                      <a:pt x="304" y="22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371"/>
                      <a:pt x="6" y="405"/>
                      <a:pt x="18" y="437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00" y="342"/>
                      <a:pt x="105" y="289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304" y="169"/>
                      <a:pt x="304" y="169"/>
                      <a:pt x="304" y="16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65" y="96"/>
                      <a:pt x="365" y="96"/>
                      <a:pt x="365" y="96"/>
                    </a:cubicBezTo>
                    <a:lnTo>
                      <a:pt x="322" y="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9">
                <a:extLst>
                  <a:ext uri="{FF2B5EF4-FFF2-40B4-BE49-F238E27FC236}">
                    <a16:creationId xmlns:a16="http://schemas.microsoft.com/office/drawing/2014/main" id="{CED3715B-6258-4483-81CF-A573369CFC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" y="1523"/>
                <a:ext cx="804" cy="344"/>
              </a:xfrm>
              <a:custGeom>
                <a:avLst/>
                <a:gdLst>
                  <a:gd name="T0" fmla="*/ 1107 w 512"/>
                  <a:gd name="T1" fmla="*/ 300 h 236"/>
                  <a:gd name="T2" fmla="*/ 1041 w 512"/>
                  <a:gd name="T3" fmla="*/ 149 h 236"/>
                  <a:gd name="T4" fmla="*/ 479 w 512"/>
                  <a:gd name="T5" fmla="*/ 222 h 236"/>
                  <a:gd name="T6" fmla="*/ 319 w 512"/>
                  <a:gd name="T7" fmla="*/ 89 h 236"/>
                  <a:gd name="T8" fmla="*/ 407 w 512"/>
                  <a:gd name="T9" fmla="*/ 45 h 236"/>
                  <a:gd name="T10" fmla="*/ 338 w 512"/>
                  <a:gd name="T11" fmla="*/ 34 h 236"/>
                  <a:gd name="T12" fmla="*/ 281 w 512"/>
                  <a:gd name="T13" fmla="*/ 25 h 236"/>
                  <a:gd name="T14" fmla="*/ 107 w 512"/>
                  <a:gd name="T15" fmla="*/ 0 h 236"/>
                  <a:gd name="T16" fmla="*/ 49 w 512"/>
                  <a:gd name="T17" fmla="*/ 136 h 236"/>
                  <a:gd name="T18" fmla="*/ 25 w 512"/>
                  <a:gd name="T19" fmla="*/ 191 h 236"/>
                  <a:gd name="T20" fmla="*/ 0 w 512"/>
                  <a:gd name="T21" fmla="*/ 246 h 236"/>
                  <a:gd name="T22" fmla="*/ 90 w 512"/>
                  <a:gd name="T23" fmla="*/ 204 h 236"/>
                  <a:gd name="T24" fmla="*/ 708 w 512"/>
                  <a:gd name="T25" fmla="*/ 501 h 236"/>
                  <a:gd name="T26" fmla="*/ 1263 w 512"/>
                  <a:gd name="T27" fmla="*/ 275 h 236"/>
                  <a:gd name="T28" fmla="*/ 1107 w 512"/>
                  <a:gd name="T29" fmla="*/ 300 h 2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236"/>
                  <a:gd name="T47" fmla="*/ 512 w 512"/>
                  <a:gd name="T48" fmla="*/ 236 h 2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236">
                    <a:moveTo>
                      <a:pt x="449" y="141"/>
                    </a:moveTo>
                    <a:cubicBezTo>
                      <a:pt x="422" y="70"/>
                      <a:pt x="422" y="70"/>
                      <a:pt x="422" y="70"/>
                    </a:cubicBezTo>
                    <a:cubicBezTo>
                      <a:pt x="365" y="132"/>
                      <a:pt x="270" y="148"/>
                      <a:pt x="194" y="104"/>
                    </a:cubicBezTo>
                    <a:cubicBezTo>
                      <a:pt x="166" y="89"/>
                      <a:pt x="145" y="67"/>
                      <a:pt x="129" y="42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88" y="180"/>
                      <a:pt x="181" y="236"/>
                      <a:pt x="287" y="236"/>
                    </a:cubicBezTo>
                    <a:cubicBezTo>
                      <a:pt x="377" y="236"/>
                      <a:pt x="458" y="195"/>
                      <a:pt x="512" y="130"/>
                    </a:cubicBezTo>
                    <a:lnTo>
                      <a:pt x="449" y="14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A9C95308-918D-40F3-A911-8915972826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3" y="1020"/>
                <a:ext cx="397" cy="685"/>
              </a:xfrm>
              <a:custGeom>
                <a:avLst/>
                <a:gdLst>
                  <a:gd name="T0" fmla="*/ 536 w 252"/>
                  <a:gd name="T1" fmla="*/ 911 h 470"/>
                  <a:gd name="T2" fmla="*/ 622 w 252"/>
                  <a:gd name="T3" fmla="*/ 612 h 470"/>
                  <a:gd name="T4" fmla="*/ 20 w 252"/>
                  <a:gd name="T5" fmla="*/ 0 h 470"/>
                  <a:gd name="T6" fmla="*/ 121 w 252"/>
                  <a:gd name="T7" fmla="*/ 103 h 470"/>
                  <a:gd name="T8" fmla="*/ 0 w 252"/>
                  <a:gd name="T9" fmla="*/ 227 h 470"/>
                  <a:gd name="T10" fmla="*/ 129 w 252"/>
                  <a:gd name="T11" fmla="*/ 270 h 470"/>
                  <a:gd name="T12" fmla="*/ 306 w 252"/>
                  <a:gd name="T13" fmla="*/ 797 h 470"/>
                  <a:gd name="T14" fmla="*/ 216 w 252"/>
                  <a:gd name="T15" fmla="*/ 752 h 470"/>
                  <a:gd name="T16" fmla="*/ 241 w 252"/>
                  <a:gd name="T17" fmla="*/ 809 h 470"/>
                  <a:gd name="T18" fmla="*/ 260 w 252"/>
                  <a:gd name="T19" fmla="*/ 856 h 470"/>
                  <a:gd name="T20" fmla="*/ 323 w 252"/>
                  <a:gd name="T21" fmla="*/ 998 h 470"/>
                  <a:gd name="T22" fmla="*/ 488 w 252"/>
                  <a:gd name="T23" fmla="*/ 975 h 470"/>
                  <a:gd name="T24" fmla="*/ 556 w 252"/>
                  <a:gd name="T25" fmla="*/ 965 h 470"/>
                  <a:gd name="T26" fmla="*/ 625 w 252"/>
                  <a:gd name="T27" fmla="*/ 956 h 470"/>
                  <a:gd name="T28" fmla="*/ 536 w 252"/>
                  <a:gd name="T29" fmla="*/ 911 h 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2"/>
                  <a:gd name="T46" fmla="*/ 0 h 470"/>
                  <a:gd name="T47" fmla="*/ 252 w 252"/>
                  <a:gd name="T48" fmla="*/ 470 h 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2" h="470">
                    <a:moveTo>
                      <a:pt x="216" y="429"/>
                    </a:moveTo>
                    <a:cubicBezTo>
                      <a:pt x="238" y="387"/>
                      <a:pt x="251" y="339"/>
                      <a:pt x="251" y="288"/>
                    </a:cubicBezTo>
                    <a:cubicBezTo>
                      <a:pt x="251" y="144"/>
                      <a:pt x="146" y="23"/>
                      <a:pt x="8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11"/>
                      <a:pt x="35" y="118"/>
                      <a:pt x="52" y="127"/>
                    </a:cubicBezTo>
                    <a:cubicBezTo>
                      <a:pt x="139" y="177"/>
                      <a:pt x="170" y="287"/>
                      <a:pt x="123" y="375"/>
                    </a:cubicBezTo>
                    <a:cubicBezTo>
                      <a:pt x="87" y="354"/>
                      <a:pt x="87" y="354"/>
                      <a:pt x="87" y="354"/>
                    </a:cubicBezTo>
                    <a:cubicBezTo>
                      <a:pt x="97" y="381"/>
                      <a:pt x="97" y="381"/>
                      <a:pt x="97" y="381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30" y="470"/>
                      <a:pt x="130" y="470"/>
                      <a:pt x="130" y="470"/>
                    </a:cubicBezTo>
                    <a:cubicBezTo>
                      <a:pt x="197" y="459"/>
                      <a:pt x="197" y="459"/>
                      <a:pt x="197" y="459"/>
                    </a:cubicBezTo>
                    <a:cubicBezTo>
                      <a:pt x="224" y="454"/>
                      <a:pt x="224" y="454"/>
                      <a:pt x="224" y="454"/>
                    </a:cubicBezTo>
                    <a:cubicBezTo>
                      <a:pt x="252" y="450"/>
                      <a:pt x="252" y="450"/>
                      <a:pt x="252" y="450"/>
                    </a:cubicBezTo>
                    <a:lnTo>
                      <a:pt x="216" y="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D44D52-0793-434D-941C-AAB19F8F6788}"/>
                </a:ext>
              </a:extLst>
            </p:cNvPr>
            <p:cNvSpPr txBox="1"/>
            <p:nvPr/>
          </p:nvSpPr>
          <p:spPr>
            <a:xfrm rot="18161182">
              <a:off x="4981575" y="1973616"/>
              <a:ext cx="1984957" cy="1556675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28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Clarity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2DCF8-7CF6-42F5-A9A5-027D0CC636D5}"/>
                </a:ext>
              </a:extLst>
            </p:cNvPr>
            <p:cNvSpPr txBox="1"/>
            <p:nvPr/>
          </p:nvSpPr>
          <p:spPr>
            <a:xfrm rot="4434237">
              <a:off x="5891567" y="2178869"/>
              <a:ext cx="2237008" cy="1785283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>
                  <a:gd name="adj" fmla="val 11986639"/>
                </a:avLst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42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Constant  Learning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072E50-F642-40F0-99DF-D90D0C116793}"/>
                </a:ext>
              </a:extLst>
            </p:cNvPr>
            <p:cNvSpPr txBox="1"/>
            <p:nvPr/>
          </p:nvSpPr>
          <p:spPr>
            <a:xfrm rot="685513">
              <a:off x="5083440" y="3558535"/>
              <a:ext cx="2299472" cy="1207008"/>
            </a:xfrm>
            <a:prstGeom prst="rect">
              <a:avLst/>
            </a:prstGeom>
            <a:noFill/>
          </p:spPr>
          <p:txBody>
            <a:bodyPr spcFirstLastPara="1" lIns="0" tIns="0" rIns="0" bIns="0">
              <a:prstTxWarp prst="textArchDown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28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Connection</a:t>
              </a:r>
            </a:p>
          </p:txBody>
        </p:sp>
      </p:grpSp>
      <p:sp>
        <p:nvSpPr>
          <p:cNvPr id="139269" name="TextBox 1">
            <a:extLst>
              <a:ext uri="{FF2B5EF4-FFF2-40B4-BE49-F238E27FC236}">
                <a16:creationId xmlns:a16="http://schemas.microsoft.com/office/drawing/2014/main" id="{A8610827-3F74-4E76-98C6-714D8D01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38125"/>
            <a:ext cx="2820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LONG WIN</a:t>
            </a:r>
          </a:p>
        </p:txBody>
      </p:sp>
      <p:sp>
        <p:nvSpPr>
          <p:cNvPr id="110597" name="TextBox 4">
            <a:extLst>
              <a:ext uri="{FF2B5EF4-FFF2-40B4-BE49-F238E27FC236}">
                <a16:creationId xmlns:a16="http://schemas.microsoft.com/office/drawing/2014/main" id="{18430ABE-9791-4F22-806F-CC4741B6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396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Reimagining Success through The 3 Cs…</a:t>
            </a:r>
            <a:endParaRPr lang="en-GB" altLang="en-US" sz="22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598" name="TextBox 1">
            <a:extLst>
              <a:ext uri="{FF2B5EF4-FFF2-40B4-BE49-F238E27FC236}">
                <a16:creationId xmlns:a16="http://schemas.microsoft.com/office/drawing/2014/main" id="{0CEFF039-F5AB-46E9-BC6D-731D59D76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2403475"/>
            <a:ext cx="1539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CULTURE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A94685-0ED1-4B76-ACE4-A1EC5D39E013}"/>
              </a:ext>
            </a:extLst>
          </p:cNvPr>
          <p:cNvGrpSpPr>
            <a:grpSpLocks/>
          </p:cNvGrpSpPr>
          <p:nvPr/>
        </p:nvGrpSpPr>
        <p:grpSpPr bwMode="auto">
          <a:xfrm rot="3253538">
            <a:off x="3879851" y="1584325"/>
            <a:ext cx="2101850" cy="2301875"/>
            <a:chOff x="4584062" y="1100465"/>
            <a:chExt cx="3686491" cy="3906990"/>
          </a:xfrm>
        </p:grpSpPr>
        <p:grpSp>
          <p:nvGrpSpPr>
            <p:cNvPr id="110601" name="Group 45">
              <a:extLst>
                <a:ext uri="{FF2B5EF4-FFF2-40B4-BE49-F238E27FC236}">
                  <a16:creationId xmlns:a16="http://schemas.microsoft.com/office/drawing/2014/main" id="{5F78BA24-AE3D-47E1-98DE-09528A9BD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062" y="1100465"/>
              <a:ext cx="3686491" cy="3906990"/>
              <a:chOff x="4809" y="951"/>
              <a:chExt cx="921" cy="916"/>
            </a:xfrm>
          </p:grpSpPr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1E5C5D1E-4DE7-401B-86A3-86474E21F5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8" y="951"/>
                <a:ext cx="572" cy="637"/>
              </a:xfrm>
              <a:custGeom>
                <a:avLst/>
                <a:gdLst>
                  <a:gd name="T0" fmla="*/ 793 w 365"/>
                  <a:gd name="T1" fmla="*/ 93 h 437"/>
                  <a:gd name="T2" fmla="*/ 749 w 365"/>
                  <a:gd name="T3" fmla="*/ 47 h 437"/>
                  <a:gd name="T4" fmla="*/ 705 w 365"/>
                  <a:gd name="T5" fmla="*/ 0 h 437"/>
                  <a:gd name="T6" fmla="*/ 705 w 365"/>
                  <a:gd name="T7" fmla="*/ 92 h 437"/>
                  <a:gd name="T8" fmla="*/ 0 w 365"/>
                  <a:gd name="T9" fmla="*/ 711 h 437"/>
                  <a:gd name="T10" fmla="*/ 44 w 365"/>
                  <a:gd name="T11" fmla="*/ 929 h 437"/>
                  <a:gd name="T12" fmla="*/ 99 w 365"/>
                  <a:gd name="T13" fmla="*/ 802 h 437"/>
                  <a:gd name="T14" fmla="*/ 284 w 365"/>
                  <a:gd name="T15" fmla="*/ 826 h 437"/>
                  <a:gd name="T16" fmla="*/ 325 w 365"/>
                  <a:gd name="T17" fmla="*/ 515 h 437"/>
                  <a:gd name="T18" fmla="*/ 705 w 365"/>
                  <a:gd name="T19" fmla="*/ 316 h 437"/>
                  <a:gd name="T20" fmla="*/ 705 w 365"/>
                  <a:gd name="T21" fmla="*/ 405 h 437"/>
                  <a:gd name="T22" fmla="*/ 749 w 365"/>
                  <a:gd name="T23" fmla="*/ 359 h 437"/>
                  <a:gd name="T24" fmla="*/ 787 w 365"/>
                  <a:gd name="T25" fmla="*/ 321 h 437"/>
                  <a:gd name="T26" fmla="*/ 900 w 365"/>
                  <a:gd name="T27" fmla="*/ 204 h 437"/>
                  <a:gd name="T28" fmla="*/ 793 w 365"/>
                  <a:gd name="T29" fmla="*/ 93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"/>
                  <a:gd name="T46" fmla="*/ 0 h 437"/>
                  <a:gd name="T47" fmla="*/ 365 w 365"/>
                  <a:gd name="T48" fmla="*/ 437 h 4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5" h="437">
                    <a:moveTo>
                      <a:pt x="322" y="44"/>
                    </a:moveTo>
                    <a:cubicBezTo>
                      <a:pt x="304" y="22"/>
                      <a:pt x="304" y="22"/>
                      <a:pt x="304" y="22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43"/>
                      <a:pt x="286" y="43"/>
                      <a:pt x="286" y="43"/>
                    </a:cubicBezTo>
                    <a:cubicBezTo>
                      <a:pt x="127" y="46"/>
                      <a:pt x="0" y="176"/>
                      <a:pt x="0" y="335"/>
                    </a:cubicBezTo>
                    <a:cubicBezTo>
                      <a:pt x="0" y="371"/>
                      <a:pt x="6" y="405"/>
                      <a:pt x="18" y="437"/>
                    </a:cubicBezTo>
                    <a:cubicBezTo>
                      <a:pt x="40" y="377"/>
                      <a:pt x="40" y="377"/>
                      <a:pt x="40" y="377"/>
                    </a:cubicBezTo>
                    <a:cubicBezTo>
                      <a:pt x="115" y="389"/>
                      <a:pt x="115" y="389"/>
                      <a:pt x="115" y="389"/>
                    </a:cubicBezTo>
                    <a:cubicBezTo>
                      <a:pt x="100" y="342"/>
                      <a:pt x="105" y="289"/>
                      <a:pt x="132" y="242"/>
                    </a:cubicBezTo>
                    <a:cubicBezTo>
                      <a:pt x="165" y="185"/>
                      <a:pt x="224" y="152"/>
                      <a:pt x="286" y="149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304" y="169"/>
                      <a:pt x="304" y="169"/>
                      <a:pt x="304" y="169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65" y="96"/>
                      <a:pt x="365" y="96"/>
                      <a:pt x="365" y="96"/>
                    </a:cubicBezTo>
                    <a:lnTo>
                      <a:pt x="322" y="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2609674B-FC98-4731-A4B1-16B1AC1AF2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7" y="1518"/>
                <a:ext cx="803" cy="344"/>
              </a:xfrm>
              <a:custGeom>
                <a:avLst/>
                <a:gdLst>
                  <a:gd name="T0" fmla="*/ 1107 w 512"/>
                  <a:gd name="T1" fmla="*/ 300 h 236"/>
                  <a:gd name="T2" fmla="*/ 1041 w 512"/>
                  <a:gd name="T3" fmla="*/ 149 h 236"/>
                  <a:gd name="T4" fmla="*/ 479 w 512"/>
                  <a:gd name="T5" fmla="*/ 222 h 236"/>
                  <a:gd name="T6" fmla="*/ 319 w 512"/>
                  <a:gd name="T7" fmla="*/ 89 h 236"/>
                  <a:gd name="T8" fmla="*/ 407 w 512"/>
                  <a:gd name="T9" fmla="*/ 45 h 236"/>
                  <a:gd name="T10" fmla="*/ 338 w 512"/>
                  <a:gd name="T11" fmla="*/ 34 h 236"/>
                  <a:gd name="T12" fmla="*/ 281 w 512"/>
                  <a:gd name="T13" fmla="*/ 25 h 236"/>
                  <a:gd name="T14" fmla="*/ 107 w 512"/>
                  <a:gd name="T15" fmla="*/ 0 h 236"/>
                  <a:gd name="T16" fmla="*/ 49 w 512"/>
                  <a:gd name="T17" fmla="*/ 136 h 236"/>
                  <a:gd name="T18" fmla="*/ 25 w 512"/>
                  <a:gd name="T19" fmla="*/ 191 h 236"/>
                  <a:gd name="T20" fmla="*/ 0 w 512"/>
                  <a:gd name="T21" fmla="*/ 246 h 236"/>
                  <a:gd name="T22" fmla="*/ 90 w 512"/>
                  <a:gd name="T23" fmla="*/ 204 h 236"/>
                  <a:gd name="T24" fmla="*/ 708 w 512"/>
                  <a:gd name="T25" fmla="*/ 501 h 236"/>
                  <a:gd name="T26" fmla="*/ 1263 w 512"/>
                  <a:gd name="T27" fmla="*/ 275 h 236"/>
                  <a:gd name="T28" fmla="*/ 1107 w 512"/>
                  <a:gd name="T29" fmla="*/ 300 h 2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236"/>
                  <a:gd name="T47" fmla="*/ 512 w 512"/>
                  <a:gd name="T48" fmla="*/ 236 h 2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236">
                    <a:moveTo>
                      <a:pt x="449" y="141"/>
                    </a:moveTo>
                    <a:cubicBezTo>
                      <a:pt x="422" y="70"/>
                      <a:pt x="422" y="70"/>
                      <a:pt x="422" y="70"/>
                    </a:cubicBezTo>
                    <a:cubicBezTo>
                      <a:pt x="365" y="132"/>
                      <a:pt x="270" y="148"/>
                      <a:pt x="194" y="104"/>
                    </a:cubicBezTo>
                    <a:cubicBezTo>
                      <a:pt x="166" y="89"/>
                      <a:pt x="145" y="67"/>
                      <a:pt x="129" y="42"/>
                    </a:cubicBezTo>
                    <a:cubicBezTo>
                      <a:pt x="165" y="21"/>
                      <a:pt x="165" y="21"/>
                      <a:pt x="165" y="21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88" y="180"/>
                      <a:pt x="181" y="236"/>
                      <a:pt x="287" y="236"/>
                    </a:cubicBezTo>
                    <a:cubicBezTo>
                      <a:pt x="377" y="236"/>
                      <a:pt x="458" y="195"/>
                      <a:pt x="512" y="130"/>
                    </a:cubicBezTo>
                    <a:lnTo>
                      <a:pt x="449" y="14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F550A25A-C447-458F-A77A-D67638E065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32" y="1020"/>
                <a:ext cx="397" cy="685"/>
              </a:xfrm>
              <a:custGeom>
                <a:avLst/>
                <a:gdLst>
                  <a:gd name="T0" fmla="*/ 536 w 252"/>
                  <a:gd name="T1" fmla="*/ 911 h 470"/>
                  <a:gd name="T2" fmla="*/ 622 w 252"/>
                  <a:gd name="T3" fmla="*/ 612 h 470"/>
                  <a:gd name="T4" fmla="*/ 20 w 252"/>
                  <a:gd name="T5" fmla="*/ 0 h 470"/>
                  <a:gd name="T6" fmla="*/ 121 w 252"/>
                  <a:gd name="T7" fmla="*/ 103 h 470"/>
                  <a:gd name="T8" fmla="*/ 0 w 252"/>
                  <a:gd name="T9" fmla="*/ 227 h 470"/>
                  <a:gd name="T10" fmla="*/ 129 w 252"/>
                  <a:gd name="T11" fmla="*/ 270 h 470"/>
                  <a:gd name="T12" fmla="*/ 306 w 252"/>
                  <a:gd name="T13" fmla="*/ 797 h 470"/>
                  <a:gd name="T14" fmla="*/ 216 w 252"/>
                  <a:gd name="T15" fmla="*/ 752 h 470"/>
                  <a:gd name="T16" fmla="*/ 241 w 252"/>
                  <a:gd name="T17" fmla="*/ 809 h 470"/>
                  <a:gd name="T18" fmla="*/ 260 w 252"/>
                  <a:gd name="T19" fmla="*/ 856 h 470"/>
                  <a:gd name="T20" fmla="*/ 323 w 252"/>
                  <a:gd name="T21" fmla="*/ 998 h 470"/>
                  <a:gd name="T22" fmla="*/ 488 w 252"/>
                  <a:gd name="T23" fmla="*/ 975 h 470"/>
                  <a:gd name="T24" fmla="*/ 556 w 252"/>
                  <a:gd name="T25" fmla="*/ 965 h 470"/>
                  <a:gd name="T26" fmla="*/ 625 w 252"/>
                  <a:gd name="T27" fmla="*/ 956 h 470"/>
                  <a:gd name="T28" fmla="*/ 536 w 252"/>
                  <a:gd name="T29" fmla="*/ 911 h 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2"/>
                  <a:gd name="T46" fmla="*/ 0 h 470"/>
                  <a:gd name="T47" fmla="*/ 252 w 252"/>
                  <a:gd name="T48" fmla="*/ 470 h 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2" h="470">
                    <a:moveTo>
                      <a:pt x="216" y="429"/>
                    </a:moveTo>
                    <a:cubicBezTo>
                      <a:pt x="238" y="387"/>
                      <a:pt x="251" y="339"/>
                      <a:pt x="251" y="288"/>
                    </a:cubicBezTo>
                    <a:cubicBezTo>
                      <a:pt x="251" y="144"/>
                      <a:pt x="146" y="23"/>
                      <a:pt x="8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8" y="111"/>
                      <a:pt x="35" y="118"/>
                      <a:pt x="52" y="127"/>
                    </a:cubicBezTo>
                    <a:cubicBezTo>
                      <a:pt x="139" y="177"/>
                      <a:pt x="170" y="287"/>
                      <a:pt x="123" y="375"/>
                    </a:cubicBezTo>
                    <a:cubicBezTo>
                      <a:pt x="87" y="354"/>
                      <a:pt x="87" y="354"/>
                      <a:pt x="87" y="354"/>
                    </a:cubicBezTo>
                    <a:cubicBezTo>
                      <a:pt x="97" y="381"/>
                      <a:pt x="97" y="381"/>
                      <a:pt x="97" y="381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30" y="470"/>
                      <a:pt x="130" y="470"/>
                      <a:pt x="130" y="470"/>
                    </a:cubicBezTo>
                    <a:cubicBezTo>
                      <a:pt x="197" y="459"/>
                      <a:pt x="197" y="459"/>
                      <a:pt x="197" y="459"/>
                    </a:cubicBezTo>
                    <a:cubicBezTo>
                      <a:pt x="224" y="454"/>
                      <a:pt x="224" y="454"/>
                      <a:pt x="224" y="454"/>
                    </a:cubicBezTo>
                    <a:cubicBezTo>
                      <a:pt x="252" y="450"/>
                      <a:pt x="252" y="450"/>
                      <a:pt x="252" y="450"/>
                    </a:cubicBezTo>
                    <a:lnTo>
                      <a:pt x="216" y="4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7AD35D-2BD3-4C19-8867-F51FAE66B902}"/>
                </a:ext>
              </a:extLst>
            </p:cNvPr>
            <p:cNvSpPr txBox="1"/>
            <p:nvPr/>
          </p:nvSpPr>
          <p:spPr>
            <a:xfrm rot="18161182">
              <a:off x="5010746" y="2080191"/>
              <a:ext cx="1984957" cy="1556675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19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Mindset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6558A7-23A8-4409-A2B6-89C9D7BCE9F3}"/>
                </a:ext>
              </a:extLst>
            </p:cNvPr>
            <p:cNvSpPr txBox="1"/>
            <p:nvPr/>
          </p:nvSpPr>
          <p:spPr>
            <a:xfrm rot="4434237">
              <a:off x="5891567" y="2178869"/>
              <a:ext cx="2237008" cy="1785283"/>
            </a:xfrm>
            <a:prstGeom prst="rect">
              <a:avLst/>
            </a:prstGeom>
            <a:noFill/>
          </p:spPr>
          <p:txBody>
            <a:bodyPr spcFirstLastPara="1" lIns="0" tIns="0" rIns="0" bIns="0" anchor="ctr">
              <a:prstTxWarp prst="textArchUp">
                <a:avLst>
                  <a:gd name="adj" fmla="val 11986642"/>
                </a:avLst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42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Behaviours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0DD297-0238-4772-AE2D-55AEBA5E3BD2}"/>
                </a:ext>
              </a:extLst>
            </p:cNvPr>
            <p:cNvSpPr txBox="1"/>
            <p:nvPr/>
          </p:nvSpPr>
          <p:spPr>
            <a:xfrm rot="685513">
              <a:off x="5083440" y="3558535"/>
              <a:ext cx="2299471" cy="1207008"/>
            </a:xfrm>
            <a:prstGeom prst="rect">
              <a:avLst/>
            </a:prstGeom>
            <a:noFill/>
          </p:spPr>
          <p:txBody>
            <a:bodyPr spcFirstLastPara="1" lIns="0" tIns="0" rIns="0" bIns="0">
              <a:prstTxWarp prst="textArchDown">
                <a:avLst/>
              </a:prstTxWarp>
            </a:bodyPr>
            <a:lstStyle/>
            <a:p>
              <a:pPr algn="ctr">
                <a:spcAft>
                  <a:spcPts val="900"/>
                </a:spcAft>
                <a:defRPr/>
              </a:pPr>
              <a:r>
                <a:rPr lang="en-GB" sz="24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Relationship</a:t>
              </a:r>
              <a:r>
                <a:rPr lang="en-GB" sz="2800" b="1" dirty="0">
                  <a:solidFill>
                    <a:srgbClr val="2ACA6B"/>
                  </a:solidFill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110600" name="TextBox 27">
            <a:extLst>
              <a:ext uri="{FF2B5EF4-FFF2-40B4-BE49-F238E27FC236}">
                <a16:creationId xmlns:a16="http://schemas.microsoft.com/office/drawing/2014/main" id="{B39706A4-6DCA-450B-B720-09DA53357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275" y="4875213"/>
            <a:ext cx="1225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/>
              <a:t>©Cath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893D91B-B408-4B4B-8B0D-EC8DEE98E882}"/>
              </a:ext>
            </a:extLst>
          </p:cNvPr>
          <p:cNvSpPr/>
          <p:nvPr/>
        </p:nvSpPr>
        <p:spPr bwMode="auto">
          <a:xfrm>
            <a:off x="0" y="4189413"/>
            <a:ext cx="9144000" cy="482600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084837-32EA-4ABA-9059-59F9DB406D63}"/>
              </a:ext>
            </a:extLst>
          </p:cNvPr>
          <p:cNvSpPr txBox="1"/>
          <p:nvPr/>
        </p:nvSpPr>
        <p:spPr>
          <a:xfrm>
            <a:off x="0" y="4662488"/>
            <a:ext cx="9144000" cy="481012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defTabSz="685800" eaLnBrk="1" hangingPunct="1">
              <a:defRPr/>
            </a:pPr>
            <a:endParaRPr lang="en-GB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B3A98-97EB-4E44-AF37-D24A63511C12}"/>
              </a:ext>
            </a:extLst>
          </p:cNvPr>
          <p:cNvSpPr/>
          <p:nvPr/>
        </p:nvSpPr>
        <p:spPr>
          <a:xfrm>
            <a:off x="1554163" y="638175"/>
            <a:ext cx="958850" cy="960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45" name="Title 1">
            <a:extLst>
              <a:ext uri="{FF2B5EF4-FFF2-40B4-BE49-F238E27FC236}">
                <a16:creationId xmlns:a16="http://schemas.microsoft.com/office/drawing/2014/main" id="{A59ADEE6-63F2-4DC2-A3AD-D7CE067F3381}"/>
              </a:ext>
            </a:extLst>
          </p:cNvPr>
          <p:cNvSpPr txBox="1">
            <a:spLocks/>
          </p:cNvSpPr>
          <p:nvPr/>
        </p:nvSpPr>
        <p:spPr bwMode="auto">
          <a:xfrm>
            <a:off x="1557338" y="644525"/>
            <a:ext cx="9556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Clarity</a:t>
            </a:r>
          </a:p>
        </p:txBody>
      </p:sp>
      <p:sp>
        <p:nvSpPr>
          <p:cNvPr id="140294" name="Title 1">
            <a:extLst>
              <a:ext uri="{FF2B5EF4-FFF2-40B4-BE49-F238E27FC236}">
                <a16:creationId xmlns:a16="http://schemas.microsoft.com/office/drawing/2014/main" id="{D079326C-1346-4311-A598-105545B2F6B4}"/>
              </a:ext>
            </a:extLst>
          </p:cNvPr>
          <p:cNvSpPr txBox="1">
            <a:spLocks/>
          </p:cNvSpPr>
          <p:nvPr/>
        </p:nvSpPr>
        <p:spPr bwMode="auto">
          <a:xfrm>
            <a:off x="1554163" y="1598613"/>
            <a:ext cx="955675" cy="642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endParaRPr lang="en-US" altLang="en-US" sz="105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47" name="Picture 11">
            <a:extLst>
              <a:ext uri="{FF2B5EF4-FFF2-40B4-BE49-F238E27FC236}">
                <a16:creationId xmlns:a16="http://schemas.microsoft.com/office/drawing/2014/main" id="{8B9CA4C0-54E6-4A59-A465-857AA37697C6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10271"/>
          <a:stretch>
            <a:fillRect/>
          </a:stretch>
        </p:blipFill>
        <p:spPr>
          <a:xfrm>
            <a:off x="0" y="0"/>
            <a:ext cx="9144000" cy="3567113"/>
          </a:xfrm>
        </p:spPr>
      </p:pic>
      <p:sp>
        <p:nvSpPr>
          <p:cNvPr id="90123" name="Rectangle 10">
            <a:extLst>
              <a:ext uri="{FF2B5EF4-FFF2-40B4-BE49-F238E27FC236}">
                <a16:creationId xmlns:a16="http://schemas.microsoft.com/office/drawing/2014/main" id="{5B6346D3-E1B2-409C-92FE-8584871B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4233863"/>
            <a:ext cx="8551862" cy="392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9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does success look like on a daily basis?  (</a:t>
            </a:r>
            <a:r>
              <a:rPr lang="en-US" altLang="en-US" sz="1950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How?)</a:t>
            </a:r>
            <a:endParaRPr lang="en-US" altLang="en-US" sz="195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1C6F46E-BA6A-44B8-9608-729004FCF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4714875"/>
            <a:ext cx="8523287" cy="392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9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experience do you want (others) to have?  (</a:t>
            </a:r>
            <a:r>
              <a:rPr lang="en-US" altLang="en-US" sz="1950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Stories…</a:t>
            </a:r>
            <a:r>
              <a:rPr lang="en-US" altLang="en-US" sz="19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7D3F3-C28E-4D1D-9D9F-9DF670CA73C8}"/>
              </a:ext>
            </a:extLst>
          </p:cNvPr>
          <p:cNvSpPr txBox="1"/>
          <p:nvPr/>
        </p:nvSpPr>
        <p:spPr>
          <a:xfrm>
            <a:off x="165100" y="128588"/>
            <a:ext cx="1517650" cy="4302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685800" eaLnBrk="1" hangingPunct="1">
              <a:defRPr/>
            </a:pPr>
            <a:r>
              <a:rPr lang="en-GB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E2EF9-151E-415F-B01F-725FE0920860}"/>
              </a:ext>
            </a:extLst>
          </p:cNvPr>
          <p:cNvSpPr txBox="1"/>
          <p:nvPr/>
        </p:nvSpPr>
        <p:spPr>
          <a:xfrm>
            <a:off x="1588" y="3114675"/>
            <a:ext cx="9144000" cy="64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defTabSz="685800" eaLnBrk="1" hangingPunct="1">
              <a:defRPr/>
            </a:pPr>
            <a:endParaRPr lang="en-GB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03A9A-84DF-4C3F-9D27-FD3F1185C5F4}"/>
              </a:ext>
            </a:extLst>
          </p:cNvPr>
          <p:cNvSpPr txBox="1"/>
          <p:nvPr/>
        </p:nvSpPr>
        <p:spPr>
          <a:xfrm>
            <a:off x="0" y="3725863"/>
            <a:ext cx="9144000" cy="479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85800" eaLnBrk="1" hangingPunct="1">
              <a:defRPr/>
            </a:pPr>
            <a:endParaRPr lang="en-GB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3599BD3-0391-4A7F-81E4-89FAB9C17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3236913"/>
            <a:ext cx="6842125" cy="392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r>
              <a:rPr lang="en-GB" altLang="en-US" sz="19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gets you out of bed in the morning?</a:t>
            </a:r>
          </a:p>
        </p:txBody>
      </p:sp>
      <p:sp>
        <p:nvSpPr>
          <p:cNvPr id="90124" name="TextBox 4">
            <a:extLst>
              <a:ext uri="{FF2B5EF4-FFF2-40B4-BE49-F238E27FC236}">
                <a16:creationId xmlns:a16="http://schemas.microsoft.com/office/drawing/2014/main" id="{47820049-FE72-4BC5-B2BD-CA440824D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3763963"/>
            <a:ext cx="6842125" cy="392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>
              <a:defRPr/>
            </a:pPr>
            <a:r>
              <a:rPr lang="en-GB" altLang="en-US" sz="19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What’s your purpose?  (</a:t>
            </a:r>
            <a:r>
              <a:rPr lang="en-GB" altLang="en-US" sz="1950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Why?</a:t>
            </a:r>
            <a:r>
              <a:rPr lang="en-GB" altLang="en-US" sz="195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2655" name="TextBox 15">
            <a:extLst>
              <a:ext uri="{FF2B5EF4-FFF2-40B4-BE49-F238E27FC236}">
                <a16:creationId xmlns:a16="http://schemas.microsoft.com/office/drawing/2014/main" id="{DBD978AD-3386-45D7-9939-1C00BD93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463" y="4872038"/>
            <a:ext cx="1225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/>
              <a:t>©Cath Bishop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B14C98-31E0-49FA-B753-300014A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727200"/>
            <a:ext cx="4303713" cy="708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40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Constant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F34E2-74EA-40D9-BAF9-854874CF3A42}"/>
              </a:ext>
            </a:extLst>
          </p:cNvPr>
          <p:cNvSpPr/>
          <p:nvPr/>
        </p:nvSpPr>
        <p:spPr bwMode="auto">
          <a:xfrm>
            <a:off x="7046913" y="2395538"/>
            <a:ext cx="1816100" cy="666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000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 Review</a:t>
            </a:r>
            <a:endParaRPr lang="en-GB" altLang="en-US" sz="1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">
            <a:extLst>
              <a:ext uri="{FF2B5EF4-FFF2-40B4-BE49-F238E27FC236}">
                <a16:creationId xmlns:a16="http://schemas.microsoft.com/office/drawing/2014/main" id="{D347064F-49B0-4922-85D0-B4CA014D66FD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2601913"/>
            <a:ext cx="2414588" cy="708025"/>
            <a:chOff x="813413" y="2198612"/>
            <a:chExt cx="3937616" cy="129388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633DFA-32E7-41A2-85AE-8C2D737E4606}"/>
                </a:ext>
              </a:extLst>
            </p:cNvPr>
            <p:cNvSpPr/>
            <p:nvPr/>
          </p:nvSpPr>
          <p:spPr bwMode="auto">
            <a:xfrm>
              <a:off x="813413" y="2198612"/>
              <a:ext cx="3590079" cy="1293887"/>
            </a:xfrm>
            <a:prstGeom prst="rect">
              <a:avLst/>
            </a:prstGeom>
            <a:solidFill>
              <a:srgbClr val="44546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135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itle 7">
              <a:extLst>
                <a:ext uri="{FF2B5EF4-FFF2-40B4-BE49-F238E27FC236}">
                  <a16:creationId xmlns:a16="http://schemas.microsoft.com/office/drawing/2014/main" id="{0E3DC194-8DEE-4B07-9551-64954A5F02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6510" y="2265336"/>
              <a:ext cx="3774519" cy="82101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3000" kern="0" dirty="0">
                  <a:solidFill>
                    <a:srgbClr val="FFFFFF"/>
                  </a:solidFill>
                  <a:cs typeface="Arial" panose="020B0604020202020204" pitchFamily="34" charset="0"/>
                </a:rPr>
                <a:t>Feedback</a:t>
              </a:r>
            </a:p>
          </p:txBody>
        </p:sp>
        <p:sp>
          <p:nvSpPr>
            <p:cNvPr id="16" name="Title 7">
              <a:extLst>
                <a:ext uri="{FF2B5EF4-FFF2-40B4-BE49-F238E27FC236}">
                  <a16:creationId xmlns:a16="http://schemas.microsoft.com/office/drawing/2014/main" id="{C3BA0F89-C6FD-4B19-AFCE-E738D05385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8946" y="2732413"/>
              <a:ext cx="3590712" cy="30751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altLang="en-US" sz="16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1B3D9E-A6B6-4C17-9AFF-ED07CB2E18C5}"/>
              </a:ext>
            </a:extLst>
          </p:cNvPr>
          <p:cNvSpPr txBox="1"/>
          <p:nvPr/>
        </p:nvSpPr>
        <p:spPr>
          <a:xfrm>
            <a:off x="107950" y="839788"/>
            <a:ext cx="1685925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prstClr val="white"/>
                </a:solidFill>
              </a:rPr>
              <a:t>‘Mastery’ mindset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C908E-5924-498E-8D4F-38670C0FA76B}"/>
              </a:ext>
            </a:extLst>
          </p:cNvPr>
          <p:cNvSpPr txBox="1"/>
          <p:nvPr/>
        </p:nvSpPr>
        <p:spPr>
          <a:xfrm>
            <a:off x="2684463" y="214313"/>
            <a:ext cx="2765425" cy="461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Growth Mindset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82B27-C1C6-4D8E-88C9-1FDB8F39B224}"/>
              </a:ext>
            </a:extLst>
          </p:cNvPr>
          <p:cNvSpPr txBox="1"/>
          <p:nvPr/>
        </p:nvSpPr>
        <p:spPr>
          <a:xfrm>
            <a:off x="3390900" y="2792413"/>
            <a:ext cx="2292350" cy="831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Marginal Gains Thinking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EE68F-85A2-4CFB-99CC-1EA2E80CA1E4}"/>
              </a:ext>
            </a:extLst>
          </p:cNvPr>
          <p:cNvSpPr txBox="1"/>
          <p:nvPr/>
        </p:nvSpPr>
        <p:spPr>
          <a:xfrm>
            <a:off x="3859213" y="1033463"/>
            <a:ext cx="1677987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400" dirty="0">
                <a:solidFill>
                  <a:prstClr val="white"/>
                </a:solidFill>
              </a:rPr>
              <a:t>Reframing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AF2D9-F31C-4F48-A19B-0F6004AACE40}"/>
              </a:ext>
            </a:extLst>
          </p:cNvPr>
          <p:cNvSpPr txBox="1"/>
          <p:nvPr/>
        </p:nvSpPr>
        <p:spPr>
          <a:xfrm>
            <a:off x="5984875" y="3536950"/>
            <a:ext cx="3035300" cy="8302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Challenge assumptions &amp; bias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9EB0B-326F-47A5-90A0-3E98E675768C}"/>
              </a:ext>
            </a:extLst>
          </p:cNvPr>
          <p:cNvSpPr txBox="1"/>
          <p:nvPr/>
        </p:nvSpPr>
        <p:spPr>
          <a:xfrm>
            <a:off x="671513" y="3598863"/>
            <a:ext cx="2244725" cy="8302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The ‘Progress Principle’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997F6-BA9F-4DC8-B51C-78FFEFBEE573}"/>
              </a:ext>
            </a:extLst>
          </p:cNvPr>
          <p:cNvSpPr txBox="1"/>
          <p:nvPr/>
        </p:nvSpPr>
        <p:spPr>
          <a:xfrm>
            <a:off x="3824288" y="3906838"/>
            <a:ext cx="1271587" cy="461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Stories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E70615-632F-4AB3-9641-D5D75B79126A}"/>
              </a:ext>
            </a:extLst>
          </p:cNvPr>
          <p:cNvSpPr txBox="1"/>
          <p:nvPr/>
        </p:nvSpPr>
        <p:spPr>
          <a:xfrm>
            <a:off x="6302375" y="563563"/>
            <a:ext cx="2011363" cy="552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3000" dirty="0">
                <a:solidFill>
                  <a:prstClr val="white"/>
                </a:solidFill>
              </a:rPr>
              <a:t>Reflection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8E556-C06F-4513-AAED-4A8B711C2621}"/>
              </a:ext>
            </a:extLst>
          </p:cNvPr>
          <p:cNvSpPr txBox="1"/>
          <p:nvPr/>
        </p:nvSpPr>
        <p:spPr>
          <a:xfrm>
            <a:off x="323850" y="4667250"/>
            <a:ext cx="8154988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prstClr val="white"/>
                </a:solidFill>
              </a:rPr>
              <a:t>Co-operative Learning, Co-creation, Design Thinking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0" grpId="0" animBg="1"/>
      <p:bldP spid="2" grpId="0" animBg="1"/>
      <p:bldP spid="3" grpId="0" animBg="1"/>
      <p:bldP spid="6" grpId="0" animBg="1"/>
      <p:bldP spid="8" grpId="0" animBg="1"/>
      <p:bldP spid="9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 descr="&quot;&quot;">
            <a:extLst>
              <a:ext uri="{FF2B5EF4-FFF2-40B4-BE49-F238E27FC236}">
                <a16:creationId xmlns:a16="http://schemas.microsoft.com/office/drawing/2014/main" id="{37F45E68-8D70-4509-AE0E-34FB0F432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360363"/>
            <a:ext cx="8429625" cy="442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C2421-2633-4028-8031-53E6170316F1}"/>
              </a:ext>
            </a:extLst>
          </p:cNvPr>
          <p:cNvSpPr/>
          <p:nvPr/>
        </p:nvSpPr>
        <p:spPr>
          <a:xfrm>
            <a:off x="7037388" y="501650"/>
            <a:ext cx="1631950" cy="12049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40" name="TextBox 1">
            <a:extLst>
              <a:ext uri="{FF2B5EF4-FFF2-40B4-BE49-F238E27FC236}">
                <a16:creationId xmlns:a16="http://schemas.microsoft.com/office/drawing/2014/main" id="{1A028071-1DCB-4670-8B24-E88F2AA2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212850"/>
            <a:ext cx="63690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“Resilience is not simply a person’s ability to ‘bounce back’, but their capacity to </a:t>
            </a:r>
            <a:r>
              <a:rPr lang="en-GB" altLang="en-U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adapt</a:t>
            </a:r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the face of challenging circumstances” (</a:t>
            </a:r>
            <a:r>
              <a:rPr lang="en-GB" altLang="en-US" sz="20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MIND</a:t>
            </a:r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GB" altLang="en-US" sz="2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“The capacity to remain </a:t>
            </a:r>
            <a:r>
              <a:rPr lang="en-GB" altLang="en-U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flexible</a:t>
            </a:r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our thoughts, feelings, and behaviours when faced by a life disruption, or extended periods of pressure, so that we emerge from difficulty stronger, wiser, and more able.”  (</a:t>
            </a:r>
            <a:r>
              <a:rPr lang="en-GB" altLang="en-US" sz="20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Carole Pemberton)</a:t>
            </a:r>
            <a:endParaRPr lang="en-GB" altLang="en-US" sz="2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US" sz="2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6398C-0CFF-478C-BF4F-C3BAD446D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1790700"/>
            <a:ext cx="1608137" cy="1204913"/>
          </a:xfrm>
          <a:prstGeom prst="rect">
            <a:avLst/>
          </a:prstGeom>
          <a:blipFill dpi="0" rotWithShape="1">
            <a:blip r:embed="rId4">
              <a:alphaModFix amt="82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rotWithShape="0">
              <a:srgbClr val="808080">
                <a:alpha val="42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742" name="TextBox 1">
            <a:extLst>
              <a:ext uri="{FF2B5EF4-FFF2-40B4-BE49-F238E27FC236}">
                <a16:creationId xmlns:a16="http://schemas.microsoft.com/office/drawing/2014/main" id="{E998A869-E1CB-4925-B27E-5241E1F7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96863"/>
            <a:ext cx="683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Resilience…</a:t>
            </a:r>
          </a:p>
        </p:txBody>
      </p:sp>
      <p:pic>
        <p:nvPicPr>
          <p:cNvPr id="116743" name="Picture 61" descr="resilience.png">
            <a:extLst>
              <a:ext uri="{FF2B5EF4-FFF2-40B4-BE49-F238E27FC236}">
                <a16:creationId xmlns:a16="http://schemas.microsoft.com/office/drawing/2014/main" id="{07291851-46C9-4248-B344-BC77CA78FB4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32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3175000"/>
            <a:ext cx="349091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UTOOLS_STYLE_ID" val="2"/>
  <p:tag name="YOUTOOLS_STYLE_NAME" val="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UTOOLS_STYLE_NAME" val="Sub Heading"/>
</p:tagLst>
</file>

<file path=ppt/theme/theme1.xml><?xml version="1.0" encoding="utf-8"?>
<a:theme xmlns:a="http://schemas.openxmlformats.org/drawingml/2006/main" name="Office Theme">
  <a:themeElements>
    <a:clrScheme name="DAVILA METRO COLOR">
      <a:dk1>
        <a:sysClr val="windowText" lastClr="000000"/>
      </a:dk1>
      <a:lt1>
        <a:sysClr val="window" lastClr="FFFFFF"/>
      </a:lt1>
      <a:dk2>
        <a:srgbClr val="06BB9B"/>
      </a:dk2>
      <a:lt2>
        <a:srgbClr val="2ACA6B"/>
      </a:lt2>
      <a:accent1>
        <a:srgbClr val="2399DE"/>
      </a:accent1>
      <a:accent2>
        <a:srgbClr val="33495F"/>
      </a:accent2>
      <a:accent3>
        <a:srgbClr val="F4C300"/>
      </a:accent3>
      <a:accent4>
        <a:srgbClr val="E97F00"/>
      </a:accent4>
      <a:accent5>
        <a:srgbClr val="E94F35"/>
      </a:accent5>
      <a:accent6>
        <a:srgbClr val="95A5A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White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ody - Layout">
  <a:themeElements>
    <a:clrScheme name="JBS">
      <a:dk1>
        <a:sysClr val="windowText" lastClr="000000"/>
      </a:dk1>
      <a:lt1>
        <a:srgbClr val="FFFFFF"/>
      </a:lt1>
      <a:dk2>
        <a:srgbClr val="B4975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JB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F7F7F"/>
        </a:solidFill>
        <a:ln w="9525" algn="ctr">
          <a:noFill/>
          <a:miter lim="800000"/>
          <a:headEnd/>
          <a:tailEnd/>
        </a:ln>
      </a:spPr>
      <a:bodyPr wrap="none" anchor="ctr"/>
      <a:lstStyle>
        <a:defPPr algn="ctr" eaLnBrk="1" hangingPunct="1">
          <a:spcAft>
            <a:spcPct val="0"/>
          </a:spcAft>
          <a:defRPr sz="2000">
            <a:solidFill>
              <a:schemeClr val="bg1"/>
            </a:solidFill>
            <a:latin typeface="+mn-lt"/>
          </a:defRPr>
        </a:defPPr>
      </a:lstStyle>
    </a:spDef>
    <a:lnDef>
      <a:spPr>
        <a:ln>
          <a:solidFill>
            <a:srgbClr val="7F7F7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</a:spPr>
      <a:bodyPr wrap="square" lIns="0" tIns="0" rIns="0" bIns="0" rtlCol="0">
        <a:spAutoFit/>
      </a:bodyPr>
      <a:lstStyle>
        <a:defPPr marL="0" algn="l">
          <a:spcAft>
            <a:spcPct val="0"/>
          </a:spcAft>
          <a:defRPr sz="1600" dirty="0" smtClean="0">
            <a:solidFill>
              <a:prstClr val="black"/>
            </a:solidFill>
            <a:latin typeface="Myriad Pro" panose="020B0503030403020204" pitchFamily="34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CJBS" id="{E2CAD778-9156-4E27-BE55-A99633C0D628}" vid="{14434ABE-B8D7-405F-925A-041F19D3C10F}"/>
    </a:ext>
  </a:extLst>
</a:theme>
</file>

<file path=ppt/theme/theme17.xml><?xml version="1.0" encoding="utf-8"?>
<a:theme xmlns:a="http://schemas.openxmlformats.org/drawingml/2006/main" name="4_Office Theme">
  <a:themeElements>
    <a:clrScheme name="DAVILA METRO COLOR">
      <a:dk1>
        <a:sysClr val="windowText" lastClr="000000"/>
      </a:dk1>
      <a:lt1>
        <a:sysClr val="window" lastClr="FFFFFF"/>
      </a:lt1>
      <a:dk2>
        <a:srgbClr val="06BB9B"/>
      </a:dk2>
      <a:lt2>
        <a:srgbClr val="2ACA6B"/>
      </a:lt2>
      <a:accent1>
        <a:srgbClr val="2399DE"/>
      </a:accent1>
      <a:accent2>
        <a:srgbClr val="33495F"/>
      </a:accent2>
      <a:accent3>
        <a:srgbClr val="F4C300"/>
      </a:accent3>
      <a:accent4>
        <a:srgbClr val="E97F00"/>
      </a:accent4>
      <a:accent5>
        <a:srgbClr val="E94F35"/>
      </a:accent5>
      <a:accent6>
        <a:srgbClr val="95A5A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White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2.xml><?xml version="1.0" encoding="utf-8"?>
<a:theme xmlns:a="http://schemas.openxmlformats.org/drawingml/2006/main" name="3_Office Theme">
  <a:themeElements>
    <a:clrScheme name="DAVILA METRO COLOR">
      <a:dk1>
        <a:sysClr val="windowText" lastClr="000000"/>
      </a:dk1>
      <a:lt1>
        <a:sysClr val="window" lastClr="FFFFFF"/>
      </a:lt1>
      <a:dk2>
        <a:srgbClr val="06BB9B"/>
      </a:dk2>
      <a:lt2>
        <a:srgbClr val="2ACA6B"/>
      </a:lt2>
      <a:accent1>
        <a:srgbClr val="2399DE"/>
      </a:accent1>
      <a:accent2>
        <a:srgbClr val="33495F"/>
      </a:accent2>
      <a:accent3>
        <a:srgbClr val="F4C300"/>
      </a:accent3>
      <a:accent4>
        <a:srgbClr val="E97F00"/>
      </a:accent4>
      <a:accent5>
        <a:srgbClr val="E94F35"/>
      </a:accent5>
      <a:accent6>
        <a:srgbClr val="95A5A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ALP PP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734B"/>
      </a:accent1>
      <a:accent2>
        <a:srgbClr val="A38F6F"/>
      </a:accent2>
      <a:accent3>
        <a:srgbClr val="BAAB93"/>
      </a:accent3>
      <a:accent4>
        <a:srgbClr val="D1C7B7"/>
      </a:accent4>
      <a:accent5>
        <a:srgbClr val="E8E3DB"/>
      </a:accent5>
      <a:accent6>
        <a:srgbClr val="F4F1ED"/>
      </a:accent6>
      <a:hlink>
        <a:srgbClr val="3D7EDB"/>
      </a:hlink>
      <a:folHlink>
        <a:srgbClr val="D10074"/>
      </a:folHlink>
    </a:clrScheme>
    <a:fontScheme name="JBS Font Theme Fonts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D7ED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C0E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AVILA METRO COLOR">
    <a:dk1>
      <a:sysClr val="windowText" lastClr="000000"/>
    </a:dk1>
    <a:lt1>
      <a:sysClr val="window" lastClr="FFFFFF"/>
    </a:lt1>
    <a:dk2>
      <a:srgbClr val="06BB9B"/>
    </a:dk2>
    <a:lt2>
      <a:srgbClr val="2ACA6B"/>
    </a:lt2>
    <a:accent1>
      <a:srgbClr val="2399DE"/>
    </a:accent1>
    <a:accent2>
      <a:srgbClr val="33495F"/>
    </a:accent2>
    <a:accent3>
      <a:srgbClr val="F4C300"/>
    </a:accent3>
    <a:accent4>
      <a:srgbClr val="E97F00"/>
    </a:accent4>
    <a:accent5>
      <a:srgbClr val="E94F35"/>
    </a:accent5>
    <a:accent6>
      <a:srgbClr val="95A5A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DAVILA METRO COLOR">
    <a:dk1>
      <a:sysClr val="windowText" lastClr="000000"/>
    </a:dk1>
    <a:lt1>
      <a:sysClr val="window" lastClr="FFFFFF"/>
    </a:lt1>
    <a:dk2>
      <a:srgbClr val="06BB9B"/>
    </a:dk2>
    <a:lt2>
      <a:srgbClr val="2ACA6B"/>
    </a:lt2>
    <a:accent1>
      <a:srgbClr val="2399DE"/>
    </a:accent1>
    <a:accent2>
      <a:srgbClr val="33495F"/>
    </a:accent2>
    <a:accent3>
      <a:srgbClr val="F4C300"/>
    </a:accent3>
    <a:accent4>
      <a:srgbClr val="E97F00"/>
    </a:accent4>
    <a:accent5>
      <a:srgbClr val="E94F35"/>
    </a:accent5>
    <a:accent6>
      <a:srgbClr val="95A5A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162184</TotalTime>
  <Words>506</Words>
  <Application>Microsoft Office PowerPoint</Application>
  <PresentationFormat>On-screen Show (16:9)</PresentationFormat>
  <Paragraphs>106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15</vt:i4>
      </vt:variant>
    </vt:vector>
  </HeadingPairs>
  <TitlesOfParts>
    <vt:vector size="47" baseType="lpstr">
      <vt:lpstr>Arial</vt:lpstr>
      <vt:lpstr>ＭＳ Ｐゴシック</vt:lpstr>
      <vt:lpstr>Calibri</vt:lpstr>
      <vt:lpstr>FS Jack</vt:lpstr>
      <vt:lpstr>Calibri Light</vt:lpstr>
      <vt:lpstr>Arial Nova</vt:lpstr>
      <vt:lpstr>Georgia</vt:lpstr>
      <vt:lpstr>Roboto Condensed Regular</vt:lpstr>
      <vt:lpstr>Malgun Gothic</vt:lpstr>
      <vt:lpstr>Myriad Pro</vt:lpstr>
      <vt:lpstr>Times New Roman</vt:lpstr>
      <vt:lpstr>Times</vt:lpstr>
      <vt:lpstr>Tahoma</vt:lpstr>
      <vt:lpstr>Office Theme</vt:lpstr>
      <vt:lpstr>3_Office Theme</vt:lpstr>
      <vt:lpstr>12_Custom Design</vt:lpstr>
      <vt:lpstr>Custom Design</vt:lpstr>
      <vt:lpstr>2_Custom Design</vt:lpstr>
      <vt:lpstr>ALP PPT template</vt:lpstr>
      <vt:lpstr>1_ALP PPT template</vt:lpstr>
      <vt:lpstr>2_ALP PPT template</vt:lpstr>
      <vt:lpstr>3_ALP PPT template</vt:lpstr>
      <vt:lpstr>4_ALP PPT template</vt:lpstr>
      <vt:lpstr>6_ALP PPT template</vt:lpstr>
      <vt:lpstr>5_ALP PPT template</vt:lpstr>
      <vt:lpstr>1_WhiteBackground</vt:lpstr>
      <vt:lpstr>7_ALP PPT template</vt:lpstr>
      <vt:lpstr>8_ALP PPT template</vt:lpstr>
      <vt:lpstr>Body - Layout</vt:lpstr>
      <vt:lpstr>4_Office Theme</vt:lpstr>
      <vt:lpstr>2_WhiteBackground</vt:lpstr>
      <vt:lpstr>OU Title</vt:lpstr>
      <vt:lpstr>EMPLOYABILITY CONFERENCE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BE EFFECTIVE UNDER EXTREME PRESSURE</vt:lpstr>
      <vt:lpstr>Connections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Tenuun</dc:creator>
  <cp:lastModifiedBy>Caroline.Fletcher-Moore</cp:lastModifiedBy>
  <cp:revision>702</cp:revision>
  <cp:lastPrinted>2020-10-20T11:25:07Z</cp:lastPrinted>
  <dcterms:created xsi:type="dcterms:W3CDTF">2014-10-03T08:25:27Z</dcterms:created>
  <dcterms:modified xsi:type="dcterms:W3CDTF">2022-03-21T11:38:26Z</dcterms:modified>
</cp:coreProperties>
</file>