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24"/>
  </p:notesMasterIdLst>
  <p:sldIdLst>
    <p:sldId id="274" r:id="rId6"/>
    <p:sldId id="312" r:id="rId7"/>
    <p:sldId id="712" r:id="rId8"/>
    <p:sldId id="707" r:id="rId9"/>
    <p:sldId id="715" r:id="rId10"/>
    <p:sldId id="700" r:id="rId11"/>
    <p:sldId id="716" r:id="rId12"/>
    <p:sldId id="717" r:id="rId13"/>
    <p:sldId id="720" r:id="rId14"/>
    <p:sldId id="704" r:id="rId15"/>
    <p:sldId id="709" r:id="rId16"/>
    <p:sldId id="718" r:id="rId17"/>
    <p:sldId id="714" r:id="rId18"/>
    <p:sldId id="721" r:id="rId19"/>
    <p:sldId id="719" r:id="rId20"/>
    <p:sldId id="711" r:id="rId21"/>
    <p:sldId id="323" r:id="rId22"/>
    <p:sldId id="27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110" d="100"/>
          <a:sy n="110" d="100"/>
        </p:scale>
        <p:origin x="3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7AB3E-D1F2-423F-B9BF-54CBBC747D82}" type="datetimeFigureOut">
              <a:rPr lang="en-GB" smtClean="0"/>
              <a:t>15/03/2022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A0740-BB6A-44A1-905B-066674E3187D}" type="slidenum">
              <a:rPr lang="en-GB" smtClean="0"/>
              <a:t>‹#›</a:t>
            </a:fld>
            <a:endParaRPr lang="en-GB"/>
          </a:p>
        </p:txBody>
      </p:sp>
    </p:spTree>
    <p:extLst>
      <p:ext uri="{BB962C8B-B14F-4D97-AF65-F5344CB8AC3E}">
        <p14:creationId xmlns:p14="http://schemas.microsoft.com/office/powerpoint/2010/main" val="400913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8519EDF-32DA-2B40-A28B-2067B9A173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42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careers stage segmentation has emerged from our delivery of live careers support to students and is informed by their self-reporting  </a:t>
            </a:r>
          </a:p>
          <a:p>
            <a:endParaRPr lang="en-GB" dirty="0"/>
          </a:p>
          <a:p>
            <a:r>
              <a:rPr lang="en-GB" dirty="0"/>
              <a:t>Distinctive feature: diversity of career stages and career objectives, often on the same programme </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2AEAD5-4A73-4230-98F0-6F93D8DB81E1}" type="slidenum">
              <a:rPr kumimoji="0" lang="en-GB" sz="12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893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Front Cover Image">
    <p:spTree>
      <p:nvGrpSpPr>
        <p:cNvPr id="1" name=""/>
        <p:cNvGrpSpPr/>
        <p:nvPr/>
      </p:nvGrpSpPr>
      <p:grpSpPr>
        <a:xfrm>
          <a:off x="0" y="0"/>
          <a:ext cx="0" cy="0"/>
          <a:chOff x="0" y="0"/>
          <a:chExt cx="0" cy="0"/>
        </a:xfrm>
      </p:grpSpPr>
      <p:sp>
        <p:nvSpPr>
          <p:cNvPr id="5" name="Picture Placeholder 8"/>
          <p:cNvSpPr>
            <a:spLocks noGrp="1"/>
          </p:cNvSpPr>
          <p:nvPr>
            <p:ph type="pic" sz="quarter" idx="13"/>
          </p:nvPr>
        </p:nvSpPr>
        <p:spPr>
          <a:xfrm>
            <a:off x="0" y="0"/>
            <a:ext cx="12190404" cy="6858000"/>
          </a:xfrm>
          <a:solidFill>
            <a:schemeClr val="bg2"/>
          </a:solidFill>
        </p:spPr>
        <p:txBody>
          <a:bodyPr/>
          <a:lstStyle>
            <a:lvl1pPr algn="r">
              <a:defRPr sz="1814"/>
            </a:lvl1pPr>
          </a:lstStyle>
          <a:p>
            <a:r>
              <a:rPr lang="en-US"/>
              <a:t>Click icon to add picture</a:t>
            </a:r>
            <a:endParaRPr lang="en-GB" dirty="0"/>
          </a:p>
        </p:txBody>
      </p:sp>
    </p:spTree>
    <p:extLst>
      <p:ext uri="{BB962C8B-B14F-4D97-AF65-F5344CB8AC3E}">
        <p14:creationId xmlns:p14="http://schemas.microsoft.com/office/powerpoint/2010/main" val="1327794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5916613" y="0"/>
            <a:ext cx="5734928" cy="5697538"/>
          </a:xfrm>
          <a:solidFill>
            <a:schemeClr val="accent1">
              <a:alpha val="88000"/>
            </a:schemeClr>
          </a:solidFill>
        </p:spPr>
        <p:txBody>
          <a:bodyPr lIns="144000" tIns="1044000" rIns="144000" bIns="72000" anchor="t" anchorCtr="0"/>
          <a:lstStyle>
            <a:lvl1pPr algn="l">
              <a:defRPr sz="3600">
                <a:solidFill>
                  <a:schemeClr val="bg1"/>
                </a:solidFill>
              </a:defRPr>
            </a:lvl1pPr>
          </a:lstStyle>
          <a:p>
            <a:r>
              <a:rPr lang="en-US" dirty="0"/>
              <a:t>LOREM IPSUM DOLOR </a:t>
            </a:r>
            <a:br>
              <a:rPr lang="en-US" dirty="0"/>
            </a:br>
            <a:r>
              <a:rPr lang="en-US" dirty="0"/>
              <a:t>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4890136" y="5334623"/>
            <a:ext cx="3789044" cy="725830"/>
          </a:xfrm>
          <a:solidFill>
            <a:schemeClr val="bg1">
              <a:alpha val="88000"/>
            </a:schemeClr>
          </a:solidFill>
        </p:spPr>
        <p:txBody>
          <a:bodyPr lIns="72000" rIns="72000" bIns="72000" anchor="ctr" anchorCtr="0"/>
          <a:lstStyle>
            <a:lvl1pPr marL="0" indent="0" algn="r">
              <a:buNone/>
              <a:defRPr sz="1800">
                <a:solidFill>
                  <a:schemeClr val="tx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68B24AFD-A365-4287-A790-DEBCCE8081FC}"/>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216334E2-FB6F-482C-85B5-B3624011D5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158410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469100" y="0"/>
            <a:ext cx="5734928" cy="5697538"/>
          </a:xfrm>
          <a:solidFill>
            <a:schemeClr val="accent2">
              <a:alpha val="88000"/>
            </a:schemeClr>
          </a:solidFill>
        </p:spPr>
        <p:txBody>
          <a:bodyPr lIns="144000" tIns="1044000" rIns="144000" bIns="72000" anchor="t" anchorCtr="0"/>
          <a:lstStyle>
            <a:lvl1pPr algn="l">
              <a:defRPr sz="3600">
                <a:solidFill>
                  <a:schemeClr val="bg1"/>
                </a:solidFill>
              </a:defRPr>
            </a:lvl1pPr>
          </a:lstStyle>
          <a:p>
            <a:r>
              <a:rPr lang="en-US" dirty="0"/>
              <a:t>LOREM IPSUM DOLOR </a:t>
            </a:r>
            <a:br>
              <a:rPr lang="en-US" dirty="0"/>
            </a:br>
            <a:r>
              <a:rPr lang="en-US" dirty="0"/>
              <a:t>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3869843" y="5334623"/>
            <a:ext cx="3789044" cy="725830"/>
          </a:xfrm>
          <a:solidFill>
            <a:schemeClr val="accent1">
              <a:alpha val="88000"/>
            </a:schemeClr>
          </a:solidFill>
        </p:spPr>
        <p:txBody>
          <a:bodyPr lIns="72000" rIns="72000" bIns="72000" anchor="ctr" anchorCtr="0"/>
          <a:lstStyle>
            <a:lvl1pPr marL="0" indent="0" algn="l">
              <a:buNone/>
              <a:defRPr sz="1800">
                <a:solidFill>
                  <a:schemeClr val="bg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B1CF1E23-3596-44C5-BB7B-D50327CC3A98}"/>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75A790FB-8A77-4AF2-A294-969323B91F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775450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96638"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503401" y="1133014"/>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096000" y="1125538"/>
            <a:ext cx="5580063" cy="4072391"/>
          </a:xfrm>
          <a:solidFill>
            <a:schemeClr val="accent1"/>
          </a:solidFill>
        </p:spPr>
        <p:txBody>
          <a:bodyPr/>
          <a:lstStyle/>
          <a:p>
            <a:endParaRPr lang="en-GB"/>
          </a:p>
        </p:txBody>
      </p:sp>
    </p:spTree>
    <p:extLst>
      <p:ext uri="{BB962C8B-B14F-4D97-AF65-F5344CB8AC3E}">
        <p14:creationId xmlns:p14="http://schemas.microsoft.com/office/powerpoint/2010/main" val="104313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96638" cy="981075"/>
          </a:xfrm>
        </p:spPr>
        <p:txBody>
          <a:bodyPr/>
          <a:lstStyle>
            <a:lvl1pPr>
              <a:defRPr>
                <a:solidFill>
                  <a:schemeClr val="tx1"/>
                </a:solidFill>
              </a:defRPr>
            </a:lvl1pPr>
          </a:lstStyle>
          <a:p>
            <a:r>
              <a:rPr lang="en-US" noProof="0" dirty="0"/>
              <a:t>CLICK TO EDIT MASTER TITLE STYLE</a:t>
            </a:r>
            <a:endParaRPr lang="en-GB" noProof="0" dirty="0"/>
          </a:p>
        </p:txBody>
      </p:sp>
      <p:sp>
        <p:nvSpPr>
          <p:cNvPr id="3" name="Content Placeholder 2"/>
          <p:cNvSpPr>
            <a:spLocks noGrp="1"/>
          </p:cNvSpPr>
          <p:nvPr>
            <p:ph idx="1"/>
          </p:nvPr>
        </p:nvSpPr>
        <p:spPr>
          <a:xfrm>
            <a:off x="503401" y="1133014"/>
            <a:ext cx="5413212" cy="457123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096000" y="1133013"/>
            <a:ext cx="5592599" cy="5724985"/>
          </a:xfrm>
          <a:solidFill>
            <a:schemeClr val="accent1"/>
          </a:solidFill>
        </p:spPr>
        <p:txBody>
          <a:bodyPr/>
          <a:lstStyle/>
          <a:p>
            <a:endParaRPr lang="en-GB"/>
          </a:p>
        </p:txBody>
      </p:sp>
    </p:spTree>
    <p:extLst>
      <p:ext uri="{BB962C8B-B14F-4D97-AF65-F5344CB8AC3E}">
        <p14:creationId xmlns:p14="http://schemas.microsoft.com/office/powerpoint/2010/main" val="69179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479425" y="1"/>
            <a:ext cx="5437188" cy="5696774"/>
          </a:xfrm>
          <a:solidFill>
            <a:schemeClr val="accent1"/>
          </a:solidFill>
        </p:spPr>
        <p:txBody>
          <a:bodyPr/>
          <a:lstStyle/>
          <a:p>
            <a:endParaRPr lang="en-GB"/>
          </a:p>
        </p:txBody>
      </p:sp>
      <p:sp>
        <p:nvSpPr>
          <p:cNvPr id="2" name="Title 1"/>
          <p:cNvSpPr>
            <a:spLocks noGrp="1"/>
          </p:cNvSpPr>
          <p:nvPr>
            <p:ph type="title" hasCustomPrompt="1"/>
          </p:nvPr>
        </p:nvSpPr>
        <p:spPr>
          <a:xfrm>
            <a:off x="6262851" y="-7476"/>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6262851" y="1125538"/>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2890420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0" y="0"/>
            <a:ext cx="5916613" cy="6857999"/>
          </a:xfrm>
          <a:solidFill>
            <a:schemeClr val="accent1"/>
          </a:solidFill>
        </p:spPr>
        <p:txBody>
          <a:bodyPr/>
          <a:lstStyle/>
          <a:p>
            <a:endParaRPr lang="en-GB"/>
          </a:p>
        </p:txBody>
      </p:sp>
      <p:sp>
        <p:nvSpPr>
          <p:cNvPr id="2" name="Title 1"/>
          <p:cNvSpPr>
            <a:spLocks noGrp="1"/>
          </p:cNvSpPr>
          <p:nvPr>
            <p:ph type="title" hasCustomPrompt="1"/>
          </p:nvPr>
        </p:nvSpPr>
        <p:spPr>
          <a:xfrm>
            <a:off x="6262851" y="-7476"/>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6262851" y="1125538"/>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595899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2F825F-256D-44F4-851A-118D6C1965FA}"/>
              </a:ext>
            </a:extLst>
          </p:cNvPr>
          <p:cNvSpPr>
            <a:spLocks noGrp="1"/>
          </p:cNvSpPr>
          <p:nvPr>
            <p:ph type="pic" sz="quarter" idx="10"/>
          </p:nvPr>
        </p:nvSpPr>
        <p:spPr>
          <a:xfrm>
            <a:off x="6254750" y="-10368"/>
            <a:ext cx="5937250" cy="6857999"/>
          </a:xfrm>
          <a:solidFill>
            <a:schemeClr val="accent1"/>
          </a:solidFill>
        </p:spPr>
        <p:txBody>
          <a:bodyPr/>
          <a:lstStyle/>
          <a:p>
            <a:endParaRPr lang="en-GB" dirty="0"/>
          </a:p>
        </p:txBody>
      </p:sp>
      <p:sp>
        <p:nvSpPr>
          <p:cNvPr id="2" name="Title 1"/>
          <p:cNvSpPr>
            <a:spLocks noGrp="1"/>
          </p:cNvSpPr>
          <p:nvPr>
            <p:ph type="title" hasCustomPrompt="1"/>
          </p:nvPr>
        </p:nvSpPr>
        <p:spPr>
          <a:xfrm>
            <a:off x="479425" y="0"/>
            <a:ext cx="5413212" cy="981075"/>
          </a:xfrm>
        </p:spPr>
        <p:txBody>
          <a:bodyPr/>
          <a:lstStyle/>
          <a:p>
            <a:r>
              <a:rPr lang="en-US" noProof="0" dirty="0"/>
              <a:t>CLICK TO EDIT MASTER TITLE STYLE</a:t>
            </a:r>
            <a:endParaRPr lang="en-GB" noProof="0" dirty="0"/>
          </a:p>
        </p:txBody>
      </p:sp>
      <p:sp>
        <p:nvSpPr>
          <p:cNvPr id="3" name="Content Placeholder 2"/>
          <p:cNvSpPr>
            <a:spLocks noGrp="1"/>
          </p:cNvSpPr>
          <p:nvPr>
            <p:ph idx="1"/>
          </p:nvPr>
        </p:nvSpPr>
        <p:spPr>
          <a:xfrm>
            <a:off x="479425" y="1133014"/>
            <a:ext cx="5413212" cy="45712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Tree>
    <p:extLst>
      <p:ext uri="{BB962C8B-B14F-4D97-AF65-F5344CB8AC3E}">
        <p14:creationId xmlns:p14="http://schemas.microsoft.com/office/powerpoint/2010/main" val="1743410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1"/>
            <a:ext cx="11196637" cy="4564377"/>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7268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1"/>
            <a:ext cx="11196637" cy="2295839"/>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8">
            <a:extLst>
              <a:ext uri="{FF2B5EF4-FFF2-40B4-BE49-F238E27FC236}">
                <a16:creationId xmlns:a16="http://schemas.microsoft.com/office/drawing/2014/main" id="{7FD12783-1256-401E-8520-372ACC3F0859}"/>
              </a:ext>
            </a:extLst>
          </p:cNvPr>
          <p:cNvSpPr>
            <a:spLocks noGrp="1"/>
          </p:cNvSpPr>
          <p:nvPr>
            <p:ph sz="quarter" idx="14"/>
          </p:nvPr>
        </p:nvSpPr>
        <p:spPr>
          <a:xfrm>
            <a:off x="471040" y="3429000"/>
            <a:ext cx="11196637" cy="2295839"/>
          </a:xfrm>
        </p:spPr>
        <p:txBody>
          <a:bodyPr lIns="72000" rIns="72000" bIns="72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464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4855" y="1126482"/>
            <a:ext cx="11164276" cy="1469326"/>
          </a:xfrm>
        </p:spPr>
        <p:txBody>
          <a:bodyPr anchor="b" anchorCtr="0"/>
          <a:lstStyle>
            <a:lvl1pPr algn="l">
              <a:lnSpc>
                <a:spcPct val="90000"/>
              </a:lnSpc>
              <a:defRPr sz="4898" b="0" cap="none" baseline="0">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504855" y="2599074"/>
            <a:ext cx="11164276" cy="1371371"/>
          </a:xfrm>
        </p:spPr>
        <p:txBody>
          <a:bodyPr anchor="t" anchorCtr="0"/>
          <a:lstStyle>
            <a:lvl1pPr marL="0" indent="0">
              <a:lnSpc>
                <a:spcPct val="90000"/>
              </a:lnSpc>
              <a:spcBef>
                <a:spcPts val="0"/>
              </a:spcBef>
              <a:spcAft>
                <a:spcPts val="0"/>
              </a:spcAft>
              <a:buNone/>
              <a:defRPr sz="4898" b="0" cap="none" baseline="0">
                <a:solidFill>
                  <a:schemeClr val="tx1"/>
                </a:solidFill>
              </a:defRPr>
            </a:lvl1pPr>
            <a:lvl2pPr marL="472942" indent="0">
              <a:buNone/>
              <a:defRPr sz="1905">
                <a:solidFill>
                  <a:schemeClr val="tx1">
                    <a:tint val="75000"/>
                  </a:schemeClr>
                </a:solidFill>
              </a:defRPr>
            </a:lvl2pPr>
            <a:lvl3pPr marL="945885" indent="0">
              <a:buNone/>
              <a:defRPr sz="1633">
                <a:solidFill>
                  <a:schemeClr val="tx1">
                    <a:tint val="75000"/>
                  </a:schemeClr>
                </a:solidFill>
              </a:defRPr>
            </a:lvl3pPr>
            <a:lvl4pPr marL="1418827" indent="0">
              <a:buNone/>
              <a:defRPr sz="1451">
                <a:solidFill>
                  <a:schemeClr val="tx1">
                    <a:tint val="75000"/>
                  </a:schemeClr>
                </a:solidFill>
              </a:defRPr>
            </a:lvl4pPr>
            <a:lvl5pPr marL="1891770" indent="0">
              <a:buNone/>
              <a:defRPr sz="1451">
                <a:solidFill>
                  <a:schemeClr val="tx1">
                    <a:tint val="75000"/>
                  </a:schemeClr>
                </a:solidFill>
              </a:defRPr>
            </a:lvl5pPr>
            <a:lvl6pPr marL="2364711" indent="0">
              <a:buNone/>
              <a:defRPr sz="1451">
                <a:solidFill>
                  <a:schemeClr val="tx1">
                    <a:tint val="75000"/>
                  </a:schemeClr>
                </a:solidFill>
              </a:defRPr>
            </a:lvl6pPr>
            <a:lvl7pPr marL="2837655" indent="0">
              <a:buNone/>
              <a:defRPr sz="1451">
                <a:solidFill>
                  <a:schemeClr val="tx1">
                    <a:tint val="75000"/>
                  </a:schemeClr>
                </a:solidFill>
              </a:defRPr>
            </a:lvl7pPr>
            <a:lvl8pPr marL="3310597" indent="0">
              <a:buNone/>
              <a:defRPr sz="1451">
                <a:solidFill>
                  <a:schemeClr val="tx1">
                    <a:tint val="75000"/>
                  </a:schemeClr>
                </a:solidFill>
              </a:defRPr>
            </a:lvl8pPr>
            <a:lvl9pPr marL="3783539" indent="0">
              <a:buNone/>
              <a:defRPr sz="14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2957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4B2C6B-C0FA-4C4A-B6C4-6C0AF4396463}"/>
              </a:ext>
            </a:extLst>
          </p:cNvPr>
          <p:cNvSpPr/>
          <p:nvPr userDrawn="1"/>
        </p:nvSpPr>
        <p:spPr>
          <a:xfrm>
            <a:off x="0" y="1775013"/>
            <a:ext cx="6299947" cy="4189369"/>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 name="Title 1"/>
          <p:cNvSpPr>
            <a:spLocks noGrp="1"/>
          </p:cNvSpPr>
          <p:nvPr>
            <p:ph type="ctrTitle"/>
          </p:nvPr>
        </p:nvSpPr>
        <p:spPr>
          <a:xfrm>
            <a:off x="479425" y="1967345"/>
            <a:ext cx="5616575" cy="1824726"/>
          </a:xfrm>
        </p:spPr>
        <p:txBody>
          <a:bodyPr rIns="144000" anchor="b" anchorCtr="0"/>
          <a:lstStyle>
            <a:lvl1pPr algn="l">
              <a:lnSpc>
                <a:spcPct val="90000"/>
              </a:lnSpc>
              <a:spcBef>
                <a:spcPts val="0"/>
              </a:spcBef>
              <a:spcAft>
                <a:spcPts val="544"/>
              </a:spcAft>
              <a:defRPr sz="4000" b="1">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3919817"/>
            <a:ext cx="5592827" cy="1209775"/>
          </a:xfrm>
        </p:spPr>
        <p:txBody>
          <a:bodyPr rIns="72000"/>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5129593"/>
            <a:ext cx="5592827" cy="636666"/>
          </a:xfrm>
          <a:prstGeom prst="rect">
            <a:avLst/>
          </a:prstGeom>
        </p:spPr>
        <p:txBody>
          <a:bodyPr lIns="0" tIns="0" rIns="72000" bIns="0" anchor="ctr" anchorCtr="0"/>
          <a:lstStyle>
            <a:lvl1pPr>
              <a:defRPr sz="2000">
                <a:solidFill>
                  <a:schemeClr val="bg1"/>
                </a:solidFill>
              </a:defRPr>
            </a:lvl1pPr>
          </a:lstStyle>
          <a:p>
            <a:endParaRPr lang="en-GB" dirty="0"/>
          </a:p>
        </p:txBody>
      </p:sp>
      <p:grpSp>
        <p:nvGrpSpPr>
          <p:cNvPr id="12" name="Group 11">
            <a:extLst>
              <a:ext uri="{FF2B5EF4-FFF2-40B4-BE49-F238E27FC236}">
                <a16:creationId xmlns:a16="http://schemas.microsoft.com/office/drawing/2014/main" id="{CFE39AD9-B263-44D7-810C-0BC77008E986}"/>
              </a:ext>
            </a:extLst>
          </p:cNvPr>
          <p:cNvGrpSpPr/>
          <p:nvPr userDrawn="1"/>
        </p:nvGrpSpPr>
        <p:grpSpPr>
          <a:xfrm>
            <a:off x="-1" y="6213892"/>
            <a:ext cx="1856509" cy="426858"/>
            <a:chOff x="-1" y="6200336"/>
            <a:chExt cx="2348153" cy="539900"/>
          </a:xfrm>
        </p:grpSpPr>
        <p:sp>
          <p:nvSpPr>
            <p:cNvPr id="13" name="Rectangle 12">
              <a:extLst>
                <a:ext uri="{FF2B5EF4-FFF2-40B4-BE49-F238E27FC236}">
                  <a16:creationId xmlns:a16="http://schemas.microsoft.com/office/drawing/2014/main" id="{BFF691F7-095E-49B5-9304-CD36A68227D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4" name="Picture 3">
              <a:extLst>
                <a:ext uri="{FF2B5EF4-FFF2-40B4-BE49-F238E27FC236}">
                  <a16:creationId xmlns:a16="http://schemas.microsoft.com/office/drawing/2014/main" id="{C8F51B3A-5D0D-4018-9F9C-30B419BF4971}"/>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3E1439B7-D3D5-49D6-9644-FC91B24678FD}"/>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7C042A08-E973-4782-98EF-4FBA567CBC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494814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3327517" y="1126302"/>
            <a:ext cx="2628000"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6" y="1133162"/>
            <a:ext cx="2628159"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0">
            <a:extLst>
              <a:ext uri="{FF2B5EF4-FFF2-40B4-BE49-F238E27FC236}">
                <a16:creationId xmlns:a16="http://schemas.microsoft.com/office/drawing/2014/main" id="{F4E00230-5D5B-4B2E-893E-4F464ED82A26}"/>
              </a:ext>
            </a:extLst>
          </p:cNvPr>
          <p:cNvSpPr>
            <a:spLocks noGrp="1"/>
          </p:cNvSpPr>
          <p:nvPr>
            <p:ph sz="quarter" idx="15"/>
          </p:nvPr>
        </p:nvSpPr>
        <p:spPr>
          <a:xfrm>
            <a:off x="9023540" y="1136522"/>
            <a:ext cx="2628000"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8">
            <a:extLst>
              <a:ext uri="{FF2B5EF4-FFF2-40B4-BE49-F238E27FC236}">
                <a16:creationId xmlns:a16="http://schemas.microsoft.com/office/drawing/2014/main" id="{01E402F4-9154-4B96-B31A-AA38F5C8DDD1}"/>
              </a:ext>
            </a:extLst>
          </p:cNvPr>
          <p:cNvSpPr>
            <a:spLocks noGrp="1"/>
          </p:cNvSpPr>
          <p:nvPr>
            <p:ph sz="quarter" idx="16"/>
          </p:nvPr>
        </p:nvSpPr>
        <p:spPr>
          <a:xfrm>
            <a:off x="6175449" y="1143382"/>
            <a:ext cx="2628159"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78079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909" y="0"/>
            <a:ext cx="11182768" cy="981075"/>
          </a:xfrm>
        </p:spPr>
        <p:txBody>
          <a:bodyPr/>
          <a:lstStyle/>
          <a:p>
            <a:r>
              <a:rPr lang="en-US" noProof="0" dirty="0"/>
              <a:t>Click to edit Master title style</a:t>
            </a:r>
            <a:endParaRPr lang="en-GB" noProof="0" dirty="0"/>
          </a:p>
        </p:txBody>
      </p:sp>
      <p:sp>
        <p:nvSpPr>
          <p:cNvPr id="8" name="Content Placeholder 8">
            <a:extLst>
              <a:ext uri="{FF2B5EF4-FFF2-40B4-BE49-F238E27FC236}">
                <a16:creationId xmlns:a16="http://schemas.microsoft.com/office/drawing/2014/main" id="{F832710C-F26A-428F-B73F-B63FD31DA55F}"/>
              </a:ext>
            </a:extLst>
          </p:cNvPr>
          <p:cNvSpPr>
            <a:spLocks noGrp="1"/>
          </p:cNvSpPr>
          <p:nvPr>
            <p:ph sz="quarter" idx="17"/>
          </p:nvPr>
        </p:nvSpPr>
        <p:spPr>
          <a:xfrm>
            <a:off x="479425"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08573F60-0E0E-4F45-ABF4-6D839F66AC45}"/>
              </a:ext>
            </a:extLst>
          </p:cNvPr>
          <p:cNvSpPr>
            <a:spLocks noGrp="1"/>
          </p:cNvSpPr>
          <p:nvPr>
            <p:ph type="body" sz="quarter" idx="18"/>
          </p:nvPr>
        </p:nvSpPr>
        <p:spPr>
          <a:xfrm>
            <a:off x="479424"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4" name="Content Placeholder 8">
            <a:extLst>
              <a:ext uri="{FF2B5EF4-FFF2-40B4-BE49-F238E27FC236}">
                <a16:creationId xmlns:a16="http://schemas.microsoft.com/office/drawing/2014/main" id="{5D9423E2-4710-4A72-9D48-667F89F2409E}"/>
              </a:ext>
            </a:extLst>
          </p:cNvPr>
          <p:cNvSpPr>
            <a:spLocks noGrp="1"/>
          </p:cNvSpPr>
          <p:nvPr>
            <p:ph sz="quarter" idx="19"/>
          </p:nvPr>
        </p:nvSpPr>
        <p:spPr>
          <a:xfrm>
            <a:off x="3332789"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3">
            <a:extLst>
              <a:ext uri="{FF2B5EF4-FFF2-40B4-BE49-F238E27FC236}">
                <a16:creationId xmlns:a16="http://schemas.microsoft.com/office/drawing/2014/main" id="{2312927C-5B0A-483D-B49B-7D2EC551DC62}"/>
              </a:ext>
            </a:extLst>
          </p:cNvPr>
          <p:cNvSpPr>
            <a:spLocks noGrp="1"/>
          </p:cNvSpPr>
          <p:nvPr>
            <p:ph type="body" sz="quarter" idx="20"/>
          </p:nvPr>
        </p:nvSpPr>
        <p:spPr>
          <a:xfrm>
            <a:off x="3332788"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6" name="Content Placeholder 8">
            <a:extLst>
              <a:ext uri="{FF2B5EF4-FFF2-40B4-BE49-F238E27FC236}">
                <a16:creationId xmlns:a16="http://schemas.microsoft.com/office/drawing/2014/main" id="{28C54713-263B-4A2F-94B1-A4815B59BE99}"/>
              </a:ext>
            </a:extLst>
          </p:cNvPr>
          <p:cNvSpPr>
            <a:spLocks noGrp="1"/>
          </p:cNvSpPr>
          <p:nvPr>
            <p:ph sz="quarter" idx="21"/>
          </p:nvPr>
        </p:nvSpPr>
        <p:spPr>
          <a:xfrm>
            <a:off x="6186153"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a:extLst>
              <a:ext uri="{FF2B5EF4-FFF2-40B4-BE49-F238E27FC236}">
                <a16:creationId xmlns:a16="http://schemas.microsoft.com/office/drawing/2014/main" id="{431CDE78-0093-4541-8B31-7648A65AD2A2}"/>
              </a:ext>
            </a:extLst>
          </p:cNvPr>
          <p:cNvSpPr>
            <a:spLocks noGrp="1"/>
          </p:cNvSpPr>
          <p:nvPr>
            <p:ph type="body" sz="quarter" idx="22"/>
          </p:nvPr>
        </p:nvSpPr>
        <p:spPr>
          <a:xfrm>
            <a:off x="6186152"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
        <p:nvSpPr>
          <p:cNvPr id="18" name="Content Placeholder 8">
            <a:extLst>
              <a:ext uri="{FF2B5EF4-FFF2-40B4-BE49-F238E27FC236}">
                <a16:creationId xmlns:a16="http://schemas.microsoft.com/office/drawing/2014/main" id="{01540DFD-416E-4B7B-83B2-28FBBEC05F9E}"/>
              </a:ext>
            </a:extLst>
          </p:cNvPr>
          <p:cNvSpPr>
            <a:spLocks noGrp="1"/>
          </p:cNvSpPr>
          <p:nvPr>
            <p:ph sz="quarter" idx="23"/>
          </p:nvPr>
        </p:nvSpPr>
        <p:spPr>
          <a:xfrm>
            <a:off x="9039518" y="2179880"/>
            <a:ext cx="2628159" cy="3502977"/>
          </a:xfrm>
        </p:spPr>
        <p:txBody>
          <a:bodyPr/>
          <a:lstStyle>
            <a:lvl1pPr>
              <a:defRPr sz="1600"/>
            </a:lvl1pPr>
            <a:lvl2pPr>
              <a:defRPr sz="1100"/>
            </a:lvl2pPr>
            <a:lvl3pPr>
              <a:defRPr sz="105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a:extLst>
              <a:ext uri="{FF2B5EF4-FFF2-40B4-BE49-F238E27FC236}">
                <a16:creationId xmlns:a16="http://schemas.microsoft.com/office/drawing/2014/main" id="{2A3E6A04-AACC-4D33-A748-B1762B0692A5}"/>
              </a:ext>
            </a:extLst>
          </p:cNvPr>
          <p:cNvSpPr>
            <a:spLocks noGrp="1"/>
          </p:cNvSpPr>
          <p:nvPr>
            <p:ph type="body" sz="quarter" idx="24"/>
          </p:nvPr>
        </p:nvSpPr>
        <p:spPr>
          <a:xfrm>
            <a:off x="9039517" y="1125538"/>
            <a:ext cx="2628159" cy="1054342"/>
          </a:xfrm>
        </p:spPr>
        <p:txBody>
          <a:bodyPr/>
          <a:lstStyle>
            <a:lvl1pPr>
              <a:defRPr sz="1600" b="1">
                <a:solidFill>
                  <a:schemeClr val="accent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946509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6" y="1133162"/>
            <a:ext cx="5441706"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p:nvPr>
        </p:nvSpPr>
        <p:spPr>
          <a:xfrm>
            <a:off x="6249720" y="1133162"/>
            <a:ext cx="5417957" cy="4571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95032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9" name="Content Placeholder 8"/>
          <p:cNvSpPr>
            <a:spLocks noGrp="1"/>
          </p:cNvSpPr>
          <p:nvPr>
            <p:ph sz="quarter" idx="13"/>
          </p:nvPr>
        </p:nvSpPr>
        <p:spPr>
          <a:xfrm>
            <a:off x="479425" y="1133162"/>
            <a:ext cx="11196637" cy="45712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8811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01" y="0"/>
            <a:ext cx="11164276" cy="981075"/>
          </a:xfrm>
        </p:spPr>
        <p:txBody>
          <a:bodyPr/>
          <a:lstStyle>
            <a:lvl1pPr>
              <a:defRPr>
                <a:solidFill>
                  <a:schemeClr val="bg1"/>
                </a:solidFill>
              </a:defRPr>
            </a:lvl1pPr>
          </a:lstStyle>
          <a:p>
            <a:r>
              <a:rPr lang="en-US" noProof="0"/>
              <a:t>Click to edit Master title style</a:t>
            </a:r>
            <a:endParaRPr lang="en-GB" noProof="0" dirty="0"/>
          </a:p>
        </p:txBody>
      </p:sp>
      <p:sp>
        <p:nvSpPr>
          <p:cNvPr id="9" name="Content Placeholder 8"/>
          <p:cNvSpPr>
            <a:spLocks noGrp="1"/>
          </p:cNvSpPr>
          <p:nvPr>
            <p:ph sz="quarter" idx="13"/>
          </p:nvPr>
        </p:nvSpPr>
        <p:spPr>
          <a:xfrm>
            <a:off x="479425" y="1133162"/>
            <a:ext cx="11196637" cy="4571236"/>
          </a:xfrm>
        </p:spPr>
        <p:txBody>
          <a:bodyPr/>
          <a:lstStyle>
            <a:lvl1pPr>
              <a:defRPr>
                <a:solidFill>
                  <a:schemeClr val="bg1"/>
                </a:solidFill>
              </a:defRPr>
            </a:lvl1pPr>
            <a:lvl2pPr>
              <a:defRPr>
                <a:solidFill>
                  <a:schemeClr val="bg1"/>
                </a:solidFill>
              </a:defRPr>
            </a:lvl2pPr>
            <a:lvl3pPr marL="326520" indent="-326520">
              <a:buClr>
                <a:schemeClr val="bg1"/>
              </a:buClr>
              <a:buFont typeface="Arial" panose="020B0604020202020204" pitchFamily="34" charset="0"/>
              <a:buChar char="•"/>
              <a:defRPr>
                <a:solidFill>
                  <a:schemeClr val="bg1"/>
                </a:solidFill>
              </a:defRPr>
            </a:lvl3pPr>
            <a:lvl4pPr marL="653040" indent="-326520">
              <a:buClr>
                <a:schemeClr val="bg1"/>
              </a:buClr>
              <a:buFont typeface="Arial" panose="020B0604020202020204" pitchFamily="34" charset="0"/>
              <a:buChar char="•"/>
              <a:defRPr>
                <a:solidFill>
                  <a:schemeClr val="bg1"/>
                </a:solidFill>
              </a:defRPr>
            </a:lvl4pPr>
            <a:lvl5pPr marL="979560" indent="-326520">
              <a:buClr>
                <a:schemeClr val="bg1"/>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21262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4" name="Rectangle 3">
            <a:extLst>
              <a:ext uri="{FF2B5EF4-FFF2-40B4-BE49-F238E27FC236}">
                <a16:creationId xmlns:a16="http://schemas.microsoft.com/office/drawing/2014/main" id="{05A8453A-EE82-434B-915C-F268C29082DC}"/>
              </a:ext>
            </a:extLst>
          </p:cNvPr>
          <p:cNvSpPr/>
          <p:nvPr userDrawn="1"/>
        </p:nvSpPr>
        <p:spPr>
          <a:xfrm>
            <a:off x="469099" y="1125538"/>
            <a:ext cx="11198577" cy="462308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18">
            <a:extLst>
              <a:ext uri="{FF2B5EF4-FFF2-40B4-BE49-F238E27FC236}">
                <a16:creationId xmlns:a16="http://schemas.microsoft.com/office/drawing/2014/main" id="{9A0BB5D7-FDF1-4231-8E7F-77A98BCCD59B}"/>
              </a:ext>
            </a:extLst>
          </p:cNvPr>
          <p:cNvSpPr>
            <a:spLocks noGrp="1"/>
          </p:cNvSpPr>
          <p:nvPr>
            <p:ph type="body" sz="quarter" idx="14" hasCustomPrompt="1"/>
          </p:nvPr>
        </p:nvSpPr>
        <p:spPr>
          <a:xfrm>
            <a:off x="670018" y="1539687"/>
            <a:ext cx="2644775" cy="673461"/>
          </a:xfrm>
        </p:spPr>
        <p:txBody>
          <a:bodyPr anchor="b" anchorCtr="0"/>
          <a:lstStyle>
            <a:lvl1pPr algn="ctr">
              <a:defRPr sz="4000" b="1">
                <a:solidFill>
                  <a:schemeClr val="bg1"/>
                </a:solidFill>
              </a:defRPr>
            </a:lvl1pPr>
          </a:lstStyle>
          <a:p>
            <a:pPr lvl="0"/>
            <a:r>
              <a:rPr lang="en-US" dirty="0"/>
              <a:t>01</a:t>
            </a:r>
            <a:endParaRPr lang="en-GB" dirty="0"/>
          </a:p>
        </p:txBody>
      </p:sp>
      <p:sp>
        <p:nvSpPr>
          <p:cNvPr id="12" name="Text Placeholder 11">
            <a:extLst>
              <a:ext uri="{FF2B5EF4-FFF2-40B4-BE49-F238E27FC236}">
                <a16:creationId xmlns:a16="http://schemas.microsoft.com/office/drawing/2014/main" id="{E0215F28-19F3-4FF8-8313-7372E8A65EAA}"/>
              </a:ext>
            </a:extLst>
          </p:cNvPr>
          <p:cNvSpPr>
            <a:spLocks noGrp="1"/>
          </p:cNvSpPr>
          <p:nvPr>
            <p:ph type="body" sz="quarter" idx="15"/>
          </p:nvPr>
        </p:nvSpPr>
        <p:spPr>
          <a:xfrm>
            <a:off x="670019"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1CD0F89-82C8-4510-A35D-919AB2639BEF}"/>
              </a:ext>
            </a:extLst>
          </p:cNvPr>
          <p:cNvSpPr>
            <a:spLocks noGrp="1"/>
          </p:cNvSpPr>
          <p:nvPr>
            <p:ph type="body" sz="quarter" idx="16" hasCustomPrompt="1"/>
          </p:nvPr>
        </p:nvSpPr>
        <p:spPr>
          <a:xfrm>
            <a:off x="3376643" y="1539687"/>
            <a:ext cx="2644775" cy="673461"/>
          </a:xfrm>
        </p:spPr>
        <p:txBody>
          <a:bodyPr anchor="b" anchorCtr="0"/>
          <a:lstStyle>
            <a:lvl1pPr algn="ctr">
              <a:defRPr sz="4000" b="1">
                <a:solidFill>
                  <a:schemeClr val="bg1"/>
                </a:solidFill>
              </a:defRPr>
            </a:lvl1pPr>
          </a:lstStyle>
          <a:p>
            <a:pPr lvl="0"/>
            <a:r>
              <a:rPr lang="en-US" dirty="0"/>
              <a:t>02</a:t>
            </a:r>
            <a:endParaRPr lang="en-GB" dirty="0"/>
          </a:p>
        </p:txBody>
      </p:sp>
      <p:sp>
        <p:nvSpPr>
          <p:cNvPr id="14" name="Text Placeholder 11">
            <a:extLst>
              <a:ext uri="{FF2B5EF4-FFF2-40B4-BE49-F238E27FC236}">
                <a16:creationId xmlns:a16="http://schemas.microsoft.com/office/drawing/2014/main" id="{AAEBCCD9-F234-440F-9C3A-D8251C2E3843}"/>
              </a:ext>
            </a:extLst>
          </p:cNvPr>
          <p:cNvSpPr>
            <a:spLocks noGrp="1"/>
          </p:cNvSpPr>
          <p:nvPr>
            <p:ph type="body" sz="quarter" idx="17"/>
          </p:nvPr>
        </p:nvSpPr>
        <p:spPr>
          <a:xfrm>
            <a:off x="3376645"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9" name="Text Placeholder 18">
            <a:extLst>
              <a:ext uri="{FF2B5EF4-FFF2-40B4-BE49-F238E27FC236}">
                <a16:creationId xmlns:a16="http://schemas.microsoft.com/office/drawing/2014/main" id="{20EE7837-6454-4208-B5C2-D8465AF2A560}"/>
              </a:ext>
            </a:extLst>
          </p:cNvPr>
          <p:cNvSpPr>
            <a:spLocks noGrp="1"/>
          </p:cNvSpPr>
          <p:nvPr>
            <p:ph type="body" sz="quarter" idx="18" hasCustomPrompt="1"/>
          </p:nvPr>
        </p:nvSpPr>
        <p:spPr>
          <a:xfrm>
            <a:off x="6083268" y="1539687"/>
            <a:ext cx="2644775" cy="673461"/>
          </a:xfrm>
        </p:spPr>
        <p:txBody>
          <a:bodyPr anchor="b" anchorCtr="0"/>
          <a:lstStyle>
            <a:lvl1pPr algn="ctr">
              <a:defRPr sz="4000" b="1">
                <a:solidFill>
                  <a:schemeClr val="bg1"/>
                </a:solidFill>
              </a:defRPr>
            </a:lvl1pPr>
          </a:lstStyle>
          <a:p>
            <a:pPr lvl="0"/>
            <a:r>
              <a:rPr lang="en-US" dirty="0"/>
              <a:t>03</a:t>
            </a:r>
            <a:endParaRPr lang="en-GB" dirty="0"/>
          </a:p>
        </p:txBody>
      </p:sp>
      <p:sp>
        <p:nvSpPr>
          <p:cNvPr id="20" name="Text Placeholder 11">
            <a:extLst>
              <a:ext uri="{FF2B5EF4-FFF2-40B4-BE49-F238E27FC236}">
                <a16:creationId xmlns:a16="http://schemas.microsoft.com/office/drawing/2014/main" id="{D7743D83-C799-474C-B0DF-BF4903880D44}"/>
              </a:ext>
            </a:extLst>
          </p:cNvPr>
          <p:cNvSpPr>
            <a:spLocks noGrp="1"/>
          </p:cNvSpPr>
          <p:nvPr>
            <p:ph type="body" sz="quarter" idx="19"/>
          </p:nvPr>
        </p:nvSpPr>
        <p:spPr>
          <a:xfrm>
            <a:off x="6083271"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1" name="Text Placeholder 18">
            <a:extLst>
              <a:ext uri="{FF2B5EF4-FFF2-40B4-BE49-F238E27FC236}">
                <a16:creationId xmlns:a16="http://schemas.microsoft.com/office/drawing/2014/main" id="{0B4FF570-BD5F-49A7-B67A-03B2A34BEA99}"/>
              </a:ext>
            </a:extLst>
          </p:cNvPr>
          <p:cNvSpPr>
            <a:spLocks noGrp="1"/>
          </p:cNvSpPr>
          <p:nvPr>
            <p:ph type="body" sz="quarter" idx="20" hasCustomPrompt="1"/>
          </p:nvPr>
        </p:nvSpPr>
        <p:spPr>
          <a:xfrm>
            <a:off x="8789895" y="1539687"/>
            <a:ext cx="2644775" cy="673461"/>
          </a:xfrm>
        </p:spPr>
        <p:txBody>
          <a:bodyPr anchor="b" anchorCtr="0"/>
          <a:lstStyle>
            <a:lvl1pPr algn="ctr">
              <a:defRPr sz="4000" b="1">
                <a:solidFill>
                  <a:schemeClr val="bg1"/>
                </a:solidFill>
              </a:defRPr>
            </a:lvl1pPr>
          </a:lstStyle>
          <a:p>
            <a:pPr lvl="0"/>
            <a:r>
              <a:rPr lang="en-US" dirty="0"/>
              <a:t>04</a:t>
            </a:r>
            <a:endParaRPr lang="en-GB" dirty="0"/>
          </a:p>
        </p:txBody>
      </p:sp>
      <p:sp>
        <p:nvSpPr>
          <p:cNvPr id="22" name="Text Placeholder 11">
            <a:extLst>
              <a:ext uri="{FF2B5EF4-FFF2-40B4-BE49-F238E27FC236}">
                <a16:creationId xmlns:a16="http://schemas.microsoft.com/office/drawing/2014/main" id="{F034C892-E71D-4306-B921-9D698CC0E255}"/>
              </a:ext>
            </a:extLst>
          </p:cNvPr>
          <p:cNvSpPr>
            <a:spLocks noGrp="1"/>
          </p:cNvSpPr>
          <p:nvPr>
            <p:ph type="body" sz="quarter" idx="21"/>
          </p:nvPr>
        </p:nvSpPr>
        <p:spPr>
          <a:xfrm>
            <a:off x="8789896" y="2265362"/>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1" name="Text Placeholder 18">
            <a:extLst>
              <a:ext uri="{FF2B5EF4-FFF2-40B4-BE49-F238E27FC236}">
                <a16:creationId xmlns:a16="http://schemas.microsoft.com/office/drawing/2014/main" id="{D1AB1FEF-199D-478B-A595-4B6D290580C4}"/>
              </a:ext>
            </a:extLst>
          </p:cNvPr>
          <p:cNvSpPr>
            <a:spLocks noGrp="1"/>
          </p:cNvSpPr>
          <p:nvPr>
            <p:ph type="body" sz="quarter" idx="22" hasCustomPrompt="1"/>
          </p:nvPr>
        </p:nvSpPr>
        <p:spPr>
          <a:xfrm>
            <a:off x="670017" y="3506972"/>
            <a:ext cx="2644775" cy="673461"/>
          </a:xfrm>
        </p:spPr>
        <p:txBody>
          <a:bodyPr anchor="b" anchorCtr="0"/>
          <a:lstStyle>
            <a:lvl1pPr algn="ctr">
              <a:defRPr sz="4000" b="1">
                <a:solidFill>
                  <a:schemeClr val="bg1"/>
                </a:solidFill>
              </a:defRPr>
            </a:lvl1pPr>
          </a:lstStyle>
          <a:p>
            <a:pPr lvl="0"/>
            <a:r>
              <a:rPr lang="en-US" dirty="0"/>
              <a:t>05</a:t>
            </a:r>
            <a:endParaRPr lang="en-GB" dirty="0"/>
          </a:p>
        </p:txBody>
      </p:sp>
      <p:sp>
        <p:nvSpPr>
          <p:cNvPr id="32" name="Text Placeholder 11">
            <a:extLst>
              <a:ext uri="{FF2B5EF4-FFF2-40B4-BE49-F238E27FC236}">
                <a16:creationId xmlns:a16="http://schemas.microsoft.com/office/drawing/2014/main" id="{49FB5318-0581-4BF3-A4AE-AABAE284AAAD}"/>
              </a:ext>
            </a:extLst>
          </p:cNvPr>
          <p:cNvSpPr>
            <a:spLocks noGrp="1"/>
          </p:cNvSpPr>
          <p:nvPr>
            <p:ph type="body" sz="quarter" idx="23"/>
          </p:nvPr>
        </p:nvSpPr>
        <p:spPr>
          <a:xfrm>
            <a:off x="670018"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3" name="Text Placeholder 18">
            <a:extLst>
              <a:ext uri="{FF2B5EF4-FFF2-40B4-BE49-F238E27FC236}">
                <a16:creationId xmlns:a16="http://schemas.microsoft.com/office/drawing/2014/main" id="{50D4B0F6-4744-408D-9730-10C598F6EDCC}"/>
              </a:ext>
            </a:extLst>
          </p:cNvPr>
          <p:cNvSpPr>
            <a:spLocks noGrp="1"/>
          </p:cNvSpPr>
          <p:nvPr>
            <p:ph type="body" sz="quarter" idx="24" hasCustomPrompt="1"/>
          </p:nvPr>
        </p:nvSpPr>
        <p:spPr>
          <a:xfrm>
            <a:off x="3376643" y="3506972"/>
            <a:ext cx="2644775" cy="673461"/>
          </a:xfrm>
        </p:spPr>
        <p:txBody>
          <a:bodyPr anchor="b" anchorCtr="0"/>
          <a:lstStyle>
            <a:lvl1pPr algn="ctr">
              <a:defRPr sz="4000" b="1">
                <a:solidFill>
                  <a:schemeClr val="bg1"/>
                </a:solidFill>
              </a:defRPr>
            </a:lvl1pPr>
          </a:lstStyle>
          <a:p>
            <a:pPr lvl="0"/>
            <a:r>
              <a:rPr lang="en-US" dirty="0"/>
              <a:t>06</a:t>
            </a:r>
            <a:endParaRPr lang="en-GB" dirty="0"/>
          </a:p>
        </p:txBody>
      </p:sp>
      <p:sp>
        <p:nvSpPr>
          <p:cNvPr id="34" name="Text Placeholder 11">
            <a:extLst>
              <a:ext uri="{FF2B5EF4-FFF2-40B4-BE49-F238E27FC236}">
                <a16:creationId xmlns:a16="http://schemas.microsoft.com/office/drawing/2014/main" id="{53AD1A5C-520E-4854-8A90-CB6429C9F68E}"/>
              </a:ext>
            </a:extLst>
          </p:cNvPr>
          <p:cNvSpPr>
            <a:spLocks noGrp="1"/>
          </p:cNvSpPr>
          <p:nvPr>
            <p:ph type="body" sz="quarter" idx="25"/>
          </p:nvPr>
        </p:nvSpPr>
        <p:spPr>
          <a:xfrm>
            <a:off x="3376644"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5" name="Text Placeholder 18">
            <a:extLst>
              <a:ext uri="{FF2B5EF4-FFF2-40B4-BE49-F238E27FC236}">
                <a16:creationId xmlns:a16="http://schemas.microsoft.com/office/drawing/2014/main" id="{BB20D31A-ABB5-42A9-B7FC-30874C10A3D1}"/>
              </a:ext>
            </a:extLst>
          </p:cNvPr>
          <p:cNvSpPr>
            <a:spLocks noGrp="1"/>
          </p:cNvSpPr>
          <p:nvPr>
            <p:ph type="body" sz="quarter" idx="26" hasCustomPrompt="1"/>
          </p:nvPr>
        </p:nvSpPr>
        <p:spPr>
          <a:xfrm>
            <a:off x="6083269" y="3506972"/>
            <a:ext cx="2644775" cy="673461"/>
          </a:xfrm>
        </p:spPr>
        <p:txBody>
          <a:bodyPr anchor="b" anchorCtr="0"/>
          <a:lstStyle>
            <a:lvl1pPr algn="ctr">
              <a:defRPr sz="4000" b="1">
                <a:solidFill>
                  <a:schemeClr val="bg1"/>
                </a:solidFill>
              </a:defRPr>
            </a:lvl1pPr>
          </a:lstStyle>
          <a:p>
            <a:pPr lvl="0"/>
            <a:r>
              <a:rPr lang="en-US" dirty="0"/>
              <a:t>07</a:t>
            </a:r>
            <a:endParaRPr lang="en-GB" dirty="0"/>
          </a:p>
        </p:txBody>
      </p:sp>
      <p:sp>
        <p:nvSpPr>
          <p:cNvPr id="36" name="Text Placeholder 11">
            <a:extLst>
              <a:ext uri="{FF2B5EF4-FFF2-40B4-BE49-F238E27FC236}">
                <a16:creationId xmlns:a16="http://schemas.microsoft.com/office/drawing/2014/main" id="{995E2ABA-032F-4CE2-B259-D7237CE2AB59}"/>
              </a:ext>
            </a:extLst>
          </p:cNvPr>
          <p:cNvSpPr>
            <a:spLocks noGrp="1"/>
          </p:cNvSpPr>
          <p:nvPr>
            <p:ph type="body" sz="quarter" idx="27"/>
          </p:nvPr>
        </p:nvSpPr>
        <p:spPr>
          <a:xfrm>
            <a:off x="6083270"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7" name="Text Placeholder 18">
            <a:extLst>
              <a:ext uri="{FF2B5EF4-FFF2-40B4-BE49-F238E27FC236}">
                <a16:creationId xmlns:a16="http://schemas.microsoft.com/office/drawing/2014/main" id="{75EAD237-A69A-4869-A696-DA880A0C4013}"/>
              </a:ext>
            </a:extLst>
          </p:cNvPr>
          <p:cNvSpPr>
            <a:spLocks noGrp="1"/>
          </p:cNvSpPr>
          <p:nvPr>
            <p:ph type="body" sz="quarter" idx="28" hasCustomPrompt="1"/>
          </p:nvPr>
        </p:nvSpPr>
        <p:spPr>
          <a:xfrm>
            <a:off x="8789894" y="3506972"/>
            <a:ext cx="2644775" cy="673461"/>
          </a:xfrm>
        </p:spPr>
        <p:txBody>
          <a:bodyPr anchor="b" anchorCtr="0"/>
          <a:lstStyle>
            <a:lvl1pPr algn="ctr">
              <a:defRPr sz="4000" b="1">
                <a:solidFill>
                  <a:schemeClr val="bg1"/>
                </a:solidFill>
              </a:defRPr>
            </a:lvl1pPr>
          </a:lstStyle>
          <a:p>
            <a:pPr lvl="0"/>
            <a:r>
              <a:rPr lang="en-US" dirty="0"/>
              <a:t>08</a:t>
            </a:r>
            <a:endParaRPr lang="en-GB" dirty="0"/>
          </a:p>
        </p:txBody>
      </p:sp>
      <p:sp>
        <p:nvSpPr>
          <p:cNvPr id="38" name="Text Placeholder 11">
            <a:extLst>
              <a:ext uri="{FF2B5EF4-FFF2-40B4-BE49-F238E27FC236}">
                <a16:creationId xmlns:a16="http://schemas.microsoft.com/office/drawing/2014/main" id="{C793F53D-92A6-4BCF-8222-DF2D5E66B02D}"/>
              </a:ext>
            </a:extLst>
          </p:cNvPr>
          <p:cNvSpPr>
            <a:spLocks noGrp="1"/>
          </p:cNvSpPr>
          <p:nvPr>
            <p:ph type="body" sz="quarter" idx="29"/>
          </p:nvPr>
        </p:nvSpPr>
        <p:spPr>
          <a:xfrm>
            <a:off x="8789895" y="4232647"/>
            <a:ext cx="2644775" cy="1109849"/>
          </a:xfrm>
        </p:spPr>
        <p:txBody>
          <a:bodyPr lIns="72000" rIns="72000" bIns="72000"/>
          <a:lstStyle>
            <a:lvl1pPr algn="ctr">
              <a:spcBef>
                <a:spcPts val="0"/>
              </a:spcBef>
              <a:spcAft>
                <a:spcPts val="0"/>
              </a:spcAft>
              <a:defRPr sz="1800" b="1">
                <a:solidFill>
                  <a:schemeClr val="bg1"/>
                </a:solidFill>
              </a:defRPr>
            </a:lvl1pPr>
            <a:lvl2pPr algn="ctr">
              <a:spcBef>
                <a:spcPts val="0"/>
              </a:spcBef>
              <a:spcAft>
                <a:spcPts val="0"/>
              </a:spcAft>
              <a:defRPr sz="1200">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grpSp>
        <p:nvGrpSpPr>
          <p:cNvPr id="46" name="Group 45">
            <a:extLst>
              <a:ext uri="{FF2B5EF4-FFF2-40B4-BE49-F238E27FC236}">
                <a16:creationId xmlns:a16="http://schemas.microsoft.com/office/drawing/2014/main" id="{BF72BF99-6832-42A9-B08F-FDEB73503FDF}"/>
              </a:ext>
            </a:extLst>
          </p:cNvPr>
          <p:cNvGrpSpPr/>
          <p:nvPr userDrawn="1"/>
        </p:nvGrpSpPr>
        <p:grpSpPr>
          <a:xfrm>
            <a:off x="3345718" y="1755498"/>
            <a:ext cx="5413250" cy="1465728"/>
            <a:chOff x="3345718" y="1526891"/>
            <a:chExt cx="5413250" cy="1861769"/>
          </a:xfrm>
        </p:grpSpPr>
        <p:cxnSp>
          <p:nvCxnSpPr>
            <p:cNvPr id="40" name="Straight Connector 39">
              <a:extLst>
                <a:ext uri="{FF2B5EF4-FFF2-40B4-BE49-F238E27FC236}">
                  <a16:creationId xmlns:a16="http://schemas.microsoft.com/office/drawing/2014/main" id="{5C541023-9F30-4E91-91C6-E5C05D2F2597}"/>
                </a:ext>
              </a:extLst>
            </p:cNvPr>
            <p:cNvCxnSpPr>
              <a:cxnSpLocks/>
            </p:cNvCxnSpPr>
            <p:nvPr userDrawn="1"/>
          </p:nvCxnSpPr>
          <p:spPr>
            <a:xfrm flipH="1" flipV="1">
              <a:off x="3345718" y="1541472"/>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1FF45C-DB03-47E2-B9E5-0F77562E9BC2}"/>
                </a:ext>
              </a:extLst>
            </p:cNvPr>
            <p:cNvCxnSpPr>
              <a:cxnSpLocks/>
            </p:cNvCxnSpPr>
            <p:nvPr userDrawn="1"/>
          </p:nvCxnSpPr>
          <p:spPr>
            <a:xfrm flipH="1" flipV="1">
              <a:off x="6052343"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F1A1E3-D8CC-4ADC-A11B-005D4D16DDE6}"/>
                </a:ext>
              </a:extLst>
            </p:cNvPr>
            <p:cNvCxnSpPr>
              <a:cxnSpLocks/>
            </p:cNvCxnSpPr>
            <p:nvPr userDrawn="1"/>
          </p:nvCxnSpPr>
          <p:spPr>
            <a:xfrm flipH="1" flipV="1">
              <a:off x="8758968"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BBCB4D2E-44B8-471F-B85F-499F545E1C37}"/>
              </a:ext>
            </a:extLst>
          </p:cNvPr>
          <p:cNvGrpSpPr/>
          <p:nvPr userDrawn="1"/>
        </p:nvGrpSpPr>
        <p:grpSpPr>
          <a:xfrm>
            <a:off x="3345718" y="3711397"/>
            <a:ext cx="5413250" cy="1465728"/>
            <a:chOff x="3345718" y="1526891"/>
            <a:chExt cx="5413250" cy="1861769"/>
          </a:xfrm>
        </p:grpSpPr>
        <p:cxnSp>
          <p:nvCxnSpPr>
            <p:cNvPr id="48" name="Straight Connector 47">
              <a:extLst>
                <a:ext uri="{FF2B5EF4-FFF2-40B4-BE49-F238E27FC236}">
                  <a16:creationId xmlns:a16="http://schemas.microsoft.com/office/drawing/2014/main" id="{9C5C2B09-73E2-4197-90FC-EFE8A35DAE76}"/>
                </a:ext>
              </a:extLst>
            </p:cNvPr>
            <p:cNvCxnSpPr>
              <a:cxnSpLocks/>
            </p:cNvCxnSpPr>
            <p:nvPr userDrawn="1"/>
          </p:nvCxnSpPr>
          <p:spPr>
            <a:xfrm flipH="1" flipV="1">
              <a:off x="3345718" y="1541472"/>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101465-869D-4242-86B1-4E09594482F9}"/>
                </a:ext>
              </a:extLst>
            </p:cNvPr>
            <p:cNvCxnSpPr>
              <a:cxnSpLocks/>
            </p:cNvCxnSpPr>
            <p:nvPr userDrawn="1"/>
          </p:nvCxnSpPr>
          <p:spPr>
            <a:xfrm flipH="1" flipV="1">
              <a:off x="6052343"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8E24F5F-73C4-4509-BFAD-7B651262D391}"/>
                </a:ext>
              </a:extLst>
            </p:cNvPr>
            <p:cNvCxnSpPr>
              <a:cxnSpLocks/>
            </p:cNvCxnSpPr>
            <p:nvPr userDrawn="1"/>
          </p:nvCxnSpPr>
          <p:spPr>
            <a:xfrm flipH="1" flipV="1">
              <a:off x="8758968" y="1526891"/>
              <a:ext cx="0" cy="184718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9" name="Picture 38" descr="Text&#10;&#10;Description automatically generated with medium confidence">
            <a:extLst>
              <a:ext uri="{FF2B5EF4-FFF2-40B4-BE49-F238E27FC236}">
                <a16:creationId xmlns:a16="http://schemas.microsoft.com/office/drawing/2014/main" id="{BA94C737-AEFF-49F0-97DF-AA42E017602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89018" y="5919606"/>
            <a:ext cx="1360800" cy="645315"/>
          </a:xfrm>
          <a:prstGeom prst="rect">
            <a:avLst/>
          </a:prstGeom>
        </p:spPr>
      </p:pic>
    </p:spTree>
    <p:extLst>
      <p:ext uri="{BB962C8B-B14F-4D97-AF65-F5344CB8AC3E}">
        <p14:creationId xmlns:p14="http://schemas.microsoft.com/office/powerpoint/2010/main" val="4253911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sp>
        <p:nvSpPr>
          <p:cNvPr id="4" name="Rectangle 3">
            <a:extLst>
              <a:ext uri="{FF2B5EF4-FFF2-40B4-BE49-F238E27FC236}">
                <a16:creationId xmlns:a16="http://schemas.microsoft.com/office/drawing/2014/main" id="{05A8453A-EE82-434B-915C-F268C29082DC}"/>
              </a:ext>
            </a:extLst>
          </p:cNvPr>
          <p:cNvSpPr/>
          <p:nvPr userDrawn="1"/>
        </p:nvSpPr>
        <p:spPr>
          <a:xfrm>
            <a:off x="469099" y="1125538"/>
            <a:ext cx="11198577" cy="462308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18">
            <a:extLst>
              <a:ext uri="{FF2B5EF4-FFF2-40B4-BE49-F238E27FC236}">
                <a16:creationId xmlns:a16="http://schemas.microsoft.com/office/drawing/2014/main" id="{9A0BB5D7-FDF1-4231-8E7F-77A98BCCD59B}"/>
              </a:ext>
            </a:extLst>
          </p:cNvPr>
          <p:cNvSpPr>
            <a:spLocks noGrp="1"/>
          </p:cNvSpPr>
          <p:nvPr>
            <p:ph type="body" sz="quarter" idx="14" hasCustomPrompt="1"/>
          </p:nvPr>
        </p:nvSpPr>
        <p:spPr>
          <a:xfrm>
            <a:off x="670018" y="1539687"/>
            <a:ext cx="2644775" cy="673461"/>
          </a:xfrm>
        </p:spPr>
        <p:txBody>
          <a:bodyPr anchor="b" anchorCtr="0"/>
          <a:lstStyle>
            <a:lvl1pPr algn="ctr">
              <a:defRPr sz="4000" b="1">
                <a:solidFill>
                  <a:schemeClr val="accent1"/>
                </a:solidFill>
              </a:defRPr>
            </a:lvl1pPr>
          </a:lstStyle>
          <a:p>
            <a:pPr lvl="0"/>
            <a:r>
              <a:rPr lang="en-US" dirty="0"/>
              <a:t>01</a:t>
            </a:r>
            <a:endParaRPr lang="en-GB" dirty="0"/>
          </a:p>
        </p:txBody>
      </p:sp>
      <p:sp>
        <p:nvSpPr>
          <p:cNvPr id="12" name="Text Placeholder 11">
            <a:extLst>
              <a:ext uri="{FF2B5EF4-FFF2-40B4-BE49-F238E27FC236}">
                <a16:creationId xmlns:a16="http://schemas.microsoft.com/office/drawing/2014/main" id="{E0215F28-19F3-4FF8-8313-7372E8A65EAA}"/>
              </a:ext>
            </a:extLst>
          </p:cNvPr>
          <p:cNvSpPr>
            <a:spLocks noGrp="1"/>
          </p:cNvSpPr>
          <p:nvPr>
            <p:ph type="body" sz="quarter" idx="15"/>
          </p:nvPr>
        </p:nvSpPr>
        <p:spPr>
          <a:xfrm>
            <a:off x="670019"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3" name="Text Placeholder 18">
            <a:extLst>
              <a:ext uri="{FF2B5EF4-FFF2-40B4-BE49-F238E27FC236}">
                <a16:creationId xmlns:a16="http://schemas.microsoft.com/office/drawing/2014/main" id="{D1CD0F89-82C8-4510-A35D-919AB2639BEF}"/>
              </a:ext>
            </a:extLst>
          </p:cNvPr>
          <p:cNvSpPr>
            <a:spLocks noGrp="1"/>
          </p:cNvSpPr>
          <p:nvPr>
            <p:ph type="body" sz="quarter" idx="16" hasCustomPrompt="1"/>
          </p:nvPr>
        </p:nvSpPr>
        <p:spPr>
          <a:xfrm>
            <a:off x="3376644" y="1539687"/>
            <a:ext cx="2644775" cy="673461"/>
          </a:xfrm>
        </p:spPr>
        <p:txBody>
          <a:bodyPr anchor="b" anchorCtr="0"/>
          <a:lstStyle>
            <a:lvl1pPr algn="ctr">
              <a:defRPr sz="4000" b="1">
                <a:solidFill>
                  <a:schemeClr val="accent1"/>
                </a:solidFill>
              </a:defRPr>
            </a:lvl1pPr>
          </a:lstStyle>
          <a:p>
            <a:pPr lvl="0"/>
            <a:r>
              <a:rPr lang="en-US" dirty="0"/>
              <a:t>02</a:t>
            </a:r>
            <a:endParaRPr lang="en-GB" dirty="0"/>
          </a:p>
        </p:txBody>
      </p:sp>
      <p:sp>
        <p:nvSpPr>
          <p:cNvPr id="14" name="Text Placeholder 11">
            <a:extLst>
              <a:ext uri="{FF2B5EF4-FFF2-40B4-BE49-F238E27FC236}">
                <a16:creationId xmlns:a16="http://schemas.microsoft.com/office/drawing/2014/main" id="{AAEBCCD9-F234-440F-9C3A-D8251C2E3843}"/>
              </a:ext>
            </a:extLst>
          </p:cNvPr>
          <p:cNvSpPr>
            <a:spLocks noGrp="1"/>
          </p:cNvSpPr>
          <p:nvPr>
            <p:ph type="body" sz="quarter" idx="17"/>
          </p:nvPr>
        </p:nvSpPr>
        <p:spPr>
          <a:xfrm>
            <a:off x="3376645"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19" name="Text Placeholder 18">
            <a:extLst>
              <a:ext uri="{FF2B5EF4-FFF2-40B4-BE49-F238E27FC236}">
                <a16:creationId xmlns:a16="http://schemas.microsoft.com/office/drawing/2014/main" id="{20EE7837-6454-4208-B5C2-D8465AF2A560}"/>
              </a:ext>
            </a:extLst>
          </p:cNvPr>
          <p:cNvSpPr>
            <a:spLocks noGrp="1"/>
          </p:cNvSpPr>
          <p:nvPr>
            <p:ph type="body" sz="quarter" idx="18" hasCustomPrompt="1"/>
          </p:nvPr>
        </p:nvSpPr>
        <p:spPr>
          <a:xfrm>
            <a:off x="6083270" y="1539687"/>
            <a:ext cx="2644775" cy="673461"/>
          </a:xfrm>
        </p:spPr>
        <p:txBody>
          <a:bodyPr anchor="b" anchorCtr="0"/>
          <a:lstStyle>
            <a:lvl1pPr algn="ctr">
              <a:defRPr sz="4000" b="1">
                <a:solidFill>
                  <a:schemeClr val="accent1"/>
                </a:solidFill>
              </a:defRPr>
            </a:lvl1pPr>
          </a:lstStyle>
          <a:p>
            <a:pPr lvl="0"/>
            <a:r>
              <a:rPr lang="en-US" dirty="0"/>
              <a:t>03</a:t>
            </a:r>
            <a:endParaRPr lang="en-GB" dirty="0"/>
          </a:p>
        </p:txBody>
      </p:sp>
      <p:sp>
        <p:nvSpPr>
          <p:cNvPr id="20" name="Text Placeholder 11">
            <a:extLst>
              <a:ext uri="{FF2B5EF4-FFF2-40B4-BE49-F238E27FC236}">
                <a16:creationId xmlns:a16="http://schemas.microsoft.com/office/drawing/2014/main" id="{D7743D83-C799-474C-B0DF-BF4903880D44}"/>
              </a:ext>
            </a:extLst>
          </p:cNvPr>
          <p:cNvSpPr>
            <a:spLocks noGrp="1"/>
          </p:cNvSpPr>
          <p:nvPr>
            <p:ph type="body" sz="quarter" idx="19"/>
          </p:nvPr>
        </p:nvSpPr>
        <p:spPr>
          <a:xfrm>
            <a:off x="6083271"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21" name="Text Placeholder 18">
            <a:extLst>
              <a:ext uri="{FF2B5EF4-FFF2-40B4-BE49-F238E27FC236}">
                <a16:creationId xmlns:a16="http://schemas.microsoft.com/office/drawing/2014/main" id="{0B4FF570-BD5F-49A7-B67A-03B2A34BEA99}"/>
              </a:ext>
            </a:extLst>
          </p:cNvPr>
          <p:cNvSpPr>
            <a:spLocks noGrp="1"/>
          </p:cNvSpPr>
          <p:nvPr>
            <p:ph type="body" sz="quarter" idx="20" hasCustomPrompt="1"/>
          </p:nvPr>
        </p:nvSpPr>
        <p:spPr>
          <a:xfrm>
            <a:off x="8789895" y="1539687"/>
            <a:ext cx="2644775" cy="673461"/>
          </a:xfrm>
        </p:spPr>
        <p:txBody>
          <a:bodyPr anchor="b" anchorCtr="0"/>
          <a:lstStyle>
            <a:lvl1pPr algn="ctr">
              <a:defRPr sz="4000" b="1">
                <a:solidFill>
                  <a:schemeClr val="accent1"/>
                </a:solidFill>
              </a:defRPr>
            </a:lvl1pPr>
          </a:lstStyle>
          <a:p>
            <a:pPr lvl="0"/>
            <a:r>
              <a:rPr lang="en-US" dirty="0"/>
              <a:t>04</a:t>
            </a:r>
            <a:endParaRPr lang="en-GB" dirty="0"/>
          </a:p>
        </p:txBody>
      </p:sp>
      <p:sp>
        <p:nvSpPr>
          <p:cNvPr id="22" name="Text Placeholder 11">
            <a:extLst>
              <a:ext uri="{FF2B5EF4-FFF2-40B4-BE49-F238E27FC236}">
                <a16:creationId xmlns:a16="http://schemas.microsoft.com/office/drawing/2014/main" id="{F034C892-E71D-4306-B921-9D698CC0E255}"/>
              </a:ext>
            </a:extLst>
          </p:cNvPr>
          <p:cNvSpPr>
            <a:spLocks noGrp="1"/>
          </p:cNvSpPr>
          <p:nvPr>
            <p:ph type="body" sz="quarter" idx="21"/>
          </p:nvPr>
        </p:nvSpPr>
        <p:spPr>
          <a:xfrm>
            <a:off x="8789896" y="2265362"/>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1" name="Text Placeholder 18">
            <a:extLst>
              <a:ext uri="{FF2B5EF4-FFF2-40B4-BE49-F238E27FC236}">
                <a16:creationId xmlns:a16="http://schemas.microsoft.com/office/drawing/2014/main" id="{D1AB1FEF-199D-478B-A595-4B6D290580C4}"/>
              </a:ext>
            </a:extLst>
          </p:cNvPr>
          <p:cNvSpPr>
            <a:spLocks noGrp="1"/>
          </p:cNvSpPr>
          <p:nvPr>
            <p:ph type="body" sz="quarter" idx="22" hasCustomPrompt="1"/>
          </p:nvPr>
        </p:nvSpPr>
        <p:spPr>
          <a:xfrm>
            <a:off x="670017" y="3506972"/>
            <a:ext cx="2644775" cy="673461"/>
          </a:xfrm>
        </p:spPr>
        <p:txBody>
          <a:bodyPr anchor="b" anchorCtr="0"/>
          <a:lstStyle>
            <a:lvl1pPr algn="ctr">
              <a:defRPr sz="4000" b="1">
                <a:solidFill>
                  <a:schemeClr val="accent1"/>
                </a:solidFill>
              </a:defRPr>
            </a:lvl1pPr>
          </a:lstStyle>
          <a:p>
            <a:pPr lvl="0"/>
            <a:r>
              <a:rPr lang="en-US" dirty="0"/>
              <a:t>05</a:t>
            </a:r>
            <a:endParaRPr lang="en-GB" dirty="0"/>
          </a:p>
        </p:txBody>
      </p:sp>
      <p:sp>
        <p:nvSpPr>
          <p:cNvPr id="32" name="Text Placeholder 11">
            <a:extLst>
              <a:ext uri="{FF2B5EF4-FFF2-40B4-BE49-F238E27FC236}">
                <a16:creationId xmlns:a16="http://schemas.microsoft.com/office/drawing/2014/main" id="{49FB5318-0581-4BF3-A4AE-AABAE284AAAD}"/>
              </a:ext>
            </a:extLst>
          </p:cNvPr>
          <p:cNvSpPr>
            <a:spLocks noGrp="1"/>
          </p:cNvSpPr>
          <p:nvPr>
            <p:ph type="body" sz="quarter" idx="23"/>
          </p:nvPr>
        </p:nvSpPr>
        <p:spPr>
          <a:xfrm>
            <a:off x="670018"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3" name="Text Placeholder 18">
            <a:extLst>
              <a:ext uri="{FF2B5EF4-FFF2-40B4-BE49-F238E27FC236}">
                <a16:creationId xmlns:a16="http://schemas.microsoft.com/office/drawing/2014/main" id="{50D4B0F6-4744-408D-9730-10C598F6EDCC}"/>
              </a:ext>
            </a:extLst>
          </p:cNvPr>
          <p:cNvSpPr>
            <a:spLocks noGrp="1"/>
          </p:cNvSpPr>
          <p:nvPr>
            <p:ph type="body" sz="quarter" idx="24" hasCustomPrompt="1"/>
          </p:nvPr>
        </p:nvSpPr>
        <p:spPr>
          <a:xfrm>
            <a:off x="3376643" y="3506972"/>
            <a:ext cx="2644775" cy="673461"/>
          </a:xfrm>
        </p:spPr>
        <p:txBody>
          <a:bodyPr anchor="b" anchorCtr="0"/>
          <a:lstStyle>
            <a:lvl1pPr algn="ctr">
              <a:defRPr sz="4000" b="1">
                <a:solidFill>
                  <a:schemeClr val="accent1"/>
                </a:solidFill>
              </a:defRPr>
            </a:lvl1pPr>
          </a:lstStyle>
          <a:p>
            <a:pPr lvl="0"/>
            <a:r>
              <a:rPr lang="en-US" dirty="0"/>
              <a:t>06</a:t>
            </a:r>
            <a:endParaRPr lang="en-GB" dirty="0"/>
          </a:p>
        </p:txBody>
      </p:sp>
      <p:sp>
        <p:nvSpPr>
          <p:cNvPr id="34" name="Text Placeholder 11">
            <a:extLst>
              <a:ext uri="{FF2B5EF4-FFF2-40B4-BE49-F238E27FC236}">
                <a16:creationId xmlns:a16="http://schemas.microsoft.com/office/drawing/2014/main" id="{53AD1A5C-520E-4854-8A90-CB6429C9F68E}"/>
              </a:ext>
            </a:extLst>
          </p:cNvPr>
          <p:cNvSpPr>
            <a:spLocks noGrp="1"/>
          </p:cNvSpPr>
          <p:nvPr>
            <p:ph type="body" sz="quarter" idx="25"/>
          </p:nvPr>
        </p:nvSpPr>
        <p:spPr>
          <a:xfrm>
            <a:off x="3376644"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5" name="Text Placeholder 18">
            <a:extLst>
              <a:ext uri="{FF2B5EF4-FFF2-40B4-BE49-F238E27FC236}">
                <a16:creationId xmlns:a16="http://schemas.microsoft.com/office/drawing/2014/main" id="{BB20D31A-ABB5-42A9-B7FC-30874C10A3D1}"/>
              </a:ext>
            </a:extLst>
          </p:cNvPr>
          <p:cNvSpPr>
            <a:spLocks noGrp="1"/>
          </p:cNvSpPr>
          <p:nvPr>
            <p:ph type="body" sz="quarter" idx="26" hasCustomPrompt="1"/>
          </p:nvPr>
        </p:nvSpPr>
        <p:spPr>
          <a:xfrm>
            <a:off x="6083269" y="3506972"/>
            <a:ext cx="2644775" cy="673461"/>
          </a:xfrm>
        </p:spPr>
        <p:txBody>
          <a:bodyPr anchor="b" anchorCtr="0"/>
          <a:lstStyle>
            <a:lvl1pPr algn="ctr">
              <a:defRPr sz="4000" b="1">
                <a:solidFill>
                  <a:schemeClr val="accent1"/>
                </a:solidFill>
              </a:defRPr>
            </a:lvl1pPr>
          </a:lstStyle>
          <a:p>
            <a:pPr lvl="0"/>
            <a:r>
              <a:rPr lang="en-US" dirty="0"/>
              <a:t>07</a:t>
            </a:r>
            <a:endParaRPr lang="en-GB" dirty="0"/>
          </a:p>
        </p:txBody>
      </p:sp>
      <p:sp>
        <p:nvSpPr>
          <p:cNvPr id="36" name="Text Placeholder 11">
            <a:extLst>
              <a:ext uri="{FF2B5EF4-FFF2-40B4-BE49-F238E27FC236}">
                <a16:creationId xmlns:a16="http://schemas.microsoft.com/office/drawing/2014/main" id="{995E2ABA-032F-4CE2-B259-D7237CE2AB59}"/>
              </a:ext>
            </a:extLst>
          </p:cNvPr>
          <p:cNvSpPr>
            <a:spLocks noGrp="1"/>
          </p:cNvSpPr>
          <p:nvPr>
            <p:ph type="body" sz="quarter" idx="27"/>
          </p:nvPr>
        </p:nvSpPr>
        <p:spPr>
          <a:xfrm>
            <a:off x="6083270"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
        <p:nvSpPr>
          <p:cNvPr id="37" name="Text Placeholder 18">
            <a:extLst>
              <a:ext uri="{FF2B5EF4-FFF2-40B4-BE49-F238E27FC236}">
                <a16:creationId xmlns:a16="http://schemas.microsoft.com/office/drawing/2014/main" id="{75EAD237-A69A-4869-A696-DA880A0C4013}"/>
              </a:ext>
            </a:extLst>
          </p:cNvPr>
          <p:cNvSpPr>
            <a:spLocks noGrp="1"/>
          </p:cNvSpPr>
          <p:nvPr>
            <p:ph type="body" sz="quarter" idx="28" hasCustomPrompt="1"/>
          </p:nvPr>
        </p:nvSpPr>
        <p:spPr>
          <a:xfrm>
            <a:off x="8789894" y="3506972"/>
            <a:ext cx="2644775" cy="673461"/>
          </a:xfrm>
        </p:spPr>
        <p:txBody>
          <a:bodyPr anchor="b" anchorCtr="0"/>
          <a:lstStyle>
            <a:lvl1pPr algn="ctr">
              <a:defRPr sz="4000" b="1">
                <a:solidFill>
                  <a:schemeClr val="accent1"/>
                </a:solidFill>
              </a:defRPr>
            </a:lvl1pPr>
          </a:lstStyle>
          <a:p>
            <a:pPr lvl="0"/>
            <a:r>
              <a:rPr lang="en-US" dirty="0"/>
              <a:t>08</a:t>
            </a:r>
            <a:endParaRPr lang="en-GB" dirty="0"/>
          </a:p>
        </p:txBody>
      </p:sp>
      <p:sp>
        <p:nvSpPr>
          <p:cNvPr id="38" name="Text Placeholder 11">
            <a:extLst>
              <a:ext uri="{FF2B5EF4-FFF2-40B4-BE49-F238E27FC236}">
                <a16:creationId xmlns:a16="http://schemas.microsoft.com/office/drawing/2014/main" id="{C793F53D-92A6-4BCF-8222-DF2D5E66B02D}"/>
              </a:ext>
            </a:extLst>
          </p:cNvPr>
          <p:cNvSpPr>
            <a:spLocks noGrp="1"/>
          </p:cNvSpPr>
          <p:nvPr>
            <p:ph type="body" sz="quarter" idx="29"/>
          </p:nvPr>
        </p:nvSpPr>
        <p:spPr>
          <a:xfrm>
            <a:off x="8789895" y="4232647"/>
            <a:ext cx="2644775" cy="1109849"/>
          </a:xfrm>
        </p:spPr>
        <p:txBody>
          <a:bodyPr lIns="72000" rIns="72000" bIns="72000"/>
          <a:lstStyle>
            <a:lvl1pPr algn="ctr">
              <a:spcBef>
                <a:spcPts val="0"/>
              </a:spcBef>
              <a:spcAft>
                <a:spcPts val="0"/>
              </a:spcAft>
              <a:defRPr b="1">
                <a:solidFill>
                  <a:schemeClr val="tx1"/>
                </a:solidFill>
              </a:defRPr>
            </a:lvl1pPr>
            <a:lvl2pPr algn="ctr">
              <a:spcBef>
                <a:spcPts val="0"/>
              </a:spcBef>
              <a:spcAft>
                <a:spcPts val="0"/>
              </a:spcAft>
              <a:defRPr>
                <a:solidFill>
                  <a:schemeClr val="tx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pic>
        <p:nvPicPr>
          <p:cNvPr id="24" name="Picture 4">
            <a:extLst>
              <a:ext uri="{FF2B5EF4-FFF2-40B4-BE49-F238E27FC236}">
                <a16:creationId xmlns:a16="http://schemas.microsoft.com/office/drawing/2014/main" id="{66CE096A-8EE1-45E0-8B7E-2B07548BE4C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0218814" y="6213892"/>
            <a:ext cx="1432726" cy="485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5" name="Straight Connector 24">
            <a:extLst>
              <a:ext uri="{FF2B5EF4-FFF2-40B4-BE49-F238E27FC236}">
                <a16:creationId xmlns:a16="http://schemas.microsoft.com/office/drawing/2014/main" id="{BFAD1C5E-BA71-44B7-84F6-D2159721F06C}"/>
              </a:ext>
            </a:extLst>
          </p:cNvPr>
          <p:cNvCxnSpPr>
            <a:cxnSpLocks/>
          </p:cNvCxnSpPr>
          <p:nvPr userDrawn="1"/>
        </p:nvCxnSpPr>
        <p:spPr>
          <a:xfrm>
            <a:off x="713674" y="3429000"/>
            <a:ext cx="1076465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866878C0-CFEC-4E70-9D8B-E6D2307BFCE6}"/>
              </a:ext>
            </a:extLst>
          </p:cNvPr>
          <p:cNvGrpSpPr/>
          <p:nvPr userDrawn="1"/>
        </p:nvGrpSpPr>
        <p:grpSpPr>
          <a:xfrm>
            <a:off x="3345718" y="1755498"/>
            <a:ext cx="5413250" cy="1465728"/>
            <a:chOff x="3345718" y="1526891"/>
            <a:chExt cx="5413250" cy="1861769"/>
          </a:xfrm>
        </p:grpSpPr>
        <p:cxnSp>
          <p:nvCxnSpPr>
            <p:cNvPr id="27" name="Straight Connector 26">
              <a:extLst>
                <a:ext uri="{FF2B5EF4-FFF2-40B4-BE49-F238E27FC236}">
                  <a16:creationId xmlns:a16="http://schemas.microsoft.com/office/drawing/2014/main" id="{F99F3975-8D96-4A68-8053-372AA8771716}"/>
                </a:ext>
              </a:extLst>
            </p:cNvPr>
            <p:cNvCxnSpPr>
              <a:cxnSpLocks/>
            </p:cNvCxnSpPr>
            <p:nvPr userDrawn="1"/>
          </p:nvCxnSpPr>
          <p:spPr>
            <a:xfrm flipH="1" flipV="1">
              <a:off x="3345718" y="1541472"/>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53C1F9-C7F4-43FB-BF0F-45ABCC4115C6}"/>
                </a:ext>
              </a:extLst>
            </p:cNvPr>
            <p:cNvCxnSpPr>
              <a:cxnSpLocks/>
            </p:cNvCxnSpPr>
            <p:nvPr userDrawn="1"/>
          </p:nvCxnSpPr>
          <p:spPr>
            <a:xfrm flipH="1" flipV="1">
              <a:off x="6052343"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03749E-5D80-4CFF-BA5A-2FC9059AEDEC}"/>
                </a:ext>
              </a:extLst>
            </p:cNvPr>
            <p:cNvCxnSpPr>
              <a:cxnSpLocks/>
            </p:cNvCxnSpPr>
            <p:nvPr userDrawn="1"/>
          </p:nvCxnSpPr>
          <p:spPr>
            <a:xfrm flipH="1" flipV="1">
              <a:off x="8758968"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32F2901-B947-4639-92CA-EC9981626222}"/>
              </a:ext>
            </a:extLst>
          </p:cNvPr>
          <p:cNvGrpSpPr/>
          <p:nvPr userDrawn="1"/>
        </p:nvGrpSpPr>
        <p:grpSpPr>
          <a:xfrm>
            <a:off x="3345718" y="3711397"/>
            <a:ext cx="5413250" cy="1465728"/>
            <a:chOff x="3345718" y="1526891"/>
            <a:chExt cx="5413250" cy="1861769"/>
          </a:xfrm>
        </p:grpSpPr>
        <p:cxnSp>
          <p:nvCxnSpPr>
            <p:cNvPr id="39" name="Straight Connector 38">
              <a:extLst>
                <a:ext uri="{FF2B5EF4-FFF2-40B4-BE49-F238E27FC236}">
                  <a16:creationId xmlns:a16="http://schemas.microsoft.com/office/drawing/2014/main" id="{752FCA78-3064-40A0-B6A7-5CE1371077BB}"/>
                </a:ext>
              </a:extLst>
            </p:cNvPr>
            <p:cNvCxnSpPr>
              <a:cxnSpLocks/>
            </p:cNvCxnSpPr>
            <p:nvPr userDrawn="1"/>
          </p:nvCxnSpPr>
          <p:spPr>
            <a:xfrm flipH="1" flipV="1">
              <a:off x="3345718" y="1541472"/>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2C855A5-A251-4396-A0FA-3413F6A72B6C}"/>
                </a:ext>
              </a:extLst>
            </p:cNvPr>
            <p:cNvCxnSpPr>
              <a:cxnSpLocks/>
            </p:cNvCxnSpPr>
            <p:nvPr userDrawn="1"/>
          </p:nvCxnSpPr>
          <p:spPr>
            <a:xfrm flipH="1" flipV="1">
              <a:off x="6052343"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0F8625-AC7F-4C72-9BF8-806DA6121D5E}"/>
                </a:ext>
              </a:extLst>
            </p:cNvPr>
            <p:cNvCxnSpPr>
              <a:cxnSpLocks/>
            </p:cNvCxnSpPr>
            <p:nvPr userDrawn="1"/>
          </p:nvCxnSpPr>
          <p:spPr>
            <a:xfrm flipH="1" flipV="1">
              <a:off x="8758968" y="1526891"/>
              <a:ext cx="0" cy="18471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2" name="TextBox 41">
            <a:extLst>
              <a:ext uri="{FF2B5EF4-FFF2-40B4-BE49-F238E27FC236}">
                <a16:creationId xmlns:a16="http://schemas.microsoft.com/office/drawing/2014/main" id="{0F11638D-49C3-4F79-8C3B-958F941B0F27}"/>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spTree>
    <p:extLst>
      <p:ext uri="{BB962C8B-B14F-4D97-AF65-F5344CB8AC3E}">
        <p14:creationId xmlns:p14="http://schemas.microsoft.com/office/powerpoint/2010/main" val="1494943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Agenda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66C8C-02E5-4F53-B6C9-7C62E0798ED1}"/>
              </a:ext>
            </a:extLst>
          </p:cNvPr>
          <p:cNvSpPr/>
          <p:nvPr userDrawn="1"/>
        </p:nvSpPr>
        <p:spPr>
          <a:xfrm>
            <a:off x="-1" y="0"/>
            <a:ext cx="12192001" cy="6858000"/>
          </a:xfrm>
          <a:prstGeom prst="rect">
            <a:avLst/>
          </a:prstGeom>
          <a:gradFill>
            <a:gsLst>
              <a:gs pos="44000">
                <a:schemeClr val="tx1">
                  <a:alpha val="43000"/>
                </a:schemeClr>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11" name="Text Placeholder 3">
            <a:extLst>
              <a:ext uri="{FF2B5EF4-FFF2-40B4-BE49-F238E27FC236}">
                <a16:creationId xmlns:a16="http://schemas.microsoft.com/office/drawing/2014/main" id="{35DDE7C4-8A69-444E-B0A3-EA8AE47E365A}"/>
              </a:ext>
            </a:extLst>
          </p:cNvPr>
          <p:cNvSpPr>
            <a:spLocks noGrp="1"/>
          </p:cNvSpPr>
          <p:nvPr>
            <p:ph type="body" sz="quarter" idx="12"/>
          </p:nvPr>
        </p:nvSpPr>
        <p:spPr>
          <a:xfrm>
            <a:off x="974176" y="1524000"/>
            <a:ext cx="8116483" cy="4191000"/>
          </a:xfrm>
        </p:spPr>
        <p:txBody>
          <a:bodyPr vert="horz" lIns="0" tIns="0" rIns="0" bIns="0" rtlCol="0">
            <a:noAutofit/>
          </a:bodyPr>
          <a:lstStyle>
            <a:lvl1pPr>
              <a:lnSpc>
                <a:spcPct val="100000"/>
              </a:lnSpc>
              <a:spcBef>
                <a:spcPts val="0"/>
              </a:spcBef>
              <a:spcAft>
                <a:spcPts val="2200"/>
              </a:spcAft>
              <a:defRPr lang="en-US" sz="1800" dirty="0">
                <a:solidFill>
                  <a:schemeClr val="bg1"/>
                </a:solidFill>
              </a:defRPr>
            </a:lvl1pPr>
          </a:lstStyle>
          <a:p>
            <a:pPr lvl="0">
              <a:buNone/>
            </a:pPr>
            <a:r>
              <a:rPr lang="en-US" dirty="0"/>
              <a:t>Edit Master text styles</a:t>
            </a:r>
          </a:p>
        </p:txBody>
      </p:sp>
      <p:sp>
        <p:nvSpPr>
          <p:cNvPr id="3" name="Content Placeholder 2">
            <a:extLst>
              <a:ext uri="{FF2B5EF4-FFF2-40B4-BE49-F238E27FC236}">
                <a16:creationId xmlns:a16="http://schemas.microsoft.com/office/drawing/2014/main" id="{13E24D7B-8AB6-42D2-85E9-69FDF909F076}"/>
              </a:ext>
            </a:extLst>
          </p:cNvPr>
          <p:cNvSpPr>
            <a:spLocks noGrp="1"/>
          </p:cNvSpPr>
          <p:nvPr>
            <p:ph sz="quarter" idx="14" hasCustomPrompt="1"/>
          </p:nvPr>
        </p:nvSpPr>
        <p:spPr>
          <a:xfrm>
            <a:off x="440310" y="151828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1</a:t>
            </a:r>
            <a:endParaRPr lang="en-GB" dirty="0"/>
          </a:p>
        </p:txBody>
      </p:sp>
      <p:sp>
        <p:nvSpPr>
          <p:cNvPr id="33" name="Content Placeholder 2">
            <a:extLst>
              <a:ext uri="{FF2B5EF4-FFF2-40B4-BE49-F238E27FC236}">
                <a16:creationId xmlns:a16="http://schemas.microsoft.com/office/drawing/2014/main" id="{BB263D34-56BB-4E5E-869F-F13EE5A789D2}"/>
              </a:ext>
            </a:extLst>
          </p:cNvPr>
          <p:cNvSpPr>
            <a:spLocks noGrp="1"/>
          </p:cNvSpPr>
          <p:nvPr>
            <p:ph sz="quarter" idx="15" hasCustomPrompt="1"/>
          </p:nvPr>
        </p:nvSpPr>
        <p:spPr>
          <a:xfrm>
            <a:off x="440310" y="207123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2</a:t>
            </a:r>
            <a:endParaRPr lang="en-GB" dirty="0"/>
          </a:p>
        </p:txBody>
      </p:sp>
      <p:sp>
        <p:nvSpPr>
          <p:cNvPr id="35" name="Content Placeholder 2">
            <a:extLst>
              <a:ext uri="{FF2B5EF4-FFF2-40B4-BE49-F238E27FC236}">
                <a16:creationId xmlns:a16="http://schemas.microsoft.com/office/drawing/2014/main" id="{7A6B1B67-B4B1-4F01-B467-6D935F28C1FC}"/>
              </a:ext>
            </a:extLst>
          </p:cNvPr>
          <p:cNvSpPr>
            <a:spLocks noGrp="1"/>
          </p:cNvSpPr>
          <p:nvPr>
            <p:ph sz="quarter" idx="16" hasCustomPrompt="1"/>
          </p:nvPr>
        </p:nvSpPr>
        <p:spPr>
          <a:xfrm>
            <a:off x="440310" y="262417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3</a:t>
            </a:r>
            <a:endParaRPr lang="en-GB" dirty="0"/>
          </a:p>
        </p:txBody>
      </p:sp>
      <p:sp>
        <p:nvSpPr>
          <p:cNvPr id="36" name="Content Placeholder 2">
            <a:extLst>
              <a:ext uri="{FF2B5EF4-FFF2-40B4-BE49-F238E27FC236}">
                <a16:creationId xmlns:a16="http://schemas.microsoft.com/office/drawing/2014/main" id="{543045FF-74D7-44DC-93D8-2A94561FC1F8}"/>
              </a:ext>
            </a:extLst>
          </p:cNvPr>
          <p:cNvSpPr>
            <a:spLocks noGrp="1"/>
          </p:cNvSpPr>
          <p:nvPr>
            <p:ph sz="quarter" idx="17" hasCustomPrompt="1"/>
          </p:nvPr>
        </p:nvSpPr>
        <p:spPr>
          <a:xfrm>
            <a:off x="440310" y="317712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4</a:t>
            </a:r>
            <a:endParaRPr lang="en-GB" dirty="0"/>
          </a:p>
        </p:txBody>
      </p:sp>
      <p:sp>
        <p:nvSpPr>
          <p:cNvPr id="39" name="Content Placeholder 2">
            <a:extLst>
              <a:ext uri="{FF2B5EF4-FFF2-40B4-BE49-F238E27FC236}">
                <a16:creationId xmlns:a16="http://schemas.microsoft.com/office/drawing/2014/main" id="{777C6F35-5BC6-43CA-84CA-29CCF7FE0FCD}"/>
              </a:ext>
            </a:extLst>
          </p:cNvPr>
          <p:cNvSpPr>
            <a:spLocks noGrp="1"/>
          </p:cNvSpPr>
          <p:nvPr>
            <p:ph sz="quarter" idx="18" hasCustomPrompt="1"/>
          </p:nvPr>
        </p:nvSpPr>
        <p:spPr>
          <a:xfrm>
            <a:off x="440310" y="373006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5</a:t>
            </a:r>
            <a:endParaRPr lang="en-GB" dirty="0"/>
          </a:p>
        </p:txBody>
      </p:sp>
      <p:sp>
        <p:nvSpPr>
          <p:cNvPr id="40" name="Content Placeholder 2">
            <a:extLst>
              <a:ext uri="{FF2B5EF4-FFF2-40B4-BE49-F238E27FC236}">
                <a16:creationId xmlns:a16="http://schemas.microsoft.com/office/drawing/2014/main" id="{0DB9CD98-F760-4353-86B4-22D74ADB6A31}"/>
              </a:ext>
            </a:extLst>
          </p:cNvPr>
          <p:cNvSpPr>
            <a:spLocks noGrp="1"/>
          </p:cNvSpPr>
          <p:nvPr>
            <p:ph sz="quarter" idx="19" hasCustomPrompt="1"/>
          </p:nvPr>
        </p:nvSpPr>
        <p:spPr>
          <a:xfrm>
            <a:off x="440310" y="4283012"/>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6</a:t>
            </a:r>
            <a:endParaRPr lang="en-GB" dirty="0"/>
          </a:p>
        </p:txBody>
      </p:sp>
      <p:sp>
        <p:nvSpPr>
          <p:cNvPr id="41" name="Content Placeholder 2">
            <a:extLst>
              <a:ext uri="{FF2B5EF4-FFF2-40B4-BE49-F238E27FC236}">
                <a16:creationId xmlns:a16="http://schemas.microsoft.com/office/drawing/2014/main" id="{6E152A2D-9347-40A3-94F3-F34CC9FDEE7E}"/>
              </a:ext>
            </a:extLst>
          </p:cNvPr>
          <p:cNvSpPr>
            <a:spLocks noGrp="1"/>
          </p:cNvSpPr>
          <p:nvPr>
            <p:ph sz="quarter" idx="20" hasCustomPrompt="1"/>
          </p:nvPr>
        </p:nvSpPr>
        <p:spPr>
          <a:xfrm>
            <a:off x="440310" y="4835957"/>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7</a:t>
            </a:r>
            <a:endParaRPr lang="en-GB" dirty="0"/>
          </a:p>
        </p:txBody>
      </p:sp>
      <p:sp>
        <p:nvSpPr>
          <p:cNvPr id="42" name="Content Placeholder 2">
            <a:extLst>
              <a:ext uri="{FF2B5EF4-FFF2-40B4-BE49-F238E27FC236}">
                <a16:creationId xmlns:a16="http://schemas.microsoft.com/office/drawing/2014/main" id="{FE448D01-F2C1-4E60-9DF0-245F2D74AAD6}"/>
              </a:ext>
            </a:extLst>
          </p:cNvPr>
          <p:cNvSpPr>
            <a:spLocks noGrp="1"/>
          </p:cNvSpPr>
          <p:nvPr>
            <p:ph sz="quarter" idx="21" hasCustomPrompt="1"/>
          </p:nvPr>
        </p:nvSpPr>
        <p:spPr>
          <a:xfrm>
            <a:off x="440310" y="5388903"/>
            <a:ext cx="360000" cy="358775"/>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lvl1pPr algn="ctr">
              <a:defRPr lang="en-GB" sz="1800" dirty="0">
                <a:solidFill>
                  <a:schemeClr val="lt1"/>
                </a:solidFill>
              </a:defRPr>
            </a:lvl1pPr>
          </a:lstStyle>
          <a:p>
            <a:pPr lvl="0" algn="ctr"/>
            <a:r>
              <a:rPr lang="en-US" dirty="0"/>
              <a:t>8</a:t>
            </a:r>
            <a:endParaRPr lang="en-GB" dirty="0"/>
          </a:p>
        </p:txBody>
      </p:sp>
      <p:grpSp>
        <p:nvGrpSpPr>
          <p:cNvPr id="14" name="Group 13">
            <a:extLst>
              <a:ext uri="{FF2B5EF4-FFF2-40B4-BE49-F238E27FC236}">
                <a16:creationId xmlns:a16="http://schemas.microsoft.com/office/drawing/2014/main" id="{C02A936A-6233-4C36-A03A-54B9731DB3AA}"/>
              </a:ext>
            </a:extLst>
          </p:cNvPr>
          <p:cNvGrpSpPr/>
          <p:nvPr userDrawn="1"/>
        </p:nvGrpSpPr>
        <p:grpSpPr>
          <a:xfrm>
            <a:off x="-1" y="6213895"/>
            <a:ext cx="1856509" cy="426858"/>
            <a:chOff x="-1" y="6200329"/>
            <a:chExt cx="2348153" cy="539899"/>
          </a:xfrm>
        </p:grpSpPr>
        <p:sp>
          <p:nvSpPr>
            <p:cNvPr id="15" name="Rectangle 14">
              <a:extLst>
                <a:ext uri="{FF2B5EF4-FFF2-40B4-BE49-F238E27FC236}">
                  <a16:creationId xmlns:a16="http://schemas.microsoft.com/office/drawing/2014/main" id="{2C0512DC-35C3-4354-83D9-D230CBF7F157}"/>
                </a:ext>
              </a:extLst>
            </p:cNvPr>
            <p:cNvSpPr/>
            <p:nvPr userDrawn="1"/>
          </p:nvSpPr>
          <p:spPr>
            <a:xfrm>
              <a:off x="-1" y="6200329"/>
              <a:ext cx="2348153" cy="53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6" name="Picture 3">
              <a:extLst>
                <a:ext uri="{FF2B5EF4-FFF2-40B4-BE49-F238E27FC236}">
                  <a16:creationId xmlns:a16="http://schemas.microsoft.com/office/drawing/2014/main" id="{2944150D-A8BC-4B23-A5AD-CA661EAD0848}"/>
                </a:ext>
              </a:extLst>
            </p:cNvPr>
            <p:cNvPicPr>
              <a:picLocks noChangeAspect="1" noChangeArrowheads="1"/>
            </p:cNvPicPr>
            <p:nvPr userDrawn="1"/>
          </p:nvPicPr>
          <p:blipFill>
            <a:blip r:embed="rId3"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8" name="Title 1">
            <a:extLst>
              <a:ext uri="{FF2B5EF4-FFF2-40B4-BE49-F238E27FC236}">
                <a16:creationId xmlns:a16="http://schemas.microsoft.com/office/drawing/2014/main" id="{3BE2E973-C818-482A-83AA-0375261F1A88}"/>
              </a:ext>
            </a:extLst>
          </p:cNvPr>
          <p:cNvSpPr>
            <a:spLocks noGrp="1"/>
          </p:cNvSpPr>
          <p:nvPr>
            <p:ph type="title"/>
          </p:nvPr>
        </p:nvSpPr>
        <p:spPr>
          <a:xfrm>
            <a:off x="503401" y="0"/>
            <a:ext cx="11164276" cy="981075"/>
          </a:xfrm>
        </p:spPr>
        <p:txBody>
          <a:bodyPr/>
          <a:lstStyle>
            <a:lvl1pPr>
              <a:defRPr>
                <a:solidFill>
                  <a:schemeClr val="bg1"/>
                </a:solidFill>
              </a:defRPr>
            </a:lvl1pPr>
          </a:lstStyle>
          <a:p>
            <a:r>
              <a:rPr lang="en-US" noProof="0" dirty="0"/>
              <a:t>Click to edit Master title style</a:t>
            </a:r>
            <a:endParaRPr lang="en-GB" noProof="0" dirty="0"/>
          </a:p>
        </p:txBody>
      </p:sp>
      <p:sp>
        <p:nvSpPr>
          <p:cNvPr id="17" name="TextBox 16">
            <a:extLst>
              <a:ext uri="{FF2B5EF4-FFF2-40B4-BE49-F238E27FC236}">
                <a16:creationId xmlns:a16="http://schemas.microsoft.com/office/drawing/2014/main" id="{8AF3F98E-499A-4B64-BB8E-F6B31F00051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spTree>
    <p:extLst>
      <p:ext uri="{BB962C8B-B14F-4D97-AF65-F5344CB8AC3E}">
        <p14:creationId xmlns:p14="http://schemas.microsoft.com/office/powerpoint/2010/main" val="187142600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wo Content">
    <p:bg>
      <p:bgPr>
        <a:solidFill>
          <a:schemeClr val="tx2">
            <a:lumMod val="75000"/>
          </a:schemeClr>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479425" y="1133162"/>
            <a:ext cx="11196637" cy="4571236"/>
          </a:xfrm>
          <a:solidFill>
            <a:schemeClr val="bg1"/>
          </a:solidFill>
        </p:spPr>
        <p:txBody>
          <a:bodyPr lIns="72000" tIns="432000" rIns="72000" bIns="72000"/>
          <a:lstStyle>
            <a:lvl1pPr>
              <a:defRPr>
                <a:solidFill>
                  <a:schemeClr val="tx1"/>
                </a:solidFill>
              </a:defRPr>
            </a:lvl1pPr>
            <a:lvl2pPr>
              <a:defRPr>
                <a:solidFill>
                  <a:schemeClr val="tx1"/>
                </a:solidFill>
              </a:defRPr>
            </a:lvl2pPr>
            <a:lvl3pPr marL="326520" indent="-326520">
              <a:buClr>
                <a:schemeClr val="bg1"/>
              </a:buClr>
              <a:buFont typeface="Arial" panose="020B0604020202020204" pitchFamily="34" charset="0"/>
              <a:buChar char="•"/>
              <a:defRPr>
                <a:solidFill>
                  <a:schemeClr val="tx1"/>
                </a:solidFill>
              </a:defRPr>
            </a:lvl3pPr>
            <a:lvl4pPr marL="653040" indent="-326520">
              <a:buClr>
                <a:schemeClr val="bg1"/>
              </a:buClr>
              <a:buFont typeface="Arial" panose="020B0604020202020204" pitchFamily="34" charset="0"/>
              <a:buChar char="•"/>
              <a:defRPr>
                <a:solidFill>
                  <a:schemeClr val="tx1"/>
                </a:solidFill>
              </a:defRPr>
            </a:lvl4pPr>
            <a:lvl5pPr marL="979488" indent="-325438">
              <a:buClr>
                <a:schemeClr val="bg1"/>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2" name="Title 1"/>
          <p:cNvSpPr>
            <a:spLocks noGrp="1"/>
          </p:cNvSpPr>
          <p:nvPr>
            <p:ph type="title" hasCustomPrompt="1"/>
          </p:nvPr>
        </p:nvSpPr>
        <p:spPr>
          <a:xfrm>
            <a:off x="935182" y="0"/>
            <a:ext cx="3525982" cy="1364673"/>
          </a:xfrm>
          <a:solidFill>
            <a:schemeClr val="accent1"/>
          </a:solidFill>
        </p:spPr>
        <p:txBody>
          <a:bodyPr lIns="72000" tIns="72000" rIns="72000" bIns="72000"/>
          <a:lstStyle>
            <a:lvl1pPr>
              <a:defRPr>
                <a:solidFill>
                  <a:schemeClr val="bg1"/>
                </a:solidFill>
              </a:defRPr>
            </a:lvl1pPr>
          </a:lstStyle>
          <a:p>
            <a:r>
              <a:rPr lang="en-US" noProof="0" dirty="0"/>
              <a:t>CLICK TO EDIT MASTER TITLE STYLE</a:t>
            </a:r>
            <a:endParaRPr lang="en-GB" noProof="0" dirty="0"/>
          </a:p>
        </p:txBody>
      </p:sp>
      <p:grpSp>
        <p:nvGrpSpPr>
          <p:cNvPr id="7" name="Group 6">
            <a:extLst>
              <a:ext uri="{FF2B5EF4-FFF2-40B4-BE49-F238E27FC236}">
                <a16:creationId xmlns:a16="http://schemas.microsoft.com/office/drawing/2014/main" id="{4E769BB9-04BC-402A-9B01-9BCA04CFA7ED}"/>
              </a:ext>
            </a:extLst>
          </p:cNvPr>
          <p:cNvGrpSpPr/>
          <p:nvPr userDrawn="1"/>
        </p:nvGrpSpPr>
        <p:grpSpPr>
          <a:xfrm>
            <a:off x="-1" y="6213892"/>
            <a:ext cx="1856509" cy="426858"/>
            <a:chOff x="-1" y="6200336"/>
            <a:chExt cx="2348153" cy="539900"/>
          </a:xfrm>
        </p:grpSpPr>
        <p:sp>
          <p:nvSpPr>
            <p:cNvPr id="8" name="Rectangle 7">
              <a:extLst>
                <a:ext uri="{FF2B5EF4-FFF2-40B4-BE49-F238E27FC236}">
                  <a16:creationId xmlns:a16="http://schemas.microsoft.com/office/drawing/2014/main" id="{256A7510-94AA-490B-94EE-16D5C7760613}"/>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0" name="Picture 3">
              <a:extLst>
                <a:ext uri="{FF2B5EF4-FFF2-40B4-BE49-F238E27FC236}">
                  <a16:creationId xmlns:a16="http://schemas.microsoft.com/office/drawing/2014/main" id="{4D2952DE-248B-4EA9-8063-D9089B89C249}"/>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18CA2590-DE81-4654-9D6F-44E79980DC2B}"/>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4" name="Picture 3" descr="Text&#10;&#10;Description automatically generated with medium confidence">
            <a:extLst>
              <a:ext uri="{FF2B5EF4-FFF2-40B4-BE49-F238E27FC236}">
                <a16:creationId xmlns:a16="http://schemas.microsoft.com/office/drawing/2014/main" id="{5102E71D-EB1A-4DFC-94F5-EFB0CDD00A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9018" y="5919606"/>
            <a:ext cx="1360800" cy="645315"/>
          </a:xfrm>
          <a:prstGeom prst="rect">
            <a:avLst/>
          </a:prstGeom>
        </p:spPr>
      </p:pic>
    </p:spTree>
    <p:extLst>
      <p:ext uri="{BB962C8B-B14F-4D97-AF65-F5344CB8AC3E}">
        <p14:creationId xmlns:p14="http://schemas.microsoft.com/office/powerpoint/2010/main" val="497838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4" name="Text Placeholder 3">
            <a:extLst>
              <a:ext uri="{FF2B5EF4-FFF2-40B4-BE49-F238E27FC236}">
                <a16:creationId xmlns:a16="http://schemas.microsoft.com/office/drawing/2014/main" id="{79CBE89C-4BA7-49E8-91BA-5261D88EC93C}"/>
              </a:ext>
            </a:extLst>
          </p:cNvPr>
          <p:cNvSpPr>
            <a:spLocks noGrp="1"/>
          </p:cNvSpPr>
          <p:nvPr>
            <p:ph type="body" sz="quarter" idx="10"/>
          </p:nvPr>
        </p:nvSpPr>
        <p:spPr>
          <a:xfrm>
            <a:off x="479425"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7" name="Text Placeholder 3">
            <a:extLst>
              <a:ext uri="{FF2B5EF4-FFF2-40B4-BE49-F238E27FC236}">
                <a16:creationId xmlns:a16="http://schemas.microsoft.com/office/drawing/2014/main" id="{9039A7A4-1E8C-430E-8B61-162BC0B7A26E}"/>
              </a:ext>
            </a:extLst>
          </p:cNvPr>
          <p:cNvSpPr>
            <a:spLocks noGrp="1"/>
          </p:cNvSpPr>
          <p:nvPr>
            <p:ph type="body" sz="quarter" idx="11"/>
          </p:nvPr>
        </p:nvSpPr>
        <p:spPr>
          <a:xfrm>
            <a:off x="3333078"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8" name="Text Placeholder 3">
            <a:extLst>
              <a:ext uri="{FF2B5EF4-FFF2-40B4-BE49-F238E27FC236}">
                <a16:creationId xmlns:a16="http://schemas.microsoft.com/office/drawing/2014/main" id="{E1105FCD-D95D-40E5-A847-C4AD0CE37920}"/>
              </a:ext>
            </a:extLst>
          </p:cNvPr>
          <p:cNvSpPr>
            <a:spLocks noGrp="1"/>
          </p:cNvSpPr>
          <p:nvPr>
            <p:ph type="body" sz="quarter" idx="12"/>
          </p:nvPr>
        </p:nvSpPr>
        <p:spPr>
          <a:xfrm>
            <a:off x="6186730"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0" name="Text Placeholder 3">
            <a:extLst>
              <a:ext uri="{FF2B5EF4-FFF2-40B4-BE49-F238E27FC236}">
                <a16:creationId xmlns:a16="http://schemas.microsoft.com/office/drawing/2014/main" id="{A8153D16-EABA-456C-9F9E-F206D8F9B01B}"/>
              </a:ext>
            </a:extLst>
          </p:cNvPr>
          <p:cNvSpPr>
            <a:spLocks noGrp="1"/>
          </p:cNvSpPr>
          <p:nvPr>
            <p:ph type="body" sz="quarter" idx="13"/>
          </p:nvPr>
        </p:nvSpPr>
        <p:spPr>
          <a:xfrm>
            <a:off x="9040383" y="1655108"/>
            <a:ext cx="2587181" cy="2531017"/>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9" name="Text Placeholder 18">
            <a:extLst>
              <a:ext uri="{FF2B5EF4-FFF2-40B4-BE49-F238E27FC236}">
                <a16:creationId xmlns:a16="http://schemas.microsoft.com/office/drawing/2014/main" id="{A3F1712F-6F3A-4A92-A47C-30B8DDC94E64}"/>
              </a:ext>
            </a:extLst>
          </p:cNvPr>
          <p:cNvSpPr>
            <a:spLocks noGrp="1"/>
          </p:cNvSpPr>
          <p:nvPr>
            <p:ph type="body" sz="quarter" idx="14" hasCustomPrompt="1"/>
          </p:nvPr>
        </p:nvSpPr>
        <p:spPr>
          <a:xfrm>
            <a:off x="479425" y="4308438"/>
            <a:ext cx="2587181" cy="1389100"/>
          </a:xfrm>
        </p:spPr>
        <p:txBody>
          <a:bodyPr/>
          <a:lstStyle>
            <a:lvl1pPr algn="ctr">
              <a:defRPr sz="4000" b="1"/>
            </a:lvl1pPr>
          </a:lstStyle>
          <a:p>
            <a:pPr lvl="0"/>
            <a:r>
              <a:rPr lang="en-US" dirty="0"/>
              <a:t>01</a:t>
            </a:r>
            <a:endParaRPr lang="en-GB" dirty="0"/>
          </a:p>
        </p:txBody>
      </p:sp>
      <p:sp>
        <p:nvSpPr>
          <p:cNvPr id="20" name="Text Placeholder 18">
            <a:extLst>
              <a:ext uri="{FF2B5EF4-FFF2-40B4-BE49-F238E27FC236}">
                <a16:creationId xmlns:a16="http://schemas.microsoft.com/office/drawing/2014/main" id="{C3915BAF-C60C-4D44-A46E-E16BE4114758}"/>
              </a:ext>
            </a:extLst>
          </p:cNvPr>
          <p:cNvSpPr>
            <a:spLocks noGrp="1"/>
          </p:cNvSpPr>
          <p:nvPr>
            <p:ph type="body" sz="quarter" idx="15" hasCustomPrompt="1"/>
          </p:nvPr>
        </p:nvSpPr>
        <p:spPr>
          <a:xfrm>
            <a:off x="3333078" y="4306378"/>
            <a:ext cx="2587181" cy="1389100"/>
          </a:xfrm>
        </p:spPr>
        <p:txBody>
          <a:bodyPr/>
          <a:lstStyle>
            <a:lvl1pPr algn="ctr">
              <a:defRPr sz="4000" b="1"/>
            </a:lvl1pPr>
          </a:lstStyle>
          <a:p>
            <a:pPr lvl="0"/>
            <a:r>
              <a:rPr lang="en-US" dirty="0"/>
              <a:t>02</a:t>
            </a:r>
            <a:endParaRPr lang="en-GB" dirty="0"/>
          </a:p>
        </p:txBody>
      </p:sp>
      <p:sp>
        <p:nvSpPr>
          <p:cNvPr id="21" name="Text Placeholder 18">
            <a:extLst>
              <a:ext uri="{FF2B5EF4-FFF2-40B4-BE49-F238E27FC236}">
                <a16:creationId xmlns:a16="http://schemas.microsoft.com/office/drawing/2014/main" id="{F7DDA407-5C8C-44AB-88F5-6983C87F4D39}"/>
              </a:ext>
            </a:extLst>
          </p:cNvPr>
          <p:cNvSpPr>
            <a:spLocks noGrp="1"/>
          </p:cNvSpPr>
          <p:nvPr>
            <p:ph type="body" sz="quarter" idx="16" hasCustomPrompt="1"/>
          </p:nvPr>
        </p:nvSpPr>
        <p:spPr>
          <a:xfrm>
            <a:off x="6186730" y="4308438"/>
            <a:ext cx="2587181" cy="1389100"/>
          </a:xfrm>
        </p:spPr>
        <p:txBody>
          <a:bodyPr/>
          <a:lstStyle>
            <a:lvl1pPr algn="ctr">
              <a:defRPr sz="4000" b="1"/>
            </a:lvl1pPr>
          </a:lstStyle>
          <a:p>
            <a:pPr lvl="0"/>
            <a:r>
              <a:rPr lang="en-US" dirty="0"/>
              <a:t>03</a:t>
            </a:r>
            <a:endParaRPr lang="en-GB" dirty="0"/>
          </a:p>
        </p:txBody>
      </p:sp>
      <p:sp>
        <p:nvSpPr>
          <p:cNvPr id="22" name="Text Placeholder 18">
            <a:extLst>
              <a:ext uri="{FF2B5EF4-FFF2-40B4-BE49-F238E27FC236}">
                <a16:creationId xmlns:a16="http://schemas.microsoft.com/office/drawing/2014/main" id="{DA2F6BAA-0507-4E77-869F-CD6BFC1AEBE6}"/>
              </a:ext>
            </a:extLst>
          </p:cNvPr>
          <p:cNvSpPr>
            <a:spLocks noGrp="1"/>
          </p:cNvSpPr>
          <p:nvPr>
            <p:ph type="body" sz="quarter" idx="17" hasCustomPrompt="1"/>
          </p:nvPr>
        </p:nvSpPr>
        <p:spPr>
          <a:xfrm>
            <a:off x="9064359" y="4306378"/>
            <a:ext cx="2587181" cy="1389100"/>
          </a:xfrm>
        </p:spPr>
        <p:txBody>
          <a:bodyPr/>
          <a:lstStyle>
            <a:lvl1pPr algn="ctr">
              <a:defRPr sz="4000" b="1"/>
            </a:lvl1pPr>
          </a:lstStyle>
          <a:p>
            <a:pPr lvl="0"/>
            <a:r>
              <a:rPr lang="en-US" dirty="0"/>
              <a:t>04</a:t>
            </a:r>
            <a:endParaRPr lang="en-GB" dirty="0"/>
          </a:p>
        </p:txBody>
      </p:sp>
    </p:spTree>
    <p:extLst>
      <p:ext uri="{BB962C8B-B14F-4D97-AF65-F5344CB8AC3E}">
        <p14:creationId xmlns:p14="http://schemas.microsoft.com/office/powerpoint/2010/main" val="268876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4B2C6B-C0FA-4C4A-B6C4-6C0AF4396463}"/>
              </a:ext>
            </a:extLst>
          </p:cNvPr>
          <p:cNvSpPr/>
          <p:nvPr userDrawn="1"/>
        </p:nvSpPr>
        <p:spPr>
          <a:xfrm>
            <a:off x="446880" y="1775012"/>
            <a:ext cx="4691178" cy="508298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sp>
        <p:nvSpPr>
          <p:cNvPr id="2" name="Title 1"/>
          <p:cNvSpPr>
            <a:spLocks noGrp="1"/>
          </p:cNvSpPr>
          <p:nvPr>
            <p:ph type="ctrTitle"/>
          </p:nvPr>
        </p:nvSpPr>
        <p:spPr>
          <a:xfrm>
            <a:off x="534955" y="1967345"/>
            <a:ext cx="4603103" cy="1824726"/>
          </a:xfrm>
        </p:spPr>
        <p:txBody>
          <a:bodyPr rIns="144000" anchor="b" anchorCtr="0"/>
          <a:lstStyle>
            <a:lvl1pPr algn="l">
              <a:lnSpc>
                <a:spcPct val="90000"/>
              </a:lnSpc>
              <a:spcBef>
                <a:spcPts val="0"/>
              </a:spcBef>
              <a:spcAft>
                <a:spcPts val="544"/>
              </a:spcAft>
              <a:defRPr sz="4000" b="1">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58468" y="3919817"/>
            <a:ext cx="4583640" cy="1209775"/>
          </a:xfrm>
        </p:spPr>
        <p:txBody>
          <a:bodyPr rIns="72000"/>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58468" y="5129593"/>
            <a:ext cx="4583640" cy="636666"/>
          </a:xfrm>
          <a:prstGeom prst="rect">
            <a:avLst/>
          </a:prstGeom>
        </p:spPr>
        <p:txBody>
          <a:bodyPr lIns="0" tIns="0" rIns="72000" bIns="0" anchor="ctr" anchorCtr="0"/>
          <a:lstStyle>
            <a:lvl1pPr>
              <a:defRPr sz="2000">
                <a:solidFill>
                  <a:schemeClr val="bg1"/>
                </a:solidFill>
              </a:defRPr>
            </a:lvl1pPr>
          </a:lstStyle>
          <a:p>
            <a:endParaRPr lang="en-GB" dirty="0"/>
          </a:p>
        </p:txBody>
      </p:sp>
      <p:grpSp>
        <p:nvGrpSpPr>
          <p:cNvPr id="12" name="Group 11">
            <a:extLst>
              <a:ext uri="{FF2B5EF4-FFF2-40B4-BE49-F238E27FC236}">
                <a16:creationId xmlns:a16="http://schemas.microsoft.com/office/drawing/2014/main" id="{CB62C303-960D-4862-AE7D-0101DD02F669}"/>
              </a:ext>
            </a:extLst>
          </p:cNvPr>
          <p:cNvGrpSpPr/>
          <p:nvPr userDrawn="1"/>
        </p:nvGrpSpPr>
        <p:grpSpPr>
          <a:xfrm>
            <a:off x="-1" y="6213892"/>
            <a:ext cx="1856509" cy="426858"/>
            <a:chOff x="-1" y="6200336"/>
            <a:chExt cx="2348153" cy="539900"/>
          </a:xfrm>
        </p:grpSpPr>
        <p:sp>
          <p:nvSpPr>
            <p:cNvPr id="13" name="Rectangle 12">
              <a:extLst>
                <a:ext uri="{FF2B5EF4-FFF2-40B4-BE49-F238E27FC236}">
                  <a16:creationId xmlns:a16="http://schemas.microsoft.com/office/drawing/2014/main" id="{4DDE298A-3D62-4858-BC0F-9485C21BC326}"/>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4" name="Picture 3">
              <a:extLst>
                <a:ext uri="{FF2B5EF4-FFF2-40B4-BE49-F238E27FC236}">
                  <a16:creationId xmlns:a16="http://schemas.microsoft.com/office/drawing/2014/main" id="{6FD82546-57DC-4640-B480-8C6A83390861}"/>
                </a:ext>
              </a:extLst>
            </p:cNvPr>
            <p:cNvPicPr>
              <a:picLocks noChangeAspect="1" noChangeArrowheads="1"/>
            </p:cNvPicPr>
            <p:nvPr userDrawn="1"/>
          </p:nvPicPr>
          <p:blipFill>
            <a:blip r:embed="rId3"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BFC55BBD-9659-4520-91B0-62E85AB33105}"/>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24096F4A-9B13-473B-A9B1-18158963C4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2868857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4" name="Text Placeholder 3">
            <a:extLst>
              <a:ext uri="{FF2B5EF4-FFF2-40B4-BE49-F238E27FC236}">
                <a16:creationId xmlns:a16="http://schemas.microsoft.com/office/drawing/2014/main" id="{79CBE89C-4BA7-49E8-91BA-5261D88EC93C}"/>
              </a:ext>
            </a:extLst>
          </p:cNvPr>
          <p:cNvSpPr>
            <a:spLocks noGrp="1"/>
          </p:cNvSpPr>
          <p:nvPr>
            <p:ph type="body" sz="quarter" idx="10"/>
          </p:nvPr>
        </p:nvSpPr>
        <p:spPr>
          <a:xfrm>
            <a:off x="463288"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7" name="Text Placeholder 3">
            <a:extLst>
              <a:ext uri="{FF2B5EF4-FFF2-40B4-BE49-F238E27FC236}">
                <a16:creationId xmlns:a16="http://schemas.microsoft.com/office/drawing/2014/main" id="{9039A7A4-1E8C-430E-8B61-162BC0B7A26E}"/>
              </a:ext>
            </a:extLst>
          </p:cNvPr>
          <p:cNvSpPr>
            <a:spLocks noGrp="1"/>
          </p:cNvSpPr>
          <p:nvPr>
            <p:ph type="body" sz="quarter" idx="11"/>
          </p:nvPr>
        </p:nvSpPr>
        <p:spPr>
          <a:xfrm>
            <a:off x="2747070"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8" name="Text Placeholder 3">
            <a:extLst>
              <a:ext uri="{FF2B5EF4-FFF2-40B4-BE49-F238E27FC236}">
                <a16:creationId xmlns:a16="http://schemas.microsoft.com/office/drawing/2014/main" id="{E1105FCD-D95D-40E5-A847-C4AD0CE37920}"/>
              </a:ext>
            </a:extLst>
          </p:cNvPr>
          <p:cNvSpPr>
            <a:spLocks noGrp="1"/>
          </p:cNvSpPr>
          <p:nvPr>
            <p:ph type="body" sz="quarter" idx="12"/>
          </p:nvPr>
        </p:nvSpPr>
        <p:spPr>
          <a:xfrm>
            <a:off x="5030852"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0" name="Text Placeholder 3">
            <a:extLst>
              <a:ext uri="{FF2B5EF4-FFF2-40B4-BE49-F238E27FC236}">
                <a16:creationId xmlns:a16="http://schemas.microsoft.com/office/drawing/2014/main" id="{A8153D16-EABA-456C-9F9E-F206D8F9B01B}"/>
              </a:ext>
            </a:extLst>
          </p:cNvPr>
          <p:cNvSpPr>
            <a:spLocks noGrp="1"/>
          </p:cNvSpPr>
          <p:nvPr>
            <p:ph type="body" sz="quarter" idx="13"/>
          </p:nvPr>
        </p:nvSpPr>
        <p:spPr>
          <a:xfrm>
            <a:off x="7314634"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2" name="Text Placeholder 3">
            <a:extLst>
              <a:ext uri="{FF2B5EF4-FFF2-40B4-BE49-F238E27FC236}">
                <a16:creationId xmlns:a16="http://schemas.microsoft.com/office/drawing/2014/main" id="{25624C80-7CC2-4E80-B895-9DDF28B3266F}"/>
              </a:ext>
            </a:extLst>
          </p:cNvPr>
          <p:cNvSpPr>
            <a:spLocks noGrp="1"/>
          </p:cNvSpPr>
          <p:nvPr>
            <p:ph type="body" sz="quarter" idx="18"/>
          </p:nvPr>
        </p:nvSpPr>
        <p:spPr>
          <a:xfrm>
            <a:off x="9598417" y="1353894"/>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4" name="Text Placeholder 3">
            <a:extLst>
              <a:ext uri="{FF2B5EF4-FFF2-40B4-BE49-F238E27FC236}">
                <a16:creationId xmlns:a16="http://schemas.microsoft.com/office/drawing/2014/main" id="{BD799386-7CEF-4D99-9CC4-BBB95572F31A}"/>
              </a:ext>
            </a:extLst>
          </p:cNvPr>
          <p:cNvSpPr>
            <a:spLocks noGrp="1"/>
          </p:cNvSpPr>
          <p:nvPr>
            <p:ph type="body" sz="quarter" idx="19"/>
          </p:nvPr>
        </p:nvSpPr>
        <p:spPr>
          <a:xfrm>
            <a:off x="478878"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5" name="Text Placeholder 3">
            <a:extLst>
              <a:ext uri="{FF2B5EF4-FFF2-40B4-BE49-F238E27FC236}">
                <a16:creationId xmlns:a16="http://schemas.microsoft.com/office/drawing/2014/main" id="{75CF29D8-695D-4846-AED1-8FE12410652C}"/>
              </a:ext>
            </a:extLst>
          </p:cNvPr>
          <p:cNvSpPr>
            <a:spLocks noGrp="1"/>
          </p:cNvSpPr>
          <p:nvPr>
            <p:ph type="body" sz="quarter" idx="20"/>
          </p:nvPr>
        </p:nvSpPr>
        <p:spPr>
          <a:xfrm>
            <a:off x="2762660"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6" name="Text Placeholder 3">
            <a:extLst>
              <a:ext uri="{FF2B5EF4-FFF2-40B4-BE49-F238E27FC236}">
                <a16:creationId xmlns:a16="http://schemas.microsoft.com/office/drawing/2014/main" id="{C64BE794-8920-49BD-B5D2-99DF01662EE1}"/>
              </a:ext>
            </a:extLst>
          </p:cNvPr>
          <p:cNvSpPr>
            <a:spLocks noGrp="1"/>
          </p:cNvSpPr>
          <p:nvPr>
            <p:ph type="body" sz="quarter" idx="21"/>
          </p:nvPr>
        </p:nvSpPr>
        <p:spPr>
          <a:xfrm>
            <a:off x="5046442"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7" name="Text Placeholder 3">
            <a:extLst>
              <a:ext uri="{FF2B5EF4-FFF2-40B4-BE49-F238E27FC236}">
                <a16:creationId xmlns:a16="http://schemas.microsoft.com/office/drawing/2014/main" id="{1A054C8E-6943-4BBB-9B99-B48519E5AF8D}"/>
              </a:ext>
            </a:extLst>
          </p:cNvPr>
          <p:cNvSpPr>
            <a:spLocks noGrp="1"/>
          </p:cNvSpPr>
          <p:nvPr>
            <p:ph type="body" sz="quarter" idx="22"/>
          </p:nvPr>
        </p:nvSpPr>
        <p:spPr>
          <a:xfrm>
            <a:off x="7330224"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8" name="Text Placeholder 3">
            <a:extLst>
              <a:ext uri="{FF2B5EF4-FFF2-40B4-BE49-F238E27FC236}">
                <a16:creationId xmlns:a16="http://schemas.microsoft.com/office/drawing/2014/main" id="{05C47BBD-BB0F-4432-82AC-97F394325D3F}"/>
              </a:ext>
            </a:extLst>
          </p:cNvPr>
          <p:cNvSpPr>
            <a:spLocks noGrp="1"/>
          </p:cNvSpPr>
          <p:nvPr>
            <p:ph type="body" sz="quarter" idx="23"/>
          </p:nvPr>
        </p:nvSpPr>
        <p:spPr>
          <a:xfrm>
            <a:off x="9614007"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1928875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0"/>
            <a:ext cx="11188252" cy="981075"/>
          </a:xfrm>
        </p:spPr>
        <p:txBody>
          <a:bodyPr/>
          <a:lstStyle/>
          <a:p>
            <a:r>
              <a:rPr lang="en-US" noProof="0" dirty="0"/>
              <a:t>Click to edit Master title style</a:t>
            </a:r>
            <a:endParaRPr lang="en-GB" noProof="0" dirty="0"/>
          </a:p>
        </p:txBody>
      </p:sp>
      <p:sp>
        <p:nvSpPr>
          <p:cNvPr id="5" name="Slide Number Placeholder 4">
            <a:extLst>
              <a:ext uri="{FF2B5EF4-FFF2-40B4-BE49-F238E27FC236}">
                <a16:creationId xmlns:a16="http://schemas.microsoft.com/office/drawing/2014/main" id="{A2814EDB-77BF-4C26-88A9-A243CD7B2197}"/>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5BD61C-0B10-4BD8-8315-9890F5F97507}" type="slidenum">
              <a:rPr lang="en-GB" smtClean="0"/>
              <a:pPr/>
              <a:t>‹#›</a:t>
            </a:fld>
            <a:endParaRPr lang="en-GB" dirty="0"/>
          </a:p>
        </p:txBody>
      </p:sp>
      <p:sp>
        <p:nvSpPr>
          <p:cNvPr id="14" name="Text Placeholder 3">
            <a:extLst>
              <a:ext uri="{FF2B5EF4-FFF2-40B4-BE49-F238E27FC236}">
                <a16:creationId xmlns:a16="http://schemas.microsoft.com/office/drawing/2014/main" id="{BD799386-7CEF-4D99-9CC4-BBB95572F31A}"/>
              </a:ext>
            </a:extLst>
          </p:cNvPr>
          <p:cNvSpPr>
            <a:spLocks noGrp="1"/>
          </p:cNvSpPr>
          <p:nvPr>
            <p:ph type="body" sz="quarter" idx="19"/>
          </p:nvPr>
        </p:nvSpPr>
        <p:spPr>
          <a:xfrm>
            <a:off x="478878"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5" name="Text Placeholder 3">
            <a:extLst>
              <a:ext uri="{FF2B5EF4-FFF2-40B4-BE49-F238E27FC236}">
                <a16:creationId xmlns:a16="http://schemas.microsoft.com/office/drawing/2014/main" id="{75CF29D8-695D-4846-AED1-8FE12410652C}"/>
              </a:ext>
            </a:extLst>
          </p:cNvPr>
          <p:cNvSpPr>
            <a:spLocks noGrp="1"/>
          </p:cNvSpPr>
          <p:nvPr>
            <p:ph type="body" sz="quarter" idx="20"/>
          </p:nvPr>
        </p:nvSpPr>
        <p:spPr>
          <a:xfrm>
            <a:off x="3523921"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6" name="Text Placeholder 3">
            <a:extLst>
              <a:ext uri="{FF2B5EF4-FFF2-40B4-BE49-F238E27FC236}">
                <a16:creationId xmlns:a16="http://schemas.microsoft.com/office/drawing/2014/main" id="{C64BE794-8920-49BD-B5D2-99DF01662EE1}"/>
              </a:ext>
            </a:extLst>
          </p:cNvPr>
          <p:cNvSpPr>
            <a:spLocks noGrp="1"/>
          </p:cNvSpPr>
          <p:nvPr>
            <p:ph type="body" sz="quarter" idx="21"/>
          </p:nvPr>
        </p:nvSpPr>
        <p:spPr>
          <a:xfrm>
            <a:off x="6568964"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8" name="Text Placeholder 3">
            <a:extLst>
              <a:ext uri="{FF2B5EF4-FFF2-40B4-BE49-F238E27FC236}">
                <a16:creationId xmlns:a16="http://schemas.microsoft.com/office/drawing/2014/main" id="{05C47BBD-BB0F-4432-82AC-97F394325D3F}"/>
              </a:ext>
            </a:extLst>
          </p:cNvPr>
          <p:cNvSpPr>
            <a:spLocks noGrp="1"/>
          </p:cNvSpPr>
          <p:nvPr>
            <p:ph type="body" sz="quarter" idx="23"/>
          </p:nvPr>
        </p:nvSpPr>
        <p:spPr>
          <a:xfrm>
            <a:off x="9614007" y="3523355"/>
            <a:ext cx="1994400" cy="1993301"/>
          </a:xfrm>
          <a:prstGeom prst="ellipse">
            <a:avLst/>
          </a:prstGeom>
          <a:solidFill>
            <a:schemeClr val="accent1"/>
          </a:solidFill>
        </p:spPr>
        <p:txBody>
          <a:bodyPr tIns="0" anchor="ctr" anchorCtr="0"/>
          <a:lstStyle>
            <a:lvl1pPr algn="ctr">
              <a:spcBef>
                <a:spcPts val="0"/>
              </a:spcBef>
              <a:spcAft>
                <a:spcPts val="0"/>
              </a:spcAft>
              <a:defRPr sz="1800">
                <a:solidFill>
                  <a:schemeClr val="bg1"/>
                </a:solidFill>
              </a:defRPr>
            </a:lvl1pPr>
          </a:lstStyle>
          <a:p>
            <a:pPr lvl="0"/>
            <a:r>
              <a:rPr lang="en-US" dirty="0"/>
              <a:t>Click to edit Master text styles</a:t>
            </a:r>
            <a:endParaRPr lang="en-GB" dirty="0"/>
          </a:p>
        </p:txBody>
      </p:sp>
      <p:sp>
        <p:nvSpPr>
          <p:cNvPr id="19" name="Content Placeholder 5">
            <a:extLst>
              <a:ext uri="{FF2B5EF4-FFF2-40B4-BE49-F238E27FC236}">
                <a16:creationId xmlns:a16="http://schemas.microsoft.com/office/drawing/2014/main" id="{54CB4062-B46B-4672-8637-055ADE5B7843}"/>
              </a:ext>
            </a:extLst>
          </p:cNvPr>
          <p:cNvSpPr>
            <a:spLocks noGrp="1"/>
          </p:cNvSpPr>
          <p:nvPr>
            <p:ph sz="quarter" idx="24"/>
          </p:nvPr>
        </p:nvSpPr>
        <p:spPr>
          <a:xfrm>
            <a:off x="463288" y="134134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1" name="Content Placeholder 5">
            <a:extLst>
              <a:ext uri="{FF2B5EF4-FFF2-40B4-BE49-F238E27FC236}">
                <a16:creationId xmlns:a16="http://schemas.microsoft.com/office/drawing/2014/main" id="{F099076D-35ED-40BF-828C-C76B9A0F5509}"/>
              </a:ext>
            </a:extLst>
          </p:cNvPr>
          <p:cNvSpPr>
            <a:spLocks noGrp="1"/>
          </p:cNvSpPr>
          <p:nvPr>
            <p:ph sz="quarter" idx="25"/>
          </p:nvPr>
        </p:nvSpPr>
        <p:spPr>
          <a:xfrm>
            <a:off x="3508331"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3" name="Content Placeholder 5">
            <a:extLst>
              <a:ext uri="{FF2B5EF4-FFF2-40B4-BE49-F238E27FC236}">
                <a16:creationId xmlns:a16="http://schemas.microsoft.com/office/drawing/2014/main" id="{B6570ADD-E487-45D8-83BF-EC059C86B6D1}"/>
              </a:ext>
            </a:extLst>
          </p:cNvPr>
          <p:cNvSpPr>
            <a:spLocks noGrp="1"/>
          </p:cNvSpPr>
          <p:nvPr>
            <p:ph sz="quarter" idx="26"/>
          </p:nvPr>
        </p:nvSpPr>
        <p:spPr>
          <a:xfrm>
            <a:off x="6553374"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
        <p:nvSpPr>
          <p:cNvPr id="25" name="Content Placeholder 5">
            <a:extLst>
              <a:ext uri="{FF2B5EF4-FFF2-40B4-BE49-F238E27FC236}">
                <a16:creationId xmlns:a16="http://schemas.microsoft.com/office/drawing/2014/main" id="{32A63245-C870-4656-B494-01AC18F28E80}"/>
              </a:ext>
            </a:extLst>
          </p:cNvPr>
          <p:cNvSpPr>
            <a:spLocks noGrp="1"/>
          </p:cNvSpPr>
          <p:nvPr>
            <p:ph sz="quarter" idx="27"/>
          </p:nvPr>
        </p:nvSpPr>
        <p:spPr>
          <a:xfrm>
            <a:off x="9598417" y="1353894"/>
            <a:ext cx="1994400" cy="1994400"/>
          </a:xfrm>
          <a:prstGeom prst="ellipse">
            <a:avLst/>
          </a:prstGeom>
          <a:solidFill>
            <a:schemeClr val="bg2"/>
          </a:solidFill>
        </p:spPr>
        <p:txBody>
          <a:bodyPr anchor="ctr" anchorCtr="0"/>
          <a:lstStyle>
            <a:lvl1pPr algn="ctr">
              <a:defRPr>
                <a:solidFill>
                  <a:schemeClr val="bg1"/>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3338468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6D0-E2BB-4E07-93EF-99540229A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1EE90F-1137-4108-8F0B-486E6119B382}"/>
              </a:ext>
            </a:extLst>
          </p:cNvPr>
          <p:cNvSpPr>
            <a:spLocks noGrp="1"/>
          </p:cNvSpPr>
          <p:nvPr>
            <p:ph idx="1"/>
          </p:nvPr>
        </p:nvSpPr>
        <p:spPr>
          <a:xfrm>
            <a:off x="505806"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EBA0C529-A03F-492F-828E-4F33295EEE74}"/>
              </a:ext>
            </a:extLst>
          </p:cNvPr>
          <p:cNvSpPr>
            <a:spLocks noGrp="1"/>
          </p:cNvSpPr>
          <p:nvPr>
            <p:ph type="pic" sz="quarter" idx="13"/>
          </p:nvPr>
        </p:nvSpPr>
        <p:spPr>
          <a:xfrm>
            <a:off x="505806" y="1369317"/>
            <a:ext cx="1589087" cy="1589088"/>
          </a:xfrm>
          <a:prstGeom prst="ellipse">
            <a:avLst/>
          </a:prstGeom>
          <a:solidFill>
            <a:schemeClr val="tx2"/>
          </a:solidFill>
        </p:spPr>
        <p:txBody>
          <a:bodyPr>
            <a:normAutofit/>
          </a:bodyPr>
          <a:lstStyle>
            <a:lvl1pPr marL="0" indent="0">
              <a:buNone/>
              <a:defRPr sz="1200"/>
            </a:lvl1pPr>
          </a:lstStyle>
          <a:p>
            <a:endParaRPr lang="en-GB" dirty="0"/>
          </a:p>
        </p:txBody>
      </p:sp>
      <p:sp>
        <p:nvSpPr>
          <p:cNvPr id="9" name="Content Placeholder 2">
            <a:extLst>
              <a:ext uri="{FF2B5EF4-FFF2-40B4-BE49-F238E27FC236}">
                <a16:creationId xmlns:a16="http://schemas.microsoft.com/office/drawing/2014/main" id="{9B861005-85D3-4312-A243-1A571261DF06}"/>
              </a:ext>
            </a:extLst>
          </p:cNvPr>
          <p:cNvSpPr>
            <a:spLocks noGrp="1"/>
          </p:cNvSpPr>
          <p:nvPr>
            <p:ph idx="14"/>
          </p:nvPr>
        </p:nvSpPr>
        <p:spPr>
          <a:xfrm>
            <a:off x="2422040" y="2959798"/>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0" name="Picture Placeholder 7">
            <a:extLst>
              <a:ext uri="{FF2B5EF4-FFF2-40B4-BE49-F238E27FC236}">
                <a16:creationId xmlns:a16="http://schemas.microsoft.com/office/drawing/2014/main" id="{12932B50-B7AE-423C-B70F-045C434E0345}"/>
              </a:ext>
            </a:extLst>
          </p:cNvPr>
          <p:cNvSpPr>
            <a:spLocks noGrp="1"/>
          </p:cNvSpPr>
          <p:nvPr>
            <p:ph type="pic" sz="quarter" idx="15"/>
          </p:nvPr>
        </p:nvSpPr>
        <p:spPr>
          <a:xfrm>
            <a:off x="2422040"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1" name="Content Placeholder 2">
            <a:extLst>
              <a:ext uri="{FF2B5EF4-FFF2-40B4-BE49-F238E27FC236}">
                <a16:creationId xmlns:a16="http://schemas.microsoft.com/office/drawing/2014/main" id="{016E2F43-6BCC-49D2-B764-65D7489F4F23}"/>
              </a:ext>
            </a:extLst>
          </p:cNvPr>
          <p:cNvSpPr>
            <a:spLocks noGrp="1"/>
          </p:cNvSpPr>
          <p:nvPr>
            <p:ph idx="16"/>
          </p:nvPr>
        </p:nvSpPr>
        <p:spPr>
          <a:xfrm>
            <a:off x="505806" y="3952903"/>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936605-B6EA-4A22-823C-35D438B0D403}"/>
              </a:ext>
            </a:extLst>
          </p:cNvPr>
          <p:cNvSpPr>
            <a:spLocks noGrp="1"/>
          </p:cNvSpPr>
          <p:nvPr>
            <p:ph idx="17"/>
          </p:nvPr>
        </p:nvSpPr>
        <p:spPr>
          <a:xfrm>
            <a:off x="2422040" y="395373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FEA9B56F-0796-42E6-9159-BE5CBBA72DF5}"/>
              </a:ext>
            </a:extLst>
          </p:cNvPr>
          <p:cNvSpPr>
            <a:spLocks noGrp="1"/>
          </p:cNvSpPr>
          <p:nvPr>
            <p:ph idx="18"/>
          </p:nvPr>
        </p:nvSpPr>
        <p:spPr>
          <a:xfrm>
            <a:off x="4338274" y="2959799"/>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4" name="Picture Placeholder 7">
            <a:extLst>
              <a:ext uri="{FF2B5EF4-FFF2-40B4-BE49-F238E27FC236}">
                <a16:creationId xmlns:a16="http://schemas.microsoft.com/office/drawing/2014/main" id="{666B96F8-A013-4A4D-9483-2A2718A048BF}"/>
              </a:ext>
            </a:extLst>
          </p:cNvPr>
          <p:cNvSpPr>
            <a:spLocks noGrp="1"/>
          </p:cNvSpPr>
          <p:nvPr>
            <p:ph type="pic" sz="quarter" idx="19"/>
          </p:nvPr>
        </p:nvSpPr>
        <p:spPr>
          <a:xfrm>
            <a:off x="4338274"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5" name="Content Placeholder 2">
            <a:extLst>
              <a:ext uri="{FF2B5EF4-FFF2-40B4-BE49-F238E27FC236}">
                <a16:creationId xmlns:a16="http://schemas.microsoft.com/office/drawing/2014/main" id="{96DF7E28-AC6F-453C-8226-B716648728B9}"/>
              </a:ext>
            </a:extLst>
          </p:cNvPr>
          <p:cNvSpPr>
            <a:spLocks noGrp="1"/>
          </p:cNvSpPr>
          <p:nvPr>
            <p:ph idx="20"/>
          </p:nvPr>
        </p:nvSpPr>
        <p:spPr>
          <a:xfrm>
            <a:off x="6254508" y="2959799"/>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16" name="Picture Placeholder 7">
            <a:extLst>
              <a:ext uri="{FF2B5EF4-FFF2-40B4-BE49-F238E27FC236}">
                <a16:creationId xmlns:a16="http://schemas.microsoft.com/office/drawing/2014/main" id="{3875B0AB-A6C9-4062-B3F5-99F5F6F4E2D5}"/>
              </a:ext>
            </a:extLst>
          </p:cNvPr>
          <p:cNvSpPr>
            <a:spLocks noGrp="1"/>
          </p:cNvSpPr>
          <p:nvPr>
            <p:ph type="pic" sz="quarter" idx="21"/>
          </p:nvPr>
        </p:nvSpPr>
        <p:spPr>
          <a:xfrm>
            <a:off x="6254508"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17" name="Content Placeholder 2">
            <a:extLst>
              <a:ext uri="{FF2B5EF4-FFF2-40B4-BE49-F238E27FC236}">
                <a16:creationId xmlns:a16="http://schemas.microsoft.com/office/drawing/2014/main" id="{41A90BFE-F19E-4274-A3FA-4F9A7F8352A8}"/>
              </a:ext>
            </a:extLst>
          </p:cNvPr>
          <p:cNvSpPr>
            <a:spLocks noGrp="1"/>
          </p:cNvSpPr>
          <p:nvPr>
            <p:ph idx="22"/>
          </p:nvPr>
        </p:nvSpPr>
        <p:spPr>
          <a:xfrm>
            <a:off x="4338274" y="395401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4E6E7055-2CF4-48EA-873B-0B9A11FD624C}"/>
              </a:ext>
            </a:extLst>
          </p:cNvPr>
          <p:cNvSpPr>
            <a:spLocks noGrp="1"/>
          </p:cNvSpPr>
          <p:nvPr>
            <p:ph idx="23"/>
          </p:nvPr>
        </p:nvSpPr>
        <p:spPr>
          <a:xfrm>
            <a:off x="6254508" y="3954295"/>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9" name="Content Placeholder 2">
            <a:extLst>
              <a:ext uri="{FF2B5EF4-FFF2-40B4-BE49-F238E27FC236}">
                <a16:creationId xmlns:a16="http://schemas.microsoft.com/office/drawing/2014/main" id="{ABF88812-9976-478E-9585-5BE38739BCEF}"/>
              </a:ext>
            </a:extLst>
          </p:cNvPr>
          <p:cNvSpPr>
            <a:spLocks noGrp="1"/>
          </p:cNvSpPr>
          <p:nvPr>
            <p:ph idx="24"/>
          </p:nvPr>
        </p:nvSpPr>
        <p:spPr>
          <a:xfrm>
            <a:off x="8170742"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20" name="Picture Placeholder 7">
            <a:extLst>
              <a:ext uri="{FF2B5EF4-FFF2-40B4-BE49-F238E27FC236}">
                <a16:creationId xmlns:a16="http://schemas.microsoft.com/office/drawing/2014/main" id="{D4D710A8-299B-4EFB-97DE-CD91AAE262AE}"/>
              </a:ext>
            </a:extLst>
          </p:cNvPr>
          <p:cNvSpPr>
            <a:spLocks noGrp="1"/>
          </p:cNvSpPr>
          <p:nvPr>
            <p:ph type="pic" sz="quarter" idx="25"/>
          </p:nvPr>
        </p:nvSpPr>
        <p:spPr>
          <a:xfrm>
            <a:off x="8170742"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21" name="Content Placeholder 2">
            <a:extLst>
              <a:ext uri="{FF2B5EF4-FFF2-40B4-BE49-F238E27FC236}">
                <a16:creationId xmlns:a16="http://schemas.microsoft.com/office/drawing/2014/main" id="{DF5E8C88-4F72-446C-811E-2A58E100876B}"/>
              </a:ext>
            </a:extLst>
          </p:cNvPr>
          <p:cNvSpPr>
            <a:spLocks noGrp="1"/>
          </p:cNvSpPr>
          <p:nvPr>
            <p:ph idx="26"/>
          </p:nvPr>
        </p:nvSpPr>
        <p:spPr>
          <a:xfrm>
            <a:off x="10086976" y="2958405"/>
            <a:ext cx="1589087" cy="995058"/>
          </a:xfrm>
        </p:spPr>
        <p:txBody>
          <a:bodyPr lIns="0" rIns="0">
            <a:normAutofit/>
          </a:bodyPr>
          <a:lstStyle>
            <a:lvl1pPr marL="0" indent="0" algn="l">
              <a:buFont typeface="Arial" panose="020B0604020202020204" pitchFamily="34" charset="0"/>
              <a:buNone/>
              <a:defRPr sz="1200" b="1">
                <a:solidFill>
                  <a:schemeClr val="accent1"/>
                </a:solidFill>
              </a:defRPr>
            </a:lvl1pPr>
          </a:lstStyle>
          <a:p>
            <a:pPr lvl="0"/>
            <a:r>
              <a:rPr lang="en-US" dirty="0"/>
              <a:t>Click to edit Master text styles</a:t>
            </a:r>
          </a:p>
        </p:txBody>
      </p:sp>
      <p:sp>
        <p:nvSpPr>
          <p:cNvPr id="22" name="Picture Placeholder 7">
            <a:extLst>
              <a:ext uri="{FF2B5EF4-FFF2-40B4-BE49-F238E27FC236}">
                <a16:creationId xmlns:a16="http://schemas.microsoft.com/office/drawing/2014/main" id="{F112889D-8113-4BFB-9D12-1F6F9671BBAB}"/>
              </a:ext>
            </a:extLst>
          </p:cNvPr>
          <p:cNvSpPr>
            <a:spLocks noGrp="1"/>
          </p:cNvSpPr>
          <p:nvPr>
            <p:ph type="pic" sz="quarter" idx="27"/>
          </p:nvPr>
        </p:nvSpPr>
        <p:spPr>
          <a:xfrm>
            <a:off x="10086976" y="1369317"/>
            <a:ext cx="1589087" cy="1589088"/>
          </a:xfrm>
          <a:prstGeom prst="ellipse">
            <a:avLst/>
          </a:prstGeom>
          <a:solidFill>
            <a:schemeClr val="tx2"/>
          </a:solidFill>
        </p:spPr>
        <p:txBody>
          <a:bodyPr>
            <a:normAutofit/>
          </a:bodyPr>
          <a:lstStyle>
            <a:lvl1pPr marL="0" indent="0">
              <a:buNone/>
              <a:defRPr sz="1200"/>
            </a:lvl1pPr>
          </a:lstStyle>
          <a:p>
            <a:endParaRPr lang="en-GB"/>
          </a:p>
        </p:txBody>
      </p:sp>
      <p:sp>
        <p:nvSpPr>
          <p:cNvPr id="23" name="Content Placeholder 2">
            <a:extLst>
              <a:ext uri="{FF2B5EF4-FFF2-40B4-BE49-F238E27FC236}">
                <a16:creationId xmlns:a16="http://schemas.microsoft.com/office/drawing/2014/main" id="{84BEE454-3673-4F53-AD0C-71C8A99293C0}"/>
              </a:ext>
            </a:extLst>
          </p:cNvPr>
          <p:cNvSpPr>
            <a:spLocks noGrp="1"/>
          </p:cNvSpPr>
          <p:nvPr>
            <p:ph idx="28"/>
          </p:nvPr>
        </p:nvSpPr>
        <p:spPr>
          <a:xfrm>
            <a:off x="8170742" y="3953182"/>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24" name="Content Placeholder 2">
            <a:extLst>
              <a:ext uri="{FF2B5EF4-FFF2-40B4-BE49-F238E27FC236}">
                <a16:creationId xmlns:a16="http://schemas.microsoft.com/office/drawing/2014/main" id="{AFAB7E51-5EB2-4A71-AA5E-04B557CC010B}"/>
              </a:ext>
            </a:extLst>
          </p:cNvPr>
          <p:cNvSpPr>
            <a:spLocks noGrp="1"/>
          </p:cNvSpPr>
          <p:nvPr>
            <p:ph idx="29"/>
          </p:nvPr>
        </p:nvSpPr>
        <p:spPr>
          <a:xfrm>
            <a:off x="10086976" y="3953459"/>
            <a:ext cx="1589087"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Tree>
    <p:extLst>
      <p:ext uri="{BB962C8B-B14F-4D97-AF65-F5344CB8AC3E}">
        <p14:creationId xmlns:p14="http://schemas.microsoft.com/office/powerpoint/2010/main" val="313850331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C6D0-E2BB-4E07-93EF-99540229A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1EE90F-1137-4108-8F0B-486E6119B382}"/>
              </a:ext>
            </a:extLst>
          </p:cNvPr>
          <p:cNvSpPr>
            <a:spLocks noGrp="1"/>
          </p:cNvSpPr>
          <p:nvPr>
            <p:ph idx="1"/>
          </p:nvPr>
        </p:nvSpPr>
        <p:spPr>
          <a:xfrm>
            <a:off x="505806" y="3103759"/>
            <a:ext cx="1830312"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EBA0C529-A03F-492F-828E-4F33295EEE74}"/>
              </a:ext>
            </a:extLst>
          </p:cNvPr>
          <p:cNvSpPr>
            <a:spLocks noGrp="1"/>
          </p:cNvSpPr>
          <p:nvPr>
            <p:ph type="pic" sz="quarter" idx="13"/>
          </p:nvPr>
        </p:nvSpPr>
        <p:spPr>
          <a:xfrm>
            <a:off x="483399" y="1163246"/>
            <a:ext cx="1886145" cy="1886146"/>
          </a:xfrm>
          <a:prstGeom prst="ellipse">
            <a:avLst/>
          </a:prstGeom>
          <a:solidFill>
            <a:schemeClr val="tx2"/>
          </a:solidFill>
        </p:spPr>
        <p:txBody>
          <a:bodyPr>
            <a:normAutofit/>
          </a:bodyPr>
          <a:lstStyle>
            <a:lvl1pPr marL="0" indent="0">
              <a:buNone/>
              <a:defRPr sz="1200"/>
            </a:lvl1pPr>
          </a:lstStyle>
          <a:p>
            <a:endParaRPr lang="en-GB" dirty="0"/>
          </a:p>
        </p:txBody>
      </p:sp>
      <p:sp>
        <p:nvSpPr>
          <p:cNvPr id="9" name="Content Placeholder 2">
            <a:extLst>
              <a:ext uri="{FF2B5EF4-FFF2-40B4-BE49-F238E27FC236}">
                <a16:creationId xmlns:a16="http://schemas.microsoft.com/office/drawing/2014/main" id="{9B861005-85D3-4312-A243-1A571261DF06}"/>
              </a:ext>
            </a:extLst>
          </p:cNvPr>
          <p:cNvSpPr>
            <a:spLocks noGrp="1"/>
          </p:cNvSpPr>
          <p:nvPr>
            <p:ph idx="14"/>
          </p:nvPr>
        </p:nvSpPr>
        <p:spPr>
          <a:xfrm>
            <a:off x="3577807" y="3105152"/>
            <a:ext cx="1886145"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0" name="Picture Placeholder 7">
            <a:extLst>
              <a:ext uri="{FF2B5EF4-FFF2-40B4-BE49-F238E27FC236}">
                <a16:creationId xmlns:a16="http://schemas.microsoft.com/office/drawing/2014/main" id="{12932B50-B7AE-423C-B70F-045C434E0345}"/>
              </a:ext>
            </a:extLst>
          </p:cNvPr>
          <p:cNvSpPr>
            <a:spLocks noGrp="1"/>
          </p:cNvSpPr>
          <p:nvPr>
            <p:ph type="pic" sz="quarter" idx="15"/>
          </p:nvPr>
        </p:nvSpPr>
        <p:spPr>
          <a:xfrm>
            <a:off x="3600091" y="1163246"/>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1" name="Content Placeholder 2">
            <a:extLst>
              <a:ext uri="{FF2B5EF4-FFF2-40B4-BE49-F238E27FC236}">
                <a16:creationId xmlns:a16="http://schemas.microsoft.com/office/drawing/2014/main" id="{016E2F43-6BCC-49D2-B764-65D7489F4F23}"/>
              </a:ext>
            </a:extLst>
          </p:cNvPr>
          <p:cNvSpPr>
            <a:spLocks noGrp="1"/>
          </p:cNvSpPr>
          <p:nvPr>
            <p:ph idx="16"/>
          </p:nvPr>
        </p:nvSpPr>
        <p:spPr>
          <a:xfrm>
            <a:off x="505806" y="3952903"/>
            <a:ext cx="1830312"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2" name="Content Placeholder 2">
            <a:extLst>
              <a:ext uri="{FF2B5EF4-FFF2-40B4-BE49-F238E27FC236}">
                <a16:creationId xmlns:a16="http://schemas.microsoft.com/office/drawing/2014/main" id="{1B936605-B6EA-4A22-823C-35D438B0D403}"/>
              </a:ext>
            </a:extLst>
          </p:cNvPr>
          <p:cNvSpPr>
            <a:spLocks noGrp="1"/>
          </p:cNvSpPr>
          <p:nvPr>
            <p:ph idx="17"/>
          </p:nvPr>
        </p:nvSpPr>
        <p:spPr>
          <a:xfrm>
            <a:off x="3577807" y="3953739"/>
            <a:ext cx="1886145"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3" name="Content Placeholder 2">
            <a:extLst>
              <a:ext uri="{FF2B5EF4-FFF2-40B4-BE49-F238E27FC236}">
                <a16:creationId xmlns:a16="http://schemas.microsoft.com/office/drawing/2014/main" id="{FEA9B56F-0796-42E6-9159-BE5CBBA72DF5}"/>
              </a:ext>
            </a:extLst>
          </p:cNvPr>
          <p:cNvSpPr>
            <a:spLocks noGrp="1"/>
          </p:cNvSpPr>
          <p:nvPr>
            <p:ph idx="18"/>
          </p:nvPr>
        </p:nvSpPr>
        <p:spPr>
          <a:xfrm>
            <a:off x="6705641" y="3105153"/>
            <a:ext cx="1886145"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4" name="Picture Placeholder 7">
            <a:extLst>
              <a:ext uri="{FF2B5EF4-FFF2-40B4-BE49-F238E27FC236}">
                <a16:creationId xmlns:a16="http://schemas.microsoft.com/office/drawing/2014/main" id="{666B96F8-A013-4A4D-9483-2A2718A048BF}"/>
              </a:ext>
            </a:extLst>
          </p:cNvPr>
          <p:cNvSpPr>
            <a:spLocks noGrp="1"/>
          </p:cNvSpPr>
          <p:nvPr>
            <p:ph type="pic" sz="quarter" idx="19"/>
          </p:nvPr>
        </p:nvSpPr>
        <p:spPr>
          <a:xfrm>
            <a:off x="6716783" y="1163246"/>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5" name="Content Placeholder 2">
            <a:extLst>
              <a:ext uri="{FF2B5EF4-FFF2-40B4-BE49-F238E27FC236}">
                <a16:creationId xmlns:a16="http://schemas.microsoft.com/office/drawing/2014/main" id="{96DF7E28-AC6F-453C-8226-B716648728B9}"/>
              </a:ext>
            </a:extLst>
          </p:cNvPr>
          <p:cNvSpPr>
            <a:spLocks noGrp="1"/>
          </p:cNvSpPr>
          <p:nvPr>
            <p:ph idx="20"/>
          </p:nvPr>
        </p:nvSpPr>
        <p:spPr>
          <a:xfrm>
            <a:off x="9833475" y="3103761"/>
            <a:ext cx="1852719" cy="849703"/>
          </a:xfrm>
        </p:spPr>
        <p:txBody>
          <a:bodyPr lIns="0" rIns="0">
            <a:normAutofit/>
          </a:bodyPr>
          <a:lstStyle>
            <a:lvl1pPr marL="0" indent="0" algn="l">
              <a:buFont typeface="Arial" panose="020B0604020202020204" pitchFamily="34" charset="0"/>
              <a:buNone/>
              <a:defRPr sz="1400" b="1">
                <a:solidFill>
                  <a:schemeClr val="accent1"/>
                </a:solidFill>
              </a:defRPr>
            </a:lvl1pPr>
          </a:lstStyle>
          <a:p>
            <a:pPr lvl="0"/>
            <a:r>
              <a:rPr lang="en-US" dirty="0"/>
              <a:t>Click to edit Master text styles</a:t>
            </a:r>
          </a:p>
        </p:txBody>
      </p:sp>
      <p:sp>
        <p:nvSpPr>
          <p:cNvPr id="16" name="Picture Placeholder 7">
            <a:extLst>
              <a:ext uri="{FF2B5EF4-FFF2-40B4-BE49-F238E27FC236}">
                <a16:creationId xmlns:a16="http://schemas.microsoft.com/office/drawing/2014/main" id="{3875B0AB-A6C9-4062-B3F5-99F5F6F4E2D5}"/>
              </a:ext>
            </a:extLst>
          </p:cNvPr>
          <p:cNvSpPr>
            <a:spLocks noGrp="1"/>
          </p:cNvSpPr>
          <p:nvPr>
            <p:ph type="pic" sz="quarter" idx="21"/>
          </p:nvPr>
        </p:nvSpPr>
        <p:spPr>
          <a:xfrm>
            <a:off x="9833475" y="1161854"/>
            <a:ext cx="1886145" cy="1886146"/>
          </a:xfrm>
          <a:prstGeom prst="ellipse">
            <a:avLst/>
          </a:prstGeom>
          <a:solidFill>
            <a:schemeClr val="tx2"/>
          </a:solidFill>
        </p:spPr>
        <p:txBody>
          <a:bodyPr>
            <a:normAutofit/>
          </a:bodyPr>
          <a:lstStyle>
            <a:lvl1pPr marL="0" indent="0">
              <a:buNone/>
              <a:defRPr sz="1200"/>
            </a:lvl1pPr>
          </a:lstStyle>
          <a:p>
            <a:endParaRPr lang="en-GB"/>
          </a:p>
        </p:txBody>
      </p:sp>
      <p:sp>
        <p:nvSpPr>
          <p:cNvPr id="17" name="Content Placeholder 2">
            <a:extLst>
              <a:ext uri="{FF2B5EF4-FFF2-40B4-BE49-F238E27FC236}">
                <a16:creationId xmlns:a16="http://schemas.microsoft.com/office/drawing/2014/main" id="{41A90BFE-F19E-4274-A3FA-4F9A7F8352A8}"/>
              </a:ext>
            </a:extLst>
          </p:cNvPr>
          <p:cNvSpPr>
            <a:spLocks noGrp="1"/>
          </p:cNvSpPr>
          <p:nvPr>
            <p:ph idx="22"/>
          </p:nvPr>
        </p:nvSpPr>
        <p:spPr>
          <a:xfrm>
            <a:off x="6705641" y="3954019"/>
            <a:ext cx="1886145"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4E6E7055-2CF4-48EA-873B-0B9A11FD624C}"/>
              </a:ext>
            </a:extLst>
          </p:cNvPr>
          <p:cNvSpPr>
            <a:spLocks noGrp="1"/>
          </p:cNvSpPr>
          <p:nvPr>
            <p:ph idx="23"/>
          </p:nvPr>
        </p:nvSpPr>
        <p:spPr>
          <a:xfrm>
            <a:off x="9833475" y="3952903"/>
            <a:ext cx="1852719" cy="1743243"/>
          </a:xfrm>
        </p:spPr>
        <p:txBody>
          <a:bodyPr lIns="0" rIns="0">
            <a:normAutofit/>
          </a:bodyPr>
          <a:lstStyle>
            <a:lvl1pPr marL="0" indent="0" algn="l">
              <a:buFont typeface="Arial" panose="020B0604020202020204" pitchFamily="34" charset="0"/>
              <a:buNone/>
              <a:defRPr sz="1400" b="0"/>
            </a:lvl1pPr>
          </a:lstStyle>
          <a:p>
            <a:pPr lvl="0"/>
            <a:r>
              <a:rPr lang="en-US" dirty="0"/>
              <a:t>Click to edit Master text styles</a:t>
            </a:r>
          </a:p>
        </p:txBody>
      </p:sp>
    </p:spTree>
    <p:extLst>
      <p:ext uri="{BB962C8B-B14F-4D97-AF65-F5344CB8AC3E}">
        <p14:creationId xmlns:p14="http://schemas.microsoft.com/office/powerpoint/2010/main" val="757650233"/>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3" name="Slide Number Placeholder 4">
            <a:extLst>
              <a:ext uri="{FF2B5EF4-FFF2-40B4-BE49-F238E27FC236}">
                <a16:creationId xmlns:a16="http://schemas.microsoft.com/office/drawing/2014/main" id="{5F51B396-882A-4E10-BA05-622DF612E8CC}"/>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lvl1pPr algn="ctr">
              <a:defRPr sz="900">
                <a:solidFill>
                  <a:schemeClr val="bg1"/>
                </a:solidFill>
              </a:defRPr>
            </a:lvl1pPr>
          </a:lstStyle>
          <a:p>
            <a:fld id="{D25BD61C-0B10-4BD8-8315-9890F5F97507}" type="slidenum">
              <a:rPr lang="en-GB" smtClean="0"/>
              <a:pPr/>
              <a:t>‹#›</a:t>
            </a:fld>
            <a:endParaRPr lang="en-GB" dirty="0"/>
          </a:p>
        </p:txBody>
      </p:sp>
    </p:spTree>
    <p:extLst>
      <p:ext uri="{BB962C8B-B14F-4D97-AF65-F5344CB8AC3E}">
        <p14:creationId xmlns:p14="http://schemas.microsoft.com/office/powerpoint/2010/main" val="2711208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62655F5-E352-4D1D-A8D6-66B03638113B}"/>
              </a:ext>
            </a:extLst>
          </p:cNvPr>
          <p:cNvSpPr>
            <a:spLocks noGrp="1"/>
          </p:cNvSpPr>
          <p:nvPr>
            <p:ph type="sldNum" sz="quarter" idx="4"/>
          </p:nvPr>
        </p:nvSpPr>
        <p:spPr>
          <a:xfrm>
            <a:off x="11651540" y="266716"/>
            <a:ext cx="286139" cy="325743"/>
          </a:xfrm>
          <a:prstGeom prst="rect">
            <a:avLst/>
          </a:prstGeom>
        </p:spPr>
        <p:txBody>
          <a:bodyPr vert="horz" lIns="0" tIns="45720" rIns="0" bIns="45720" rtlCol="0" anchor="ctr"/>
          <a:lstStyle>
            <a:lvl1pPr algn="ctr">
              <a:defRPr sz="900">
                <a:solidFill>
                  <a:schemeClr val="bg1"/>
                </a:solidFill>
              </a:defRPr>
            </a:lvl1pPr>
          </a:lstStyle>
          <a:p>
            <a:fld id="{D25BD61C-0B10-4BD8-8315-9890F5F97507}" type="slidenum">
              <a:rPr lang="en-GB" smtClean="0"/>
              <a:pPr/>
              <a:t>‹#›</a:t>
            </a:fld>
            <a:endParaRPr lang="en-GB" dirty="0"/>
          </a:p>
        </p:txBody>
      </p:sp>
    </p:spTree>
    <p:extLst>
      <p:ext uri="{BB962C8B-B14F-4D97-AF65-F5344CB8AC3E}">
        <p14:creationId xmlns:p14="http://schemas.microsoft.com/office/powerpoint/2010/main" val="3250027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4AC7F6-D552-4962-8811-4A668ACC16EA}"/>
              </a:ext>
            </a:extLst>
          </p:cNvPr>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87B881B8-3E87-4386-8F5A-4BB94C8EA553}"/>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chemeClr val="bg1"/>
                </a:solidFill>
                <a:effectLst/>
                <a:latin typeface="Arial" panose="020B0604020202020204" pitchFamily="34" charset="0"/>
              </a:rPr>
              <a:t> Senate House, </a:t>
            </a:r>
            <a:r>
              <a:rPr lang="en-US" sz="1050" b="0" i="0" dirty="0" err="1">
                <a:solidFill>
                  <a:schemeClr val="bg1"/>
                </a:solidFill>
                <a:effectLst/>
                <a:latin typeface="Arial" panose="020B0604020202020204" pitchFamily="34" charset="0"/>
              </a:rPr>
              <a:t>Malet</a:t>
            </a:r>
            <a:r>
              <a:rPr lang="en-US" sz="1050" b="0" i="0" dirty="0">
                <a:solidFill>
                  <a:schemeClr val="bg1"/>
                </a:solidFill>
                <a:effectLst/>
                <a:latin typeface="Arial" panose="020B0604020202020204" pitchFamily="34" charset="0"/>
              </a:rPr>
              <a:t> Street, </a:t>
            </a:r>
            <a:br>
              <a:rPr lang="en-US" sz="1050" b="0" i="0" dirty="0">
                <a:solidFill>
                  <a:schemeClr val="bg1"/>
                </a:solidFill>
                <a:effectLst/>
                <a:latin typeface="Arial" panose="020B0604020202020204" pitchFamily="34" charset="0"/>
              </a:rPr>
            </a:br>
            <a:r>
              <a:rPr lang="en-US" sz="1050" b="0" i="0" dirty="0">
                <a:solidFill>
                  <a:schemeClr val="bg1"/>
                </a:solidFill>
                <a:effectLst/>
                <a:latin typeface="Arial" panose="020B0604020202020204" pitchFamily="34" charset="0"/>
              </a:rPr>
              <a:t>London WC1E 7HU</a:t>
            </a:r>
          </a:p>
        </p:txBody>
      </p:sp>
      <p:pic>
        <p:nvPicPr>
          <p:cNvPr id="5" name="Picture 4" descr="Text&#10;&#10;Description automatically generated with medium confidence">
            <a:extLst>
              <a:ext uri="{FF2B5EF4-FFF2-40B4-BE49-F238E27FC236}">
                <a16:creationId xmlns:a16="http://schemas.microsoft.com/office/drawing/2014/main" id="{B3A4B0C7-6841-4A0D-BFCA-A5CBAD21C8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7447" y="2255950"/>
            <a:ext cx="3057868" cy="1450094"/>
          </a:xfrm>
          <a:prstGeom prst="rect">
            <a:avLst/>
          </a:prstGeom>
        </p:spPr>
      </p:pic>
    </p:spTree>
    <p:extLst>
      <p:ext uri="{BB962C8B-B14F-4D97-AF65-F5344CB8AC3E}">
        <p14:creationId xmlns:p14="http://schemas.microsoft.com/office/powerpoint/2010/main" val="2831607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BCA6F1-BACA-4A93-B33C-25753E1608C8}"/>
              </a:ext>
            </a:extLst>
          </p:cNvPr>
          <p:cNvPicPr>
            <a:picLocks noChangeAspect="1" noChangeArrowheads="1"/>
          </p:cNvPicPr>
          <p:nvPr userDrawn="1"/>
        </p:nvPicPr>
        <p:blipFill>
          <a:blip r:embed="rId2" cstate="print">
            <a:lum bright="100000"/>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25423CF-1F1F-4C29-AED2-B8E50BDDF2FF}"/>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chemeClr val="bg1"/>
                </a:solidFill>
                <a:effectLst/>
                <a:latin typeface="Arial" panose="020B0604020202020204" pitchFamily="34" charset="0"/>
              </a:rPr>
              <a:t> Senate House, </a:t>
            </a:r>
            <a:r>
              <a:rPr lang="en-US" sz="1050" b="0" i="0" dirty="0" err="1">
                <a:solidFill>
                  <a:schemeClr val="bg1"/>
                </a:solidFill>
                <a:effectLst/>
                <a:latin typeface="Arial" panose="020B0604020202020204" pitchFamily="34" charset="0"/>
              </a:rPr>
              <a:t>Malet</a:t>
            </a:r>
            <a:r>
              <a:rPr lang="en-US" sz="1050" b="0" i="0" dirty="0">
                <a:solidFill>
                  <a:schemeClr val="bg1"/>
                </a:solidFill>
                <a:effectLst/>
                <a:latin typeface="Arial" panose="020B0604020202020204" pitchFamily="34" charset="0"/>
              </a:rPr>
              <a:t> Street, </a:t>
            </a:r>
            <a:br>
              <a:rPr lang="en-US" sz="1050" b="0" i="0" dirty="0">
                <a:solidFill>
                  <a:schemeClr val="bg1"/>
                </a:solidFill>
                <a:effectLst/>
                <a:latin typeface="Arial" panose="020B0604020202020204" pitchFamily="34" charset="0"/>
              </a:rPr>
            </a:br>
            <a:r>
              <a:rPr lang="en-US" sz="1050" b="0" i="0" dirty="0">
                <a:solidFill>
                  <a:schemeClr val="bg1"/>
                </a:solidFill>
                <a:effectLst/>
                <a:latin typeface="Arial" panose="020B0604020202020204" pitchFamily="34" charset="0"/>
              </a:rPr>
              <a:t>London WC1E 7HU</a:t>
            </a:r>
          </a:p>
        </p:txBody>
      </p:sp>
      <p:pic>
        <p:nvPicPr>
          <p:cNvPr id="5" name="Picture 4" descr="Text&#10;&#10;Description automatically generated with medium confidence">
            <a:extLst>
              <a:ext uri="{FF2B5EF4-FFF2-40B4-BE49-F238E27FC236}">
                <a16:creationId xmlns:a16="http://schemas.microsoft.com/office/drawing/2014/main" id="{BBC40D49-2FA6-4965-BFC9-345167E6C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7447" y="2255950"/>
            <a:ext cx="3057868" cy="1450094"/>
          </a:xfrm>
          <a:prstGeom prst="rect">
            <a:avLst/>
          </a:prstGeom>
        </p:spPr>
      </p:pic>
    </p:spTree>
    <p:extLst>
      <p:ext uri="{BB962C8B-B14F-4D97-AF65-F5344CB8AC3E}">
        <p14:creationId xmlns:p14="http://schemas.microsoft.com/office/powerpoint/2010/main" val="3854010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3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66EC22-D891-43F3-AD8B-2BF6BD6A34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82971" y="5539751"/>
            <a:ext cx="1626058" cy="211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24FE9D6-3CEF-490C-B3D5-0553D63D6147}"/>
              </a:ext>
            </a:extLst>
          </p:cNvPr>
          <p:cNvSpPr txBox="1"/>
          <p:nvPr userDrawn="1"/>
        </p:nvSpPr>
        <p:spPr>
          <a:xfrm>
            <a:off x="1" y="5901035"/>
            <a:ext cx="12192000" cy="415498"/>
          </a:xfrm>
          <a:prstGeom prst="rect">
            <a:avLst/>
          </a:prstGeom>
          <a:noFill/>
        </p:spPr>
        <p:txBody>
          <a:bodyPr wrap="square">
            <a:spAutoFit/>
          </a:bodyPr>
          <a:lstStyle/>
          <a:p>
            <a:pPr algn="ctr"/>
            <a:r>
              <a:rPr lang="en-US" sz="1050" b="0" i="0" dirty="0">
                <a:solidFill>
                  <a:sysClr val="windowText" lastClr="000000"/>
                </a:solidFill>
                <a:effectLst/>
                <a:latin typeface="Arial" panose="020B0604020202020204" pitchFamily="34" charset="0"/>
              </a:rPr>
              <a:t> Senate House, </a:t>
            </a:r>
            <a:r>
              <a:rPr lang="en-US" sz="1050" b="0" i="0" dirty="0" err="1">
                <a:solidFill>
                  <a:sysClr val="windowText" lastClr="000000"/>
                </a:solidFill>
                <a:effectLst/>
                <a:latin typeface="Arial" panose="020B0604020202020204" pitchFamily="34" charset="0"/>
              </a:rPr>
              <a:t>Malet</a:t>
            </a:r>
            <a:r>
              <a:rPr lang="en-US" sz="1050" b="0" i="0" dirty="0">
                <a:solidFill>
                  <a:sysClr val="windowText" lastClr="000000"/>
                </a:solidFill>
                <a:effectLst/>
                <a:latin typeface="Arial" panose="020B0604020202020204" pitchFamily="34" charset="0"/>
              </a:rPr>
              <a:t> Street, </a:t>
            </a:r>
            <a:br>
              <a:rPr lang="en-US" sz="1050" b="0" i="0" dirty="0">
                <a:solidFill>
                  <a:sysClr val="windowText" lastClr="000000"/>
                </a:solidFill>
                <a:effectLst/>
                <a:latin typeface="Arial" panose="020B0604020202020204" pitchFamily="34" charset="0"/>
              </a:rPr>
            </a:br>
            <a:r>
              <a:rPr lang="en-US" sz="1050" b="0" i="0" dirty="0">
                <a:solidFill>
                  <a:sysClr val="windowText" lastClr="000000"/>
                </a:solidFill>
                <a:effectLst/>
                <a:latin typeface="Arial" panose="020B0604020202020204" pitchFamily="34" charset="0"/>
              </a:rPr>
              <a:t>London WC1E 7HU</a:t>
            </a:r>
          </a:p>
        </p:txBody>
      </p:sp>
      <p:pic>
        <p:nvPicPr>
          <p:cNvPr id="8" name="Picture 7" descr="Text&#10;&#10;Description automatically generated with low confidence">
            <a:extLst>
              <a:ext uri="{FF2B5EF4-FFF2-40B4-BE49-F238E27FC236}">
                <a16:creationId xmlns:a16="http://schemas.microsoft.com/office/drawing/2014/main" id="{7150641B-D61E-4A3B-A0D2-8A776FA29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58915" y="2269674"/>
            <a:ext cx="3056400" cy="1449397"/>
          </a:xfrm>
          <a:prstGeom prst="rect">
            <a:avLst/>
          </a:prstGeom>
        </p:spPr>
      </p:pic>
    </p:spTree>
    <p:extLst>
      <p:ext uri="{BB962C8B-B14F-4D97-AF65-F5344CB8AC3E}">
        <p14:creationId xmlns:p14="http://schemas.microsoft.com/office/powerpoint/2010/main" val="626902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7891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33EDD0F-94DE-4D08-9FFA-D7AF8B810B7F}"/>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61347594-9139-4548-9964-AA9904CD9E19}"/>
                </a:ext>
              </a:extLst>
            </p:cNvPr>
            <p:cNvSpPr/>
            <p:nvPr userDrawn="1"/>
          </p:nvSpPr>
          <p:spPr>
            <a:xfrm>
              <a:off x="-1" y="6200336"/>
              <a:ext cx="2348153" cy="53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F230ADEA-2686-42B7-AAF0-55775CD27A94}"/>
                </a:ext>
              </a:extLst>
            </p:cNvPr>
            <p:cNvPicPr>
              <a:picLocks noChangeAspect="1" noChangeArrowheads="1"/>
            </p:cNvPicPr>
            <p:nvPr userDrawn="1"/>
          </p:nvPicPr>
          <p:blipFill>
            <a:blip r:embed="rId3"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TextBox 5">
            <a:extLst>
              <a:ext uri="{FF2B5EF4-FFF2-40B4-BE49-F238E27FC236}">
                <a16:creationId xmlns:a16="http://schemas.microsoft.com/office/drawing/2014/main" id="{65A0CE4C-AD75-4906-AA4C-F5DA294C7A65}"/>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3" name="Picture 2" descr="Text&#10;&#10;Description automatically generated with medium confidence">
            <a:extLst>
              <a:ext uri="{FF2B5EF4-FFF2-40B4-BE49-F238E27FC236}">
                <a16:creationId xmlns:a16="http://schemas.microsoft.com/office/drawing/2014/main" id="{961EE27B-2E0F-4DDA-B7C7-3CF344103C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9101" y="349011"/>
            <a:ext cx="2692692" cy="1276921"/>
          </a:xfrm>
          <a:prstGeom prst="rect">
            <a:avLst/>
          </a:prstGeom>
        </p:spPr>
      </p:pic>
    </p:spTree>
    <p:extLst>
      <p:ext uri="{BB962C8B-B14F-4D97-AF65-F5344CB8AC3E}">
        <p14:creationId xmlns:p14="http://schemas.microsoft.com/office/powerpoint/2010/main" val="24775360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1" y="2880001"/>
            <a:ext cx="11486267" cy="1329595"/>
          </a:xfrm>
          <a:prstGeom prst="rect">
            <a:avLst/>
          </a:prstGeom>
        </p:spPr>
        <p:txBody>
          <a:bodyPr wrap="square" lIns="0" tIns="0" rIns="0" bIns="0" anchor="t" anchorCtr="0">
            <a:spAutoFit/>
          </a:bodyPr>
          <a:lstStyle>
            <a:lvl1pPr algn="l">
              <a:defRPr sz="4800" b="1">
                <a:solidFill>
                  <a:schemeClr val="bg1"/>
                </a:solidFill>
                <a:latin typeface="Montserrat" panose="00000500000000000000" pitchFamily="2"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365761" y="4222657"/>
            <a:ext cx="11486268" cy="332399"/>
          </a:xfrm>
          <a:prstGeom prst="rect">
            <a:avLst/>
          </a:prstGeom>
        </p:spPr>
        <p:txBody>
          <a:bodyPr wrap="square" lIns="0" tIns="0" rIns="0" bIns="0">
            <a:spAutoFit/>
          </a:bodyPr>
          <a:lstStyle>
            <a:lvl1pPr marL="0" indent="0" algn="l">
              <a:buNone/>
              <a:defRPr sz="2400">
                <a:solidFill>
                  <a:schemeClr val="bg1"/>
                </a:solidFill>
                <a:latin typeface="Montserrat" panose="00000500000000000000" pitchFamily="2" charset="0"/>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SUB TITLE IN HERE</a:t>
            </a:r>
          </a:p>
        </p:txBody>
      </p:sp>
      <p:sp>
        <p:nvSpPr>
          <p:cNvPr id="4" name="Date Placeholder 3"/>
          <p:cNvSpPr>
            <a:spLocks noGrp="1"/>
          </p:cNvSpPr>
          <p:nvPr>
            <p:ph type="dt" sz="half" idx="10"/>
          </p:nvPr>
        </p:nvSpPr>
        <p:spPr>
          <a:xfrm>
            <a:off x="365759" y="6321578"/>
            <a:ext cx="2743200" cy="184665"/>
          </a:xfrm>
          <a:prstGeom prst="rect">
            <a:avLst/>
          </a:prstGeom>
        </p:spPr>
        <p:txBody>
          <a:bodyPr lIns="0" tIns="0" rIns="0" bIns="0" anchor="t" anchorCtr="0">
            <a:noAutofit/>
          </a:bodyPr>
          <a:lstStyle>
            <a:lvl1pPr>
              <a:defRPr sz="1333">
                <a:solidFill>
                  <a:schemeClr val="bg1"/>
                </a:solidFill>
                <a:latin typeface="Montserrat" panose="00000500000000000000" pitchFamily="2" charset="0"/>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1477" y="5507027"/>
            <a:ext cx="1460553" cy="999213"/>
          </a:xfrm>
          <a:prstGeom prst="rect">
            <a:avLst/>
          </a:prstGeom>
        </p:spPr>
      </p:pic>
    </p:spTree>
    <p:extLst>
      <p:ext uri="{BB962C8B-B14F-4D97-AF65-F5344CB8AC3E}">
        <p14:creationId xmlns:p14="http://schemas.microsoft.com/office/powerpoint/2010/main" val="3536190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0D4F1C9-0A98-42E4-BC98-19F06CB2481F}"/>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bg1"/>
                </a:solidFill>
              </a:defRPr>
            </a:lvl1pPr>
          </a:lstStyle>
          <a:p>
            <a:endParaRPr lang="en-GB" dirty="0"/>
          </a:p>
        </p:txBody>
      </p:sp>
      <p:grpSp>
        <p:nvGrpSpPr>
          <p:cNvPr id="14" name="Group 13">
            <a:extLst>
              <a:ext uri="{FF2B5EF4-FFF2-40B4-BE49-F238E27FC236}">
                <a16:creationId xmlns:a16="http://schemas.microsoft.com/office/drawing/2014/main" id="{99FA1638-3F10-4CBC-8873-D411706FC422}"/>
              </a:ext>
            </a:extLst>
          </p:cNvPr>
          <p:cNvGrpSpPr/>
          <p:nvPr userDrawn="1"/>
        </p:nvGrpSpPr>
        <p:grpSpPr>
          <a:xfrm>
            <a:off x="-1" y="6213892"/>
            <a:ext cx="1856509" cy="426858"/>
            <a:chOff x="-1" y="6200336"/>
            <a:chExt cx="2348153" cy="539900"/>
          </a:xfrm>
        </p:grpSpPr>
        <p:sp>
          <p:nvSpPr>
            <p:cNvPr id="15" name="Rectangle 14">
              <a:extLst>
                <a:ext uri="{FF2B5EF4-FFF2-40B4-BE49-F238E27FC236}">
                  <a16:creationId xmlns:a16="http://schemas.microsoft.com/office/drawing/2014/main" id="{FA3BC47B-24AA-4957-A0B8-8D83303BE2E8}"/>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6" name="Picture 3">
              <a:extLst>
                <a:ext uri="{FF2B5EF4-FFF2-40B4-BE49-F238E27FC236}">
                  <a16:creationId xmlns:a16="http://schemas.microsoft.com/office/drawing/2014/main" id="{43F854F5-B63C-4C38-A567-78B5462ADC4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CB0C97E1-B3C6-4565-ABF3-D4DC1DB376B3}"/>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6" name="Picture 5" descr="Text&#10;&#10;Description automatically generated with medium confidence">
            <a:extLst>
              <a:ext uri="{FF2B5EF4-FFF2-40B4-BE49-F238E27FC236}">
                <a16:creationId xmlns:a16="http://schemas.microsoft.com/office/drawing/2014/main" id="{2D7C91D6-CBD2-4A0A-97D3-FACC27E2B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40019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5_Title Slide">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9AC425-18B9-42B3-94A8-1DAED85314A4}"/>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bg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bg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bg1"/>
                </a:solidFill>
              </a:defRPr>
            </a:lvl1pPr>
          </a:lstStyle>
          <a:p>
            <a:endParaRPr lang="en-GB" dirty="0"/>
          </a:p>
        </p:txBody>
      </p:sp>
      <p:grpSp>
        <p:nvGrpSpPr>
          <p:cNvPr id="15" name="Group 14">
            <a:extLst>
              <a:ext uri="{FF2B5EF4-FFF2-40B4-BE49-F238E27FC236}">
                <a16:creationId xmlns:a16="http://schemas.microsoft.com/office/drawing/2014/main" id="{DF26CAF7-6A98-406C-8498-4FFBAB05E746}"/>
              </a:ext>
            </a:extLst>
          </p:cNvPr>
          <p:cNvGrpSpPr/>
          <p:nvPr userDrawn="1"/>
        </p:nvGrpSpPr>
        <p:grpSpPr>
          <a:xfrm>
            <a:off x="-1" y="6213892"/>
            <a:ext cx="1856509" cy="426858"/>
            <a:chOff x="-1" y="6200336"/>
            <a:chExt cx="2348153" cy="539900"/>
          </a:xfrm>
        </p:grpSpPr>
        <p:sp>
          <p:nvSpPr>
            <p:cNvPr id="16" name="Rectangle 15">
              <a:extLst>
                <a:ext uri="{FF2B5EF4-FFF2-40B4-BE49-F238E27FC236}">
                  <a16:creationId xmlns:a16="http://schemas.microsoft.com/office/drawing/2014/main" id="{8A888916-5267-4C29-930B-47B49B3DC04C}"/>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7" name="Picture 3">
              <a:extLst>
                <a:ext uri="{FF2B5EF4-FFF2-40B4-BE49-F238E27FC236}">
                  <a16:creationId xmlns:a16="http://schemas.microsoft.com/office/drawing/2014/main" id="{65D2388E-0C7C-40E5-94DC-FEF47D564331}"/>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A722E006-E0B4-43C8-81B8-1793A41A1C5A}"/>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2" name="Picture 11" descr="Text&#10;&#10;Description automatically generated with medium confidence">
            <a:extLst>
              <a:ext uri="{FF2B5EF4-FFF2-40B4-BE49-F238E27FC236}">
                <a16:creationId xmlns:a16="http://schemas.microsoft.com/office/drawing/2014/main" id="{35F6D2B2-A96B-40E1-B5AF-A3A0281D89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388305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69E7E9-03CD-45DF-91A9-C95899D24C0E}"/>
              </a:ext>
            </a:extLst>
          </p:cNvPr>
          <p:cNvSpPr/>
          <p:nvPr userDrawn="1"/>
        </p:nvSpPr>
        <p:spPr>
          <a:xfrm>
            <a:off x="-1" y="0"/>
            <a:ext cx="12192001" cy="6858000"/>
          </a:xfrm>
          <a:prstGeom prst="rect">
            <a:avLst/>
          </a:prstGeom>
          <a:solidFill>
            <a:schemeClr val="accent3">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96000" rtlCol="0" anchor="ctr"/>
          <a:lstStyle/>
          <a:p>
            <a:pPr algn="l"/>
            <a:endParaRPr lang="en-GB" sz="1600" b="1" dirty="0"/>
          </a:p>
        </p:txBody>
      </p:sp>
      <p:sp>
        <p:nvSpPr>
          <p:cNvPr id="2" name="Title 1"/>
          <p:cNvSpPr>
            <a:spLocks noGrp="1"/>
          </p:cNvSpPr>
          <p:nvPr>
            <p:ph type="ctrTitle"/>
          </p:nvPr>
        </p:nvSpPr>
        <p:spPr>
          <a:xfrm>
            <a:off x="503173" y="1127751"/>
            <a:ext cx="11164276" cy="1470025"/>
          </a:xfrm>
        </p:spPr>
        <p:txBody>
          <a:bodyPr anchor="b" anchorCtr="0"/>
          <a:lstStyle>
            <a:lvl1pPr algn="l">
              <a:lnSpc>
                <a:spcPct val="90000"/>
              </a:lnSpc>
              <a:spcBef>
                <a:spcPts val="0"/>
              </a:spcBef>
              <a:spcAft>
                <a:spcPts val="544"/>
              </a:spcAft>
              <a:defRPr sz="4800">
                <a:solidFill>
                  <a:schemeClr val="tx1"/>
                </a:solidFill>
              </a:defRPr>
            </a:lvl1pPr>
          </a:lstStyle>
          <a:p>
            <a:r>
              <a:rPr lang="en-US" noProof="0" dirty="0"/>
              <a:t>Click to edit Master title style</a:t>
            </a:r>
            <a:endParaRPr lang="en-GB" noProof="0" dirty="0"/>
          </a:p>
        </p:txBody>
      </p:sp>
      <p:sp>
        <p:nvSpPr>
          <p:cNvPr id="3" name="Subtitle 2"/>
          <p:cNvSpPr>
            <a:spLocks noGrp="1"/>
          </p:cNvSpPr>
          <p:nvPr>
            <p:ph type="subTitle" idx="1"/>
          </p:nvPr>
        </p:nvSpPr>
        <p:spPr>
          <a:xfrm>
            <a:off x="503173" y="2597775"/>
            <a:ext cx="11164276" cy="1371371"/>
          </a:xfrm>
        </p:spPr>
        <p:txBody>
          <a:bodyPr/>
          <a:lstStyle>
            <a:lvl1pPr marL="0" indent="0" algn="l">
              <a:lnSpc>
                <a:spcPct val="90000"/>
              </a:lnSpc>
              <a:spcBef>
                <a:spcPts val="0"/>
              </a:spcBef>
              <a:spcAft>
                <a:spcPts val="544"/>
              </a:spcAft>
              <a:buNone/>
              <a:defRPr sz="2400">
                <a:solidFill>
                  <a:schemeClr val="tx1"/>
                </a:solidFill>
              </a:defRPr>
            </a:lvl1pPr>
            <a:lvl2pPr marL="472942" indent="0" algn="ctr">
              <a:buNone/>
              <a:defRPr>
                <a:solidFill>
                  <a:schemeClr val="tx1">
                    <a:tint val="75000"/>
                  </a:schemeClr>
                </a:solidFill>
              </a:defRPr>
            </a:lvl2pPr>
            <a:lvl3pPr marL="945885" indent="0" algn="ctr">
              <a:buNone/>
              <a:defRPr>
                <a:solidFill>
                  <a:schemeClr val="tx1">
                    <a:tint val="75000"/>
                  </a:schemeClr>
                </a:solidFill>
              </a:defRPr>
            </a:lvl3pPr>
            <a:lvl4pPr marL="1418827" indent="0" algn="ctr">
              <a:buNone/>
              <a:defRPr>
                <a:solidFill>
                  <a:schemeClr val="tx1">
                    <a:tint val="75000"/>
                  </a:schemeClr>
                </a:solidFill>
              </a:defRPr>
            </a:lvl4pPr>
            <a:lvl5pPr marL="1891770" indent="0" algn="ctr">
              <a:buNone/>
              <a:defRPr>
                <a:solidFill>
                  <a:schemeClr val="tx1">
                    <a:tint val="75000"/>
                  </a:schemeClr>
                </a:solidFill>
              </a:defRPr>
            </a:lvl5pPr>
            <a:lvl6pPr marL="2364711" indent="0" algn="ctr">
              <a:buNone/>
              <a:defRPr>
                <a:solidFill>
                  <a:schemeClr val="tx1">
                    <a:tint val="75000"/>
                  </a:schemeClr>
                </a:solidFill>
              </a:defRPr>
            </a:lvl6pPr>
            <a:lvl7pPr marL="2837655" indent="0" algn="ctr">
              <a:buNone/>
              <a:defRPr>
                <a:solidFill>
                  <a:schemeClr val="tx1">
                    <a:tint val="75000"/>
                  </a:schemeClr>
                </a:solidFill>
              </a:defRPr>
            </a:lvl7pPr>
            <a:lvl8pPr marL="3310597" indent="0" algn="ctr">
              <a:buNone/>
              <a:defRPr>
                <a:solidFill>
                  <a:schemeClr val="tx1">
                    <a:tint val="75000"/>
                  </a:schemeClr>
                </a:solidFill>
              </a:defRPr>
            </a:lvl8pPr>
            <a:lvl9pPr marL="3783539" indent="0" algn="ctr">
              <a:buNone/>
              <a:defRPr>
                <a:solidFill>
                  <a:schemeClr val="tx1">
                    <a:tint val="75000"/>
                  </a:schemeClr>
                </a:solidFill>
              </a:defRPr>
            </a:lvl9pPr>
          </a:lstStyle>
          <a:p>
            <a:r>
              <a:rPr lang="en-US" noProof="0" dirty="0"/>
              <a:t>Click to edit Master subtitle style</a:t>
            </a:r>
            <a:endParaRPr lang="en-GB" noProof="0" dirty="0"/>
          </a:p>
        </p:txBody>
      </p:sp>
      <p:sp>
        <p:nvSpPr>
          <p:cNvPr id="4" name="Date Placeholder 3"/>
          <p:cNvSpPr>
            <a:spLocks noGrp="1"/>
          </p:cNvSpPr>
          <p:nvPr>
            <p:ph type="dt" sz="half" idx="10"/>
          </p:nvPr>
        </p:nvSpPr>
        <p:spPr>
          <a:xfrm>
            <a:off x="503173" y="4702557"/>
            <a:ext cx="11164276" cy="391820"/>
          </a:xfrm>
          <a:prstGeom prst="rect">
            <a:avLst/>
          </a:prstGeom>
        </p:spPr>
        <p:txBody>
          <a:bodyPr lIns="0" tIns="0" rIns="0" bIns="0" anchor="ctr" anchorCtr="0"/>
          <a:lstStyle>
            <a:lvl1pPr>
              <a:defRPr sz="2177">
                <a:solidFill>
                  <a:schemeClr val="tx1"/>
                </a:solidFill>
              </a:defRPr>
            </a:lvl1pPr>
          </a:lstStyle>
          <a:p>
            <a:endParaRPr lang="en-GB" dirty="0"/>
          </a:p>
        </p:txBody>
      </p:sp>
      <p:grpSp>
        <p:nvGrpSpPr>
          <p:cNvPr id="15" name="Group 14">
            <a:extLst>
              <a:ext uri="{FF2B5EF4-FFF2-40B4-BE49-F238E27FC236}">
                <a16:creationId xmlns:a16="http://schemas.microsoft.com/office/drawing/2014/main" id="{DF26CAF7-6A98-406C-8498-4FFBAB05E746}"/>
              </a:ext>
            </a:extLst>
          </p:cNvPr>
          <p:cNvGrpSpPr/>
          <p:nvPr userDrawn="1"/>
        </p:nvGrpSpPr>
        <p:grpSpPr>
          <a:xfrm>
            <a:off x="-1" y="6213892"/>
            <a:ext cx="1856509" cy="426858"/>
            <a:chOff x="-1" y="6200336"/>
            <a:chExt cx="2348153" cy="539900"/>
          </a:xfrm>
        </p:grpSpPr>
        <p:sp>
          <p:nvSpPr>
            <p:cNvPr id="16" name="Rectangle 15">
              <a:extLst>
                <a:ext uri="{FF2B5EF4-FFF2-40B4-BE49-F238E27FC236}">
                  <a16:creationId xmlns:a16="http://schemas.microsoft.com/office/drawing/2014/main" id="{8A888916-5267-4C29-930B-47B49B3DC04C}"/>
                </a:ext>
              </a:extLst>
            </p:cNvPr>
            <p:cNvSpPr/>
            <p:nvPr userDrawn="1"/>
          </p:nvSpPr>
          <p:spPr>
            <a:xfrm>
              <a:off x="-1" y="6200336"/>
              <a:ext cx="2348153" cy="539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7" name="Picture 3">
              <a:extLst>
                <a:ext uri="{FF2B5EF4-FFF2-40B4-BE49-F238E27FC236}">
                  <a16:creationId xmlns:a16="http://schemas.microsoft.com/office/drawing/2014/main" id="{65D2388E-0C7C-40E5-94DC-FEF47D564331}"/>
                </a:ext>
              </a:extLst>
            </p:cNvPr>
            <p:cNvPicPr>
              <a:picLocks noChangeAspect="1" noChangeArrowheads="1"/>
            </p:cNvPicPr>
            <p:nvPr userDrawn="1"/>
          </p:nvPicPr>
          <p:blipFill>
            <a:blip r:embed="rId2"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41DB1A0A-C382-45BD-A9D1-64C962807C0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2" name="Picture 11" descr="Text&#10;&#10;Description automatically generated with medium confidence">
            <a:extLst>
              <a:ext uri="{FF2B5EF4-FFF2-40B4-BE49-F238E27FC236}">
                <a16:creationId xmlns:a16="http://schemas.microsoft.com/office/drawing/2014/main" id="{1479D8F3-75A6-4061-8817-83DBD0D65A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1900633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479425" y="981076"/>
            <a:ext cx="11196638" cy="3858872"/>
          </a:xfrm>
          <a:solidFill>
            <a:schemeClr val="accent1">
              <a:alpha val="88000"/>
            </a:schemeClr>
          </a:solidFill>
        </p:spPr>
        <p:txBody>
          <a:bodyPr lIns="72000" tIns="72000" rIns="72000" bIns="72000" anchor="ctr" anchorCtr="0"/>
          <a:lstStyle>
            <a:lvl1pPr algn="l">
              <a:defRPr sz="3600">
                <a:solidFill>
                  <a:schemeClr val="bg1"/>
                </a:solidFill>
              </a:defRPr>
            </a:lvl1pPr>
          </a:lstStyle>
          <a:p>
            <a:r>
              <a:rPr lang="en-US" dirty="0"/>
              <a:t>LOREM IPSUM DOLOR 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479425" y="4971708"/>
            <a:ext cx="11196638" cy="725830"/>
          </a:xfrm>
          <a:solidFill>
            <a:schemeClr val="accent1">
              <a:alpha val="88000"/>
            </a:schemeClr>
          </a:solidFill>
        </p:spPr>
        <p:txBody>
          <a:bodyPr lIns="72000" rIns="72000" bIns="72000" anchor="ctr" anchorCtr="0"/>
          <a:lstStyle>
            <a:lvl1pPr marL="0" indent="0" algn="r">
              <a:buNone/>
              <a:defRPr sz="1800">
                <a:solidFill>
                  <a:schemeClr val="bg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FEE7C06D-FC71-4DE5-AEDA-29E37686B1A9}"/>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6B5935D6-E246-4A46-BCF0-251C9A148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143304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7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72BC5-7F2C-4715-A961-ACB83DAA7B4D}"/>
              </a:ext>
            </a:extLst>
          </p:cNvPr>
          <p:cNvSpPr>
            <a:spLocks noGrp="1"/>
          </p:cNvSpPr>
          <p:nvPr>
            <p:ph type="ctrTitle" hasCustomPrompt="1"/>
          </p:nvPr>
        </p:nvSpPr>
        <p:spPr>
          <a:xfrm>
            <a:off x="5916613" y="981076"/>
            <a:ext cx="5759450" cy="3858872"/>
          </a:xfrm>
          <a:solidFill>
            <a:schemeClr val="accent1">
              <a:alpha val="88000"/>
            </a:schemeClr>
          </a:solidFill>
        </p:spPr>
        <p:txBody>
          <a:bodyPr lIns="144000" tIns="288000" rIns="144000" bIns="72000" anchor="t" anchorCtr="0"/>
          <a:lstStyle>
            <a:lvl1pPr algn="l">
              <a:defRPr sz="2400">
                <a:solidFill>
                  <a:schemeClr val="bg1"/>
                </a:solidFill>
              </a:defRPr>
            </a:lvl1pPr>
          </a:lstStyle>
          <a:p>
            <a:r>
              <a:rPr lang="en-US" dirty="0"/>
              <a:t>LOREM IPSUM DOLOR SIT AMET </a:t>
            </a:r>
            <a:endParaRPr lang="en-GB" dirty="0"/>
          </a:p>
        </p:txBody>
      </p:sp>
      <p:sp>
        <p:nvSpPr>
          <p:cNvPr id="3" name="Subtitle 2">
            <a:extLst>
              <a:ext uri="{FF2B5EF4-FFF2-40B4-BE49-F238E27FC236}">
                <a16:creationId xmlns:a16="http://schemas.microsoft.com/office/drawing/2014/main" id="{F002B3D3-ED2D-4EB2-B24D-2A99C0770258}"/>
              </a:ext>
            </a:extLst>
          </p:cNvPr>
          <p:cNvSpPr>
            <a:spLocks noGrp="1"/>
          </p:cNvSpPr>
          <p:nvPr>
            <p:ph type="subTitle" idx="1" hasCustomPrompt="1"/>
          </p:nvPr>
        </p:nvSpPr>
        <p:spPr>
          <a:xfrm>
            <a:off x="5400676" y="4562999"/>
            <a:ext cx="5759450" cy="725830"/>
          </a:xfrm>
          <a:solidFill>
            <a:schemeClr val="bg1">
              <a:alpha val="88000"/>
            </a:schemeClr>
          </a:solidFill>
        </p:spPr>
        <p:txBody>
          <a:bodyPr lIns="72000" rIns="72000" bIns="72000" anchor="ctr" anchorCtr="0"/>
          <a:lstStyle>
            <a:lvl1pPr marL="0" indent="0" algn="r">
              <a:buNone/>
              <a:defRPr sz="1800">
                <a:solidFill>
                  <a:schemeClr val="tx1"/>
                </a:solidFill>
              </a:defRPr>
            </a:lvl1pPr>
            <a:lvl2pPr marL="457127" indent="0" algn="ctr">
              <a:buNone/>
              <a:defRPr sz="2000"/>
            </a:lvl2pPr>
            <a:lvl3pPr marL="914256" indent="0" algn="ctr">
              <a:buNone/>
              <a:defRPr sz="1800"/>
            </a:lvl3pPr>
            <a:lvl4pPr marL="1371383" indent="0" algn="ctr">
              <a:buNone/>
              <a:defRPr sz="1600"/>
            </a:lvl4pPr>
            <a:lvl5pPr marL="1828510" indent="0" algn="ctr">
              <a:buNone/>
              <a:defRPr sz="1600"/>
            </a:lvl5pPr>
            <a:lvl6pPr marL="2285638" indent="0" algn="ctr">
              <a:buNone/>
              <a:defRPr sz="1600"/>
            </a:lvl6pPr>
            <a:lvl7pPr marL="2742766" indent="0" algn="ctr">
              <a:buNone/>
              <a:defRPr sz="1600"/>
            </a:lvl7pPr>
            <a:lvl8pPr marL="3199893" indent="0" algn="ctr">
              <a:buNone/>
              <a:defRPr sz="1600"/>
            </a:lvl8pPr>
            <a:lvl9pPr marL="3657021" indent="0" algn="ctr">
              <a:buNone/>
              <a:defRPr sz="1600"/>
            </a:lvl9pPr>
          </a:lstStyle>
          <a:p>
            <a:r>
              <a:rPr lang="en-US" dirty="0"/>
              <a:t>SUBHEADING</a:t>
            </a:r>
            <a:endParaRPr lang="en-GB" dirty="0"/>
          </a:p>
        </p:txBody>
      </p:sp>
      <p:sp>
        <p:nvSpPr>
          <p:cNvPr id="4" name="Rectangle 3">
            <a:extLst>
              <a:ext uri="{FF2B5EF4-FFF2-40B4-BE49-F238E27FC236}">
                <a16:creationId xmlns:a16="http://schemas.microsoft.com/office/drawing/2014/main" id="{48B0FE6E-CDC8-48EF-89D1-5531E525F963}"/>
              </a:ext>
            </a:extLst>
          </p:cNvPr>
          <p:cNvSpPr/>
          <p:nvPr userDrawn="1"/>
        </p:nvSpPr>
        <p:spPr>
          <a:xfrm>
            <a:off x="12192000" y="0"/>
            <a:ext cx="412548" cy="702945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41606"/>
            <a:endParaRPr lang="en-GB" sz="1600">
              <a:solidFill>
                <a:schemeClr val="bg1"/>
              </a:solidFill>
              <a:ea typeface="Source Sans Pro Light" panose="020B0403030403020204" pitchFamily="34" charset="0"/>
            </a:endParaRPr>
          </a:p>
        </p:txBody>
      </p:sp>
      <p:grpSp>
        <p:nvGrpSpPr>
          <p:cNvPr id="13" name="Group 12">
            <a:extLst>
              <a:ext uri="{FF2B5EF4-FFF2-40B4-BE49-F238E27FC236}">
                <a16:creationId xmlns:a16="http://schemas.microsoft.com/office/drawing/2014/main" id="{EFB821CF-2213-4145-9D88-B8B73597EE12}"/>
              </a:ext>
            </a:extLst>
          </p:cNvPr>
          <p:cNvGrpSpPr/>
          <p:nvPr userDrawn="1"/>
        </p:nvGrpSpPr>
        <p:grpSpPr>
          <a:xfrm>
            <a:off x="-1" y="6213892"/>
            <a:ext cx="1856509" cy="426858"/>
            <a:chOff x="-1" y="6200336"/>
            <a:chExt cx="2348153" cy="539900"/>
          </a:xfrm>
        </p:grpSpPr>
        <p:sp>
          <p:nvSpPr>
            <p:cNvPr id="14" name="Rectangle 13">
              <a:extLst>
                <a:ext uri="{FF2B5EF4-FFF2-40B4-BE49-F238E27FC236}">
                  <a16:creationId xmlns:a16="http://schemas.microsoft.com/office/drawing/2014/main" id="{B60453C7-1568-4131-BE6F-1DF9D3B0C5EA}"/>
                </a:ext>
              </a:extLst>
            </p:cNvPr>
            <p:cNvSpPr/>
            <p:nvPr userDrawn="1"/>
          </p:nvSpPr>
          <p:spPr>
            <a:xfrm>
              <a:off x="-1" y="6200336"/>
              <a:ext cx="2348153" cy="539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5" name="Picture 3">
              <a:extLst>
                <a:ext uri="{FF2B5EF4-FFF2-40B4-BE49-F238E27FC236}">
                  <a16:creationId xmlns:a16="http://schemas.microsoft.com/office/drawing/2014/main" id="{BEFE32E7-AB8E-43CC-9B8D-A93DF10D2C7C}"/>
                </a:ext>
              </a:extLst>
            </p:cNvPr>
            <p:cNvPicPr>
              <a:picLocks noChangeAspect="1" noChangeArrowheads="1"/>
            </p:cNvPicPr>
            <p:nvPr userDrawn="1"/>
          </p:nvPicPr>
          <p:blipFill>
            <a:blip r:embed="rId2" cstate="print">
              <a:grayscl/>
              <a:lum/>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10" name="TextBox 9">
            <a:extLst>
              <a:ext uri="{FF2B5EF4-FFF2-40B4-BE49-F238E27FC236}">
                <a16:creationId xmlns:a16="http://schemas.microsoft.com/office/drawing/2014/main" id="{1A5F4ECB-990D-4178-96B3-90152EBCEF54}"/>
              </a:ext>
            </a:extLst>
          </p:cNvPr>
          <p:cNvSpPr txBox="1"/>
          <p:nvPr userDrawn="1"/>
        </p:nvSpPr>
        <p:spPr>
          <a:xfrm>
            <a:off x="-1270959" y="-1"/>
            <a:ext cx="1219199" cy="1823049"/>
          </a:xfrm>
          <a:prstGeom prst="rect">
            <a:avLst/>
          </a:prstGeom>
          <a:solidFill>
            <a:schemeClr val="tx2">
              <a:lumMod val="75000"/>
            </a:schemeClr>
          </a:solidFill>
        </p:spPr>
        <p:txBody>
          <a:bodyPr wrap="square" lIns="72000" tIns="36000" rIns="72000" bIns="36000" rtlCol="0">
            <a:noAutofit/>
          </a:bodyPr>
          <a:lstStyle/>
          <a:p>
            <a:r>
              <a:rPr lang="en-GB" sz="800" b="1" dirty="0">
                <a:solidFill>
                  <a:schemeClr val="bg1"/>
                </a:solidFill>
              </a:rPr>
              <a:t>Formatting background: </a:t>
            </a:r>
            <a:br>
              <a:rPr lang="en-GB" sz="800" b="1" dirty="0">
                <a:solidFill>
                  <a:schemeClr val="bg1"/>
                </a:solidFill>
              </a:rPr>
            </a:br>
            <a:r>
              <a:rPr lang="en-GB" sz="800" dirty="0">
                <a:solidFill>
                  <a:schemeClr val="bg1"/>
                </a:solidFill>
              </a:rPr>
              <a:t>to change the image, please click design on the ribbon and select format background. Select the insert button under picture source and choose the image you require. </a:t>
            </a:r>
          </a:p>
          <a:p>
            <a:r>
              <a:rPr lang="en-GB" sz="800" dirty="0">
                <a:solidFill>
                  <a:schemeClr val="bg1"/>
                </a:solidFill>
              </a:rPr>
              <a:t>Be mindful that the image needs to be widescreen (16:9)</a:t>
            </a:r>
          </a:p>
        </p:txBody>
      </p:sp>
      <p:pic>
        <p:nvPicPr>
          <p:cNvPr id="11" name="Picture 10" descr="Text&#10;&#10;Description automatically generated with medium confidence">
            <a:extLst>
              <a:ext uri="{FF2B5EF4-FFF2-40B4-BE49-F238E27FC236}">
                <a16:creationId xmlns:a16="http://schemas.microsoft.com/office/drawing/2014/main" id="{4AAF9F34-DC87-49B0-B9C8-D4D3D5196C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86738" y="5923755"/>
            <a:ext cx="1359050" cy="644484"/>
          </a:xfrm>
          <a:prstGeom prst="rect">
            <a:avLst/>
          </a:prstGeom>
        </p:spPr>
      </p:pic>
    </p:spTree>
    <p:extLst>
      <p:ext uri="{BB962C8B-B14F-4D97-AF65-F5344CB8AC3E}">
        <p14:creationId xmlns:p14="http://schemas.microsoft.com/office/powerpoint/2010/main" val="117946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0"/>
            <a:ext cx="11188252" cy="981075"/>
          </a:xfrm>
          <a:prstGeom prst="rect">
            <a:avLst/>
          </a:prstGeom>
        </p:spPr>
        <p:txBody>
          <a:bodyPr vert="horz" lIns="0" tIns="0" rIns="0" bIns="0" rtlCol="0" anchor="b" anchorCtr="0">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479425" y="1133014"/>
            <a:ext cx="11188252" cy="4571236"/>
          </a:xfrm>
          <a:prstGeom prst="rect">
            <a:avLst/>
          </a:prstGeom>
        </p:spPr>
        <p:txBody>
          <a:bodyPr vert="horz" lIns="0" tIns="7200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grpSp>
        <p:nvGrpSpPr>
          <p:cNvPr id="8" name="Group 7">
            <a:extLst>
              <a:ext uri="{FF2B5EF4-FFF2-40B4-BE49-F238E27FC236}">
                <a16:creationId xmlns:a16="http://schemas.microsoft.com/office/drawing/2014/main" id="{3AC54660-6C70-4D27-A69F-4ABA6FDBA62F}"/>
              </a:ext>
            </a:extLst>
          </p:cNvPr>
          <p:cNvGrpSpPr/>
          <p:nvPr userDrawn="1"/>
        </p:nvGrpSpPr>
        <p:grpSpPr>
          <a:xfrm>
            <a:off x="-1" y="6213895"/>
            <a:ext cx="1856509" cy="426858"/>
            <a:chOff x="-1" y="6200329"/>
            <a:chExt cx="2348153" cy="539899"/>
          </a:xfrm>
        </p:grpSpPr>
        <p:sp>
          <p:nvSpPr>
            <p:cNvPr id="7" name="Rectangle 6">
              <a:extLst>
                <a:ext uri="{FF2B5EF4-FFF2-40B4-BE49-F238E27FC236}">
                  <a16:creationId xmlns:a16="http://schemas.microsoft.com/office/drawing/2014/main" id="{AB5CAE5C-3611-43E9-B68E-05D5F2CF295E}"/>
                </a:ext>
              </a:extLst>
            </p:cNvPr>
            <p:cNvSpPr/>
            <p:nvPr userDrawn="1"/>
          </p:nvSpPr>
          <p:spPr>
            <a:xfrm>
              <a:off x="-1" y="6200329"/>
              <a:ext cx="2348153" cy="53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err="1"/>
            </a:p>
          </p:txBody>
        </p:sp>
        <p:pic>
          <p:nvPicPr>
            <p:cNvPr id="12" name="Picture 3">
              <a:extLst>
                <a:ext uri="{FF2B5EF4-FFF2-40B4-BE49-F238E27FC236}">
                  <a16:creationId xmlns:a16="http://schemas.microsoft.com/office/drawing/2014/main" id="{9E645359-0095-4982-A38F-010A5D572202}"/>
                </a:ext>
              </a:extLst>
            </p:cNvPr>
            <p:cNvPicPr>
              <a:picLocks noChangeAspect="1" noChangeArrowheads="1"/>
            </p:cNvPicPr>
            <p:nvPr userDrawn="1"/>
          </p:nvPicPr>
          <p:blipFill>
            <a:blip r:embed="rId41" cstate="print">
              <a:grayscl/>
              <a:lum bright="100000"/>
              <a:extLst>
                <a:ext uri="{28A0092B-C50C-407E-A947-70E740481C1C}">
                  <a14:useLocalDpi xmlns:a14="http://schemas.microsoft.com/office/drawing/2010/main" val="0"/>
                </a:ext>
              </a:extLst>
            </a:blip>
            <a:srcRect/>
            <a:stretch>
              <a:fillRect/>
            </a:stretch>
          </p:blipFill>
          <p:spPr bwMode="auto">
            <a:xfrm>
              <a:off x="593328" y="6366990"/>
              <a:ext cx="1587761" cy="206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Slide Number Placeholder 3">
            <a:extLst>
              <a:ext uri="{FF2B5EF4-FFF2-40B4-BE49-F238E27FC236}">
                <a16:creationId xmlns:a16="http://schemas.microsoft.com/office/drawing/2014/main" id="{76ACED1F-C569-422E-91E8-95A11B78B289}"/>
              </a:ext>
            </a:extLst>
          </p:cNvPr>
          <p:cNvSpPr>
            <a:spLocks noGrp="1"/>
          </p:cNvSpPr>
          <p:nvPr>
            <p:ph type="sldNum" sz="quarter" idx="4"/>
          </p:nvPr>
        </p:nvSpPr>
        <p:spPr>
          <a:xfrm>
            <a:off x="11676062" y="114300"/>
            <a:ext cx="515937" cy="403859"/>
          </a:xfrm>
          <a:prstGeom prst="rect">
            <a:avLst/>
          </a:prstGeom>
        </p:spPr>
        <p:txBody>
          <a:bodyPr vert="horz" lIns="91440" tIns="45720" rIns="91440" bIns="45720" rtlCol="0" anchor="ctr"/>
          <a:lstStyle>
            <a:lvl1pPr algn="ctr">
              <a:defRPr sz="1200">
                <a:solidFill>
                  <a:schemeClr val="tx1">
                    <a:tint val="75000"/>
                  </a:schemeClr>
                </a:solidFill>
              </a:defRPr>
            </a:lvl1pPr>
          </a:lstStyle>
          <a:p>
            <a:fld id="{6E1C1704-182A-4F12-A8A1-8AF111D0B47C}" type="slidenum">
              <a:rPr lang="en-GB" smtClean="0"/>
              <a:pPr/>
              <a:t>‹#›</a:t>
            </a:fld>
            <a:endParaRPr lang="en-GB"/>
          </a:p>
        </p:txBody>
      </p:sp>
      <p:pic>
        <p:nvPicPr>
          <p:cNvPr id="14" name="Picture 13" descr="Text&#10;&#10;Description automatically generated with low confidence">
            <a:extLst>
              <a:ext uri="{FF2B5EF4-FFF2-40B4-BE49-F238E27FC236}">
                <a16:creationId xmlns:a16="http://schemas.microsoft.com/office/drawing/2014/main" id="{CD3DD865-25D4-4BC5-91FD-2285FF2A52B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10186927" y="5916427"/>
            <a:ext cx="1360800" cy="645315"/>
          </a:xfrm>
          <a:prstGeom prst="rect">
            <a:avLst/>
          </a:prstGeom>
        </p:spPr>
      </p:pic>
    </p:spTree>
    <p:extLst>
      <p:ext uri="{BB962C8B-B14F-4D97-AF65-F5344CB8AC3E}">
        <p14:creationId xmlns:p14="http://schemas.microsoft.com/office/powerpoint/2010/main" val="37297479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700" r:id="rId39"/>
  </p:sldLayoutIdLst>
  <p:hf hdr="0" ftr="0" dt="0"/>
  <p:txStyles>
    <p:titleStyle>
      <a:lvl1pPr algn="l" defTabSz="945885"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45885" rtl="0" eaLnBrk="1" latinLnBrk="0" hangingPunct="1">
        <a:spcBef>
          <a:spcPts val="0"/>
        </a:spcBef>
        <a:spcAft>
          <a:spcPts val="600"/>
        </a:spcAft>
        <a:buFont typeface="Arial" panose="020B0604020202020204" pitchFamily="34" charset="0"/>
        <a:buNone/>
        <a:defRPr sz="2000" kern="1200">
          <a:solidFill>
            <a:schemeClr val="tx1"/>
          </a:solidFill>
          <a:latin typeface="+mn-lt"/>
          <a:ea typeface="+mn-ea"/>
          <a:cs typeface="+mn-cs"/>
        </a:defRPr>
      </a:lvl1pPr>
      <a:lvl2pPr marL="0" indent="0" algn="l" defTabSz="945885" rtl="0" eaLnBrk="1" latinLnBrk="0" hangingPunct="1">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326520" indent="-326520" algn="l" defTabSz="945885" rtl="0" eaLnBrk="1" latinLnBrk="0" hangingPunct="1">
        <a:spcBef>
          <a:spcPts val="0"/>
        </a:spcBef>
        <a:spcAft>
          <a:spcPts val="600"/>
        </a:spcAft>
        <a:buClr>
          <a:schemeClr val="tx1"/>
        </a:buClr>
        <a:buFont typeface="Wingdings 2" panose="05020102010507070707" pitchFamily="18" charset="2"/>
        <a:buChar char=""/>
        <a:defRPr sz="1200" kern="1200">
          <a:solidFill>
            <a:schemeClr val="tx1"/>
          </a:solidFill>
          <a:latin typeface="+mn-lt"/>
          <a:ea typeface="+mn-ea"/>
          <a:cs typeface="+mn-cs"/>
        </a:defRPr>
      </a:lvl3pPr>
      <a:lvl4pPr marL="653040" indent="-326520" algn="l" defTabSz="945885" rtl="0" eaLnBrk="1" latinLnBrk="0" hangingPunct="1">
        <a:spcBef>
          <a:spcPts val="0"/>
        </a:spcBef>
        <a:spcAft>
          <a:spcPts val="600"/>
        </a:spcAft>
        <a:buClr>
          <a:schemeClr val="tx1"/>
        </a:buClr>
        <a:buFont typeface="Lato Light" pitchFamily="34" charset="0"/>
        <a:buChar char="–"/>
        <a:defRPr sz="1200" kern="1200">
          <a:solidFill>
            <a:schemeClr val="tx1"/>
          </a:solidFill>
          <a:latin typeface="+mn-lt"/>
          <a:ea typeface="+mn-ea"/>
          <a:cs typeface="+mn-cs"/>
        </a:defRPr>
      </a:lvl4pPr>
      <a:lvl5pPr marL="979560" indent="-326520" algn="l" defTabSz="945885" rtl="0" eaLnBrk="1" latinLnBrk="0" hangingPunct="1">
        <a:spcBef>
          <a:spcPts val="0"/>
        </a:spcBef>
        <a:spcAft>
          <a:spcPts val="600"/>
        </a:spcAft>
        <a:buClr>
          <a:schemeClr val="tx1"/>
        </a:buClr>
        <a:buFont typeface="Lato Light" pitchFamily="34" charset="0"/>
        <a:buChar char="–"/>
        <a:defRPr sz="1200" kern="1200" baseline="0">
          <a:solidFill>
            <a:schemeClr val="tx1"/>
          </a:solidFill>
          <a:latin typeface="+mn-lt"/>
          <a:ea typeface="+mn-ea"/>
          <a:cs typeface="+mn-cs"/>
        </a:defRPr>
      </a:lvl5pPr>
      <a:lvl6pPr marL="130608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6pPr>
      <a:lvl7pPr marL="1631365"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7pPr>
      <a:lvl8pPr marL="195912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8pPr>
      <a:lvl9pPr marL="2285640" indent="-326520" algn="l" defTabSz="945885" rtl="0" eaLnBrk="1" latinLnBrk="0" hangingPunct="1">
        <a:spcBef>
          <a:spcPts val="544"/>
        </a:spcBef>
        <a:spcAft>
          <a:spcPts val="0"/>
        </a:spcAft>
        <a:buClr>
          <a:schemeClr val="tx1"/>
        </a:buClr>
        <a:buFont typeface="Lato Light" pitchFamily="34" charset="0"/>
        <a:buChar char="–"/>
        <a:defRPr sz="1814" kern="1200">
          <a:solidFill>
            <a:schemeClr val="tx1"/>
          </a:solidFill>
          <a:latin typeface="+mn-lt"/>
          <a:ea typeface="+mn-ea"/>
          <a:cs typeface="+mn-cs"/>
        </a:defRPr>
      </a:lvl9pPr>
    </p:bodyStyle>
    <p:otherStyle>
      <a:defPPr>
        <a:defRPr lang="en-US"/>
      </a:defPPr>
      <a:lvl1pPr marL="0" algn="l" defTabSz="945885" rtl="0" eaLnBrk="1" latinLnBrk="0" hangingPunct="1">
        <a:defRPr sz="1905" kern="1200">
          <a:solidFill>
            <a:schemeClr val="tx1"/>
          </a:solidFill>
          <a:latin typeface="+mn-lt"/>
          <a:ea typeface="+mn-ea"/>
          <a:cs typeface="+mn-cs"/>
        </a:defRPr>
      </a:lvl1pPr>
      <a:lvl2pPr marL="472942" algn="l" defTabSz="945885" rtl="0" eaLnBrk="1" latinLnBrk="0" hangingPunct="1">
        <a:defRPr sz="1905" kern="1200">
          <a:solidFill>
            <a:schemeClr val="tx1"/>
          </a:solidFill>
          <a:latin typeface="+mn-lt"/>
          <a:ea typeface="+mn-ea"/>
          <a:cs typeface="+mn-cs"/>
        </a:defRPr>
      </a:lvl2pPr>
      <a:lvl3pPr marL="945885" algn="l" defTabSz="945885" rtl="0" eaLnBrk="1" latinLnBrk="0" hangingPunct="1">
        <a:defRPr sz="1905" kern="1200">
          <a:solidFill>
            <a:schemeClr val="tx1"/>
          </a:solidFill>
          <a:latin typeface="+mn-lt"/>
          <a:ea typeface="+mn-ea"/>
          <a:cs typeface="+mn-cs"/>
        </a:defRPr>
      </a:lvl3pPr>
      <a:lvl4pPr marL="1418827" algn="l" defTabSz="945885" rtl="0" eaLnBrk="1" latinLnBrk="0" hangingPunct="1">
        <a:defRPr sz="1905" kern="1200">
          <a:solidFill>
            <a:schemeClr val="tx1"/>
          </a:solidFill>
          <a:latin typeface="+mn-lt"/>
          <a:ea typeface="+mn-ea"/>
          <a:cs typeface="+mn-cs"/>
        </a:defRPr>
      </a:lvl4pPr>
      <a:lvl5pPr marL="1891770" algn="l" defTabSz="945885" rtl="0" eaLnBrk="1" latinLnBrk="0" hangingPunct="1">
        <a:defRPr sz="1905" kern="1200">
          <a:solidFill>
            <a:schemeClr val="tx1"/>
          </a:solidFill>
          <a:latin typeface="+mn-lt"/>
          <a:ea typeface="+mn-ea"/>
          <a:cs typeface="+mn-cs"/>
        </a:defRPr>
      </a:lvl5pPr>
      <a:lvl6pPr marL="2364711" algn="l" defTabSz="945885" rtl="0" eaLnBrk="1" latinLnBrk="0" hangingPunct="1">
        <a:defRPr sz="1905" kern="1200">
          <a:solidFill>
            <a:schemeClr val="tx1"/>
          </a:solidFill>
          <a:latin typeface="+mn-lt"/>
          <a:ea typeface="+mn-ea"/>
          <a:cs typeface="+mn-cs"/>
        </a:defRPr>
      </a:lvl6pPr>
      <a:lvl7pPr marL="2837655" algn="l" defTabSz="945885" rtl="0" eaLnBrk="1" latinLnBrk="0" hangingPunct="1">
        <a:defRPr sz="1905" kern="1200">
          <a:solidFill>
            <a:schemeClr val="tx1"/>
          </a:solidFill>
          <a:latin typeface="+mn-lt"/>
          <a:ea typeface="+mn-ea"/>
          <a:cs typeface="+mn-cs"/>
        </a:defRPr>
      </a:lvl7pPr>
      <a:lvl8pPr marL="3310597" algn="l" defTabSz="945885" rtl="0" eaLnBrk="1" latinLnBrk="0" hangingPunct="1">
        <a:defRPr sz="1905" kern="1200">
          <a:solidFill>
            <a:schemeClr val="tx1"/>
          </a:solidFill>
          <a:latin typeface="+mn-lt"/>
          <a:ea typeface="+mn-ea"/>
          <a:cs typeface="+mn-cs"/>
        </a:defRPr>
      </a:lvl8pPr>
      <a:lvl9pPr marL="3783539" algn="l" defTabSz="945885" rtl="0" eaLnBrk="1" latinLnBrk="0" hangingPunct="1">
        <a:defRPr sz="190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3589">
          <p15:clr>
            <a:srgbClr val="F26B43"/>
          </p15:clr>
        </p15:guide>
        <p15:guide id="3" pos="302">
          <p15:clr>
            <a:srgbClr val="F26B43"/>
          </p15:clr>
        </p15:guide>
        <p15:guide id="4" pos="7355">
          <p15:clr>
            <a:srgbClr val="F26B43"/>
          </p15:clr>
        </p15:guide>
        <p15:guide id="5" orient="horz" pos="618">
          <p15:clr>
            <a:srgbClr val="F26B43"/>
          </p15:clr>
        </p15:guide>
        <p15:guide id="6" orient="horz" pos="709">
          <p15:clr>
            <a:srgbClr val="F26B43"/>
          </p15:clr>
        </p15:guide>
        <p15:guide id="7" pos="3940">
          <p15:clr>
            <a:srgbClr val="F26B43"/>
          </p15:clr>
        </p15:guide>
        <p15:guide id="8" pos="372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5238746"/>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s://lnkd.in/d2JZiJ3u" TargetMode="External"/><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141" y="157694"/>
            <a:ext cx="11246464" cy="609398"/>
          </a:xfrm>
        </p:spPr>
        <p:txBody>
          <a:bodyPr/>
          <a:lstStyle/>
          <a:p>
            <a:r>
              <a:rPr lang="en-US" sz="4400" dirty="0"/>
              <a:t>EMPLOYABILITY CONFERENCE 2022</a:t>
            </a:r>
          </a:p>
        </p:txBody>
      </p:sp>
      <p:sp>
        <p:nvSpPr>
          <p:cNvPr id="5" name="Subtitle 4"/>
          <p:cNvSpPr>
            <a:spLocks noGrp="1"/>
          </p:cNvSpPr>
          <p:nvPr>
            <p:ph type="subTitle" idx="1"/>
          </p:nvPr>
        </p:nvSpPr>
        <p:spPr>
          <a:xfrm>
            <a:off x="379140" y="767092"/>
            <a:ext cx="11246465" cy="664797"/>
          </a:xfrm>
        </p:spPr>
        <p:txBody>
          <a:bodyPr/>
          <a:lstStyle/>
          <a:p>
            <a:r>
              <a:rPr lang="en-US" dirty="0"/>
              <a:t>Employability: expanding the narrative for a rapidly changing world – continuing the conversation </a:t>
            </a:r>
          </a:p>
        </p:txBody>
      </p:sp>
      <p:sp>
        <p:nvSpPr>
          <p:cNvPr id="2" name="TextBox 1">
            <a:extLst>
              <a:ext uri="{FF2B5EF4-FFF2-40B4-BE49-F238E27FC236}">
                <a16:creationId xmlns:a16="http://schemas.microsoft.com/office/drawing/2014/main" id="{85A2831A-6611-46D6-BF7E-B5564D8EF23C}"/>
              </a:ext>
            </a:extLst>
          </p:cNvPr>
          <p:cNvSpPr txBox="1"/>
          <p:nvPr/>
        </p:nvSpPr>
        <p:spPr>
          <a:xfrm>
            <a:off x="2595156" y="853441"/>
            <a:ext cx="2969621" cy="1663337"/>
          </a:xfrm>
          <a:prstGeom prst="rect">
            <a:avLst/>
          </a:prstGeom>
          <a:noFill/>
        </p:spPr>
        <p:txBody>
          <a:bodyPr wrap="square"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8" name="Picture 7" descr="Graphical user interface&#10;&#10;Description automatically generated">
            <a:extLst>
              <a:ext uri="{FF2B5EF4-FFF2-40B4-BE49-F238E27FC236}">
                <a16:creationId xmlns:a16="http://schemas.microsoft.com/office/drawing/2014/main" id="{6193D994-E2FC-46EA-98C1-5039ED753CF3}"/>
              </a:ext>
            </a:extLst>
          </p:cNvPr>
          <p:cNvPicPr>
            <a:picLocks noChangeAspect="1"/>
          </p:cNvPicPr>
          <p:nvPr/>
        </p:nvPicPr>
        <p:blipFill rotWithShape="1">
          <a:blip r:embed="rId3">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
        <p:nvSpPr>
          <p:cNvPr id="9" name="Title 3">
            <a:extLst>
              <a:ext uri="{FF2B5EF4-FFF2-40B4-BE49-F238E27FC236}">
                <a16:creationId xmlns:a16="http://schemas.microsoft.com/office/drawing/2014/main" id="{75D31BD8-09A3-43EE-A06D-F7CCB3B662E0}"/>
              </a:ext>
            </a:extLst>
          </p:cNvPr>
          <p:cNvSpPr txBox="1">
            <a:spLocks/>
          </p:cNvSpPr>
          <p:nvPr/>
        </p:nvSpPr>
        <p:spPr>
          <a:xfrm>
            <a:off x="379140" y="2819602"/>
            <a:ext cx="11486269" cy="997196"/>
          </a:xfrm>
          <a:prstGeom prst="rect">
            <a:avLst/>
          </a:prstGeom>
        </p:spPr>
        <p:txBody>
          <a:bodyPr vert="horz" wrap="square" lIns="0" tIns="0" rIns="0" bIns="0" rtlCol="0" anchor="t" anchorCtr="0">
            <a:spAutoFit/>
          </a:bodyPr>
          <a:lstStyle>
            <a:lvl1pPr algn="l" defTabSz="914354" rtl="0" eaLnBrk="1" latinLnBrk="0" hangingPunct="1">
              <a:lnSpc>
                <a:spcPct val="90000"/>
              </a:lnSpc>
              <a:spcBef>
                <a:spcPct val="0"/>
              </a:spcBef>
              <a:buNone/>
              <a:defRPr sz="4800" b="1" kern="1200">
                <a:solidFill>
                  <a:schemeClr val="bg1"/>
                </a:solidFill>
                <a:latin typeface="Montserrat" panose="00000500000000000000" pitchFamily="2" charset="0"/>
                <a:ea typeface="+mj-ea"/>
                <a:cs typeface="+mj-cs"/>
              </a:defRPr>
            </a:lvl1pPr>
          </a:lstStyle>
          <a:p>
            <a:r>
              <a:rPr lang="en-GB" sz="3600" b="1" dirty="0"/>
              <a:t>Career Stage Framework: Meeting students where they are in their employability journey</a:t>
            </a:r>
          </a:p>
        </p:txBody>
      </p:sp>
      <p:sp>
        <p:nvSpPr>
          <p:cNvPr id="10" name="Subtitle 4">
            <a:extLst>
              <a:ext uri="{FF2B5EF4-FFF2-40B4-BE49-F238E27FC236}">
                <a16:creationId xmlns:a16="http://schemas.microsoft.com/office/drawing/2014/main" id="{C387A22A-54E4-4FCD-A0D4-688FDFB7A4D4}"/>
              </a:ext>
            </a:extLst>
          </p:cNvPr>
          <p:cNvSpPr txBox="1">
            <a:spLocks/>
          </p:cNvSpPr>
          <p:nvPr/>
        </p:nvSpPr>
        <p:spPr>
          <a:xfrm>
            <a:off x="379140" y="3982435"/>
            <a:ext cx="11246465" cy="738664"/>
          </a:xfrm>
          <a:prstGeom prst="rect">
            <a:avLst/>
          </a:prstGeom>
        </p:spPr>
        <p:txBody>
          <a:bodyPr vert="horz" wrap="square" lIns="0" tIns="0" rIns="0" bIns="0" rtlCol="0">
            <a:spAutoFit/>
          </a:bodyPr>
          <a:lstStyle>
            <a:lvl1pPr marL="0" indent="0" algn="l" defTabSz="914354" rtl="0" eaLnBrk="1" latinLnBrk="0" hangingPunct="1">
              <a:lnSpc>
                <a:spcPct val="90000"/>
              </a:lnSpc>
              <a:spcBef>
                <a:spcPts val="1001"/>
              </a:spcBef>
              <a:buFont typeface="Arial" panose="020B0604020202020204" pitchFamily="34" charset="0"/>
              <a:buNone/>
              <a:defRPr sz="2400" kern="1200">
                <a:solidFill>
                  <a:schemeClr val="bg1"/>
                </a:solidFill>
                <a:latin typeface="Montserrat" panose="00000500000000000000" pitchFamily="2" charset="0"/>
                <a:ea typeface="+mn-ea"/>
                <a:cs typeface="+mn-cs"/>
              </a:defRPr>
            </a:lvl1pPr>
            <a:lvl2pPr marL="457177" indent="0" algn="ctr" defTabSz="914354"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54" indent="0" algn="ctr" defTabSz="914354" rtl="0" eaLnBrk="1" latinLnBrk="0" hangingPunct="1">
              <a:lnSpc>
                <a:spcPct val="90000"/>
              </a:lnSpc>
              <a:spcBef>
                <a:spcPts val="500"/>
              </a:spcBef>
              <a:buFont typeface="Arial" panose="020B0604020202020204" pitchFamily="34" charset="0"/>
              <a:buNone/>
              <a:defRPr sz="1801" kern="1200">
                <a:solidFill>
                  <a:schemeClr val="tx1"/>
                </a:solidFill>
                <a:latin typeface="+mn-lt"/>
                <a:ea typeface="+mn-ea"/>
                <a:cs typeface="+mn-cs"/>
              </a:defRPr>
            </a:lvl3pPr>
            <a:lvl4pPr marL="1371531"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09"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886"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063"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240"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417" indent="0" algn="ctr" defTabSz="914354"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rPr>
              <a:t>Laura </a:t>
            </a:r>
            <a:r>
              <a:rPr kumimoji="0" lang="en-GB" sz="2400" i="0" u="none" strike="noStrike" kern="1200" cap="none" spc="0" normalizeH="0" baseline="0" noProof="0" dirty="0" err="1">
                <a:ln>
                  <a:noFill/>
                </a:ln>
                <a:solidFill>
                  <a:prstClr val="white"/>
                </a:solidFill>
                <a:effectLst/>
                <a:uLnTx/>
                <a:uFillTx/>
              </a:rPr>
              <a:t>Brammar</a:t>
            </a:r>
            <a:r>
              <a:rPr kumimoji="0" lang="en-GB" sz="2400" i="0" u="none" strike="noStrike" kern="1200" cap="none" spc="0" normalizeH="0" baseline="0" noProof="0" dirty="0">
                <a:ln>
                  <a:noFill/>
                </a:ln>
                <a:solidFill>
                  <a:prstClr val="white"/>
                </a:solidFill>
                <a:effectLst/>
                <a:uLnTx/>
                <a:uFillTx/>
              </a:rPr>
              <a:t>, Senior Careers Consultant, ULCS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prstClr val="white"/>
                </a:solidFill>
                <a:effectLst/>
                <a:uLnTx/>
                <a:uFillTx/>
              </a:rPr>
              <a:t>Liz Wilkinson, Senior Careers Consultant, ULCS</a:t>
            </a:r>
          </a:p>
        </p:txBody>
      </p:sp>
    </p:spTree>
    <p:extLst>
      <p:ext uri="{BB962C8B-B14F-4D97-AF65-F5344CB8AC3E}">
        <p14:creationId xmlns:p14="http://schemas.microsoft.com/office/powerpoint/2010/main" val="373498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2D9A-149E-41F7-9575-3FD03F7C1532}"/>
              </a:ext>
            </a:extLst>
          </p:cNvPr>
          <p:cNvSpPr>
            <a:spLocks noGrp="1"/>
          </p:cNvSpPr>
          <p:nvPr>
            <p:ph type="title"/>
          </p:nvPr>
        </p:nvSpPr>
        <p:spPr>
          <a:xfrm>
            <a:off x="201954" y="106588"/>
            <a:ext cx="10265840" cy="359028"/>
          </a:xfrm>
        </p:spPr>
        <p:txBody>
          <a:bodyPr/>
          <a:lstStyle/>
          <a:p>
            <a:r>
              <a:rPr lang="en-GB" dirty="0"/>
              <a:t>CSF – woven into our data</a:t>
            </a:r>
          </a:p>
        </p:txBody>
      </p:sp>
      <p:pic>
        <p:nvPicPr>
          <p:cNvPr id="1026" name="Picture 2">
            <a:extLst>
              <a:ext uri="{FF2B5EF4-FFF2-40B4-BE49-F238E27FC236}">
                <a16:creationId xmlns:a16="http://schemas.microsoft.com/office/drawing/2014/main" id="{DA5CA89F-4325-4CD5-9FEF-47168CB69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48" y="609795"/>
            <a:ext cx="6042693" cy="36256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D64FE2-B5D4-4A48-B9D6-755303599813}"/>
              </a:ext>
            </a:extLst>
          </p:cNvPr>
          <p:cNvPicPr>
            <a:picLocks noChangeAspect="1"/>
          </p:cNvPicPr>
          <p:nvPr/>
        </p:nvPicPr>
        <p:blipFill rotWithShape="1">
          <a:blip r:embed="rId3"/>
          <a:srcRect t="12045"/>
          <a:stretch/>
        </p:blipFill>
        <p:spPr>
          <a:xfrm>
            <a:off x="5678763" y="1957825"/>
            <a:ext cx="6409528" cy="3388329"/>
          </a:xfrm>
          <a:prstGeom prst="rect">
            <a:avLst/>
          </a:prstGeom>
        </p:spPr>
      </p:pic>
    </p:spTree>
    <p:extLst>
      <p:ext uri="{BB962C8B-B14F-4D97-AF65-F5344CB8AC3E}">
        <p14:creationId xmlns:p14="http://schemas.microsoft.com/office/powerpoint/2010/main" val="1464292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 is students connect with the CSF</a:t>
            </a:r>
          </a:p>
        </p:txBody>
      </p:sp>
      <p:sp>
        <p:nvSpPr>
          <p:cNvPr id="3" name="Content Placeholder 2"/>
          <p:cNvSpPr>
            <a:spLocks noGrp="1"/>
          </p:cNvSpPr>
          <p:nvPr>
            <p:ph idx="1"/>
          </p:nvPr>
        </p:nvSpPr>
        <p:spPr>
          <a:xfrm>
            <a:off x="914400" y="1307508"/>
            <a:ext cx="10363200" cy="4712294"/>
          </a:xfrm>
        </p:spPr>
        <p:txBody>
          <a:bodyPr/>
          <a:lstStyle/>
          <a:p>
            <a:r>
              <a:rPr lang="en-GB" sz="2800" b="1" dirty="0"/>
              <a:t>All three Career Stages strongly represented in our student cohort. </a:t>
            </a:r>
          </a:p>
          <a:p>
            <a:endParaRPr lang="en-GB" sz="2400" dirty="0"/>
          </a:p>
          <a:p>
            <a:r>
              <a:rPr lang="en-GB" sz="2400" dirty="0"/>
              <a:t>Students self reported as </a:t>
            </a:r>
            <a:r>
              <a:rPr lang="en-GB" sz="2400" b="1" dirty="0"/>
              <a:t>45% CS, 29% CD and 26% CC </a:t>
            </a:r>
            <a:r>
              <a:rPr lang="en-GB" sz="2400" dirty="0"/>
              <a:t>(</a:t>
            </a:r>
            <a:r>
              <a:rPr lang="en-GB" sz="2400" i="1" dirty="0"/>
              <a:t>2236 webinar registrants, Autumn 2021</a:t>
            </a:r>
            <a:r>
              <a:rPr lang="en-GB" sz="2400" dirty="0"/>
              <a:t>)</a:t>
            </a:r>
          </a:p>
          <a:p>
            <a:r>
              <a:rPr lang="en-GB" sz="2400" dirty="0"/>
              <a:t>Students readily </a:t>
            </a:r>
            <a:r>
              <a:rPr lang="en-GB" sz="2400" b="1" dirty="0"/>
              <a:t>self identify </a:t>
            </a:r>
            <a:r>
              <a:rPr lang="en-GB" sz="2400" dirty="0"/>
              <a:t>with a CSF cohort in live delivery</a:t>
            </a:r>
          </a:p>
          <a:p>
            <a:r>
              <a:rPr lang="en-GB" sz="2400" dirty="0"/>
              <a:t>Student Voice qualitative data shows </a:t>
            </a:r>
            <a:r>
              <a:rPr lang="en-GB" sz="2400" b="1" dirty="0"/>
              <a:t>student choose mode/subject of study for career development</a:t>
            </a:r>
            <a:r>
              <a:rPr lang="en-GB" sz="2400" dirty="0"/>
              <a:t>, including career change</a:t>
            </a:r>
          </a:p>
          <a:p>
            <a:r>
              <a:rPr lang="en-GB" sz="2400" dirty="0"/>
              <a:t>Many join our programmes with </a:t>
            </a:r>
            <a:r>
              <a:rPr lang="en-GB" sz="2400" b="1" dirty="0"/>
              <a:t>substantive work force experience </a:t>
            </a:r>
            <a:r>
              <a:rPr lang="en-GB" sz="2400" dirty="0"/>
              <a:t>in the work force - personal constructs and perspectives </a:t>
            </a:r>
          </a:p>
          <a:p>
            <a:r>
              <a:rPr lang="en-GB" sz="2400" dirty="0"/>
              <a:t>They have already been on </a:t>
            </a:r>
            <a:r>
              <a:rPr lang="en-GB" sz="2400" b="1" dirty="0"/>
              <a:t>a careers education journey</a:t>
            </a:r>
            <a:endParaRPr lang="en-GB" sz="2400" dirty="0"/>
          </a:p>
        </p:txBody>
      </p:sp>
    </p:spTree>
    <p:extLst>
      <p:ext uri="{BB962C8B-B14F-4D97-AF65-F5344CB8AC3E}">
        <p14:creationId xmlns:p14="http://schemas.microsoft.com/office/powerpoint/2010/main" val="1660595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A7ED80-6C78-401B-A680-F068729A6C1B}"/>
              </a:ext>
            </a:extLst>
          </p:cNvPr>
          <p:cNvSpPr>
            <a:spLocks noGrp="1"/>
          </p:cNvSpPr>
          <p:nvPr>
            <p:ph type="ctrTitle"/>
          </p:nvPr>
        </p:nvSpPr>
        <p:spPr>
          <a:xfrm>
            <a:off x="5916613" y="0"/>
            <a:ext cx="6133272" cy="5697538"/>
          </a:xfrm>
        </p:spPr>
        <p:txBody>
          <a:bodyPr/>
          <a:lstStyle/>
          <a:p>
            <a:r>
              <a:rPr lang="en-GB" sz="2000" dirty="0"/>
              <a:t>How is this changing our professional practice?</a:t>
            </a:r>
            <a:br>
              <a:rPr lang="en-GB" sz="2000" dirty="0"/>
            </a:br>
            <a:br>
              <a:rPr lang="en-GB" sz="2000" dirty="0"/>
            </a:br>
            <a:br>
              <a:rPr lang="en-GB" sz="2000" b="0" dirty="0"/>
            </a:br>
            <a:r>
              <a:rPr lang="en-GB" sz="2000" b="0" dirty="0"/>
              <a:t>Making every minute of careers education count  </a:t>
            </a:r>
            <a:br>
              <a:rPr lang="en-GB" sz="2000" b="0" dirty="0"/>
            </a:br>
            <a:br>
              <a:rPr lang="en-GB" sz="2000" b="0" dirty="0"/>
            </a:br>
            <a:r>
              <a:rPr lang="en-GB" sz="2000" b="0" dirty="0"/>
              <a:t>Targeting and labelling by Careers Stage </a:t>
            </a:r>
            <a:br>
              <a:rPr lang="en-GB" sz="2000" b="0" dirty="0"/>
            </a:br>
            <a:r>
              <a:rPr lang="en-GB" sz="2000" b="0" dirty="0"/>
              <a:t> </a:t>
            </a:r>
            <a:br>
              <a:rPr lang="en-GB" sz="2000" b="0" dirty="0"/>
            </a:br>
            <a:r>
              <a:rPr lang="en-GB" sz="2000" b="0" dirty="0"/>
              <a:t>Facilitating cross-CSF student peer learning and knowledge transfer  </a:t>
            </a:r>
            <a:br>
              <a:rPr lang="en-GB" sz="2000" b="0" dirty="0"/>
            </a:br>
            <a:br>
              <a:rPr lang="en-GB" sz="2000" b="0" dirty="0"/>
            </a:br>
            <a:r>
              <a:rPr lang="en-GB" sz="2000" b="0" dirty="0"/>
              <a:t>Using the CSF lens to look at other student data </a:t>
            </a:r>
            <a:br>
              <a:rPr lang="en-GB" sz="2000" dirty="0"/>
            </a:br>
            <a:br>
              <a:rPr lang="en-GB" dirty="0"/>
            </a:br>
            <a:endParaRPr lang="en-GB" dirty="0"/>
          </a:p>
        </p:txBody>
      </p:sp>
      <p:sp>
        <p:nvSpPr>
          <p:cNvPr id="5" name="Subtitle 4">
            <a:extLst>
              <a:ext uri="{FF2B5EF4-FFF2-40B4-BE49-F238E27FC236}">
                <a16:creationId xmlns:a16="http://schemas.microsoft.com/office/drawing/2014/main" id="{58413DA7-EC58-4437-96D3-A062BBFCCCD4}"/>
              </a:ext>
            </a:extLst>
          </p:cNvPr>
          <p:cNvSpPr>
            <a:spLocks noGrp="1"/>
          </p:cNvSpPr>
          <p:nvPr>
            <p:ph type="subTitle" idx="1"/>
          </p:nvPr>
        </p:nvSpPr>
        <p:spPr/>
        <p:txBody>
          <a:bodyPr/>
          <a:lstStyle/>
          <a:p>
            <a:r>
              <a:rPr lang="fr-FR" sz="1000" dirty="0"/>
              <a:t>Source: https://www.greenpeace.org/usa/oceans/preventing-plastic-pollution/ </a:t>
            </a:r>
            <a:endParaRPr lang="en-GB" sz="1000" dirty="0"/>
          </a:p>
        </p:txBody>
      </p:sp>
    </p:spTree>
    <p:extLst>
      <p:ext uri="{BB962C8B-B14F-4D97-AF65-F5344CB8AC3E}">
        <p14:creationId xmlns:p14="http://schemas.microsoft.com/office/powerpoint/2010/main" val="52477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AF1D6C-0416-40C5-B184-566CD05C6EA8}"/>
              </a:ext>
            </a:extLst>
          </p:cNvPr>
          <p:cNvPicPr>
            <a:picLocks noChangeAspect="1"/>
          </p:cNvPicPr>
          <p:nvPr/>
        </p:nvPicPr>
        <p:blipFill>
          <a:blip r:embed="rId2"/>
          <a:stretch>
            <a:fillRect/>
          </a:stretch>
        </p:blipFill>
        <p:spPr>
          <a:xfrm>
            <a:off x="2715151" y="80900"/>
            <a:ext cx="5407861" cy="6658119"/>
          </a:xfrm>
          <a:prstGeom prst="rect">
            <a:avLst/>
          </a:prstGeom>
        </p:spPr>
      </p:pic>
    </p:spTree>
    <p:extLst>
      <p:ext uri="{BB962C8B-B14F-4D97-AF65-F5344CB8AC3E}">
        <p14:creationId xmlns:p14="http://schemas.microsoft.com/office/powerpoint/2010/main" val="2367368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E444B68-D476-47C7-9F22-30BDFBE9C821}"/>
              </a:ext>
            </a:extLst>
          </p:cNvPr>
          <p:cNvPicPr>
            <a:picLocks noGrp="1" noChangeAspect="1"/>
          </p:cNvPicPr>
          <p:nvPr>
            <p:ph idx="1"/>
          </p:nvPr>
        </p:nvPicPr>
        <p:blipFill>
          <a:blip r:embed="rId2"/>
          <a:stretch>
            <a:fillRect/>
          </a:stretch>
        </p:blipFill>
        <p:spPr>
          <a:xfrm>
            <a:off x="2309892" y="74064"/>
            <a:ext cx="6862041" cy="6203320"/>
          </a:xfrm>
        </p:spPr>
      </p:pic>
      <p:sp>
        <p:nvSpPr>
          <p:cNvPr id="2" name="TextBox 1">
            <a:extLst>
              <a:ext uri="{FF2B5EF4-FFF2-40B4-BE49-F238E27FC236}">
                <a16:creationId xmlns:a16="http://schemas.microsoft.com/office/drawing/2014/main" id="{CB25E6EC-BAA0-4697-BB89-FB6436CE07A7}"/>
              </a:ext>
            </a:extLst>
          </p:cNvPr>
          <p:cNvSpPr txBox="1"/>
          <p:nvPr/>
        </p:nvSpPr>
        <p:spPr>
          <a:xfrm>
            <a:off x="9559126" y="1570748"/>
            <a:ext cx="2322464" cy="492443"/>
          </a:xfrm>
          <a:prstGeom prst="rect">
            <a:avLst/>
          </a:prstGeom>
          <a:noFill/>
        </p:spPr>
        <p:txBody>
          <a:bodyPr wrap="square" lIns="0" tIns="0" rIns="0" bIns="0" rtlCol="0">
            <a:spAutoFit/>
          </a:bodyPr>
          <a:lstStyle/>
          <a:p>
            <a:r>
              <a:rPr lang="en-GB" sz="1600" dirty="0"/>
              <a:t>Link to article </a:t>
            </a:r>
            <a:r>
              <a:rPr lang="en-GB" sz="1600" dirty="0">
                <a:hlinkClick r:id="rId3"/>
              </a:rPr>
              <a:t>https://lnkd.in/d2JZiJ3u</a:t>
            </a:r>
            <a:endParaRPr lang="en-GB" sz="1600" dirty="0"/>
          </a:p>
        </p:txBody>
      </p:sp>
    </p:spTree>
    <p:extLst>
      <p:ext uri="{BB962C8B-B14F-4D97-AF65-F5344CB8AC3E}">
        <p14:creationId xmlns:p14="http://schemas.microsoft.com/office/powerpoint/2010/main" val="186596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FC846D-323B-4A0B-B812-E769ECBFAEC5}"/>
              </a:ext>
            </a:extLst>
          </p:cNvPr>
          <p:cNvSpPr>
            <a:spLocks noGrp="1"/>
          </p:cNvSpPr>
          <p:nvPr>
            <p:ph type="ctrTitle"/>
          </p:nvPr>
        </p:nvSpPr>
        <p:spPr>
          <a:solidFill>
            <a:schemeClr val="accent3">
              <a:alpha val="88000"/>
            </a:schemeClr>
          </a:solidFill>
        </p:spPr>
        <p:txBody>
          <a:bodyPr tIns="288000" anchor="t" anchorCtr="0"/>
          <a:lstStyle/>
          <a:p>
            <a:r>
              <a:rPr lang="en-GB" sz="1800" dirty="0">
                <a:solidFill>
                  <a:schemeClr val="tx1"/>
                </a:solidFill>
              </a:rPr>
              <a:t>Expanded CSF series </a:t>
            </a:r>
            <a:r>
              <a:rPr lang="en-GB" sz="1800" b="0" dirty="0">
                <a:solidFill>
                  <a:schemeClr val="tx1"/>
                </a:solidFill>
              </a:rPr>
              <a:t>– e.g. Career Starters Series (e.g. understanding assessment centres), Career Developers Series (e.g. quantifying your achievements on your CV), Career Changers Series (e.g. explaining gaps in your work history)</a:t>
            </a:r>
            <a:br>
              <a:rPr lang="en-GB" sz="1800" b="0" dirty="0">
                <a:solidFill>
                  <a:schemeClr val="tx1"/>
                </a:solidFill>
              </a:rPr>
            </a:br>
            <a:br>
              <a:rPr lang="en-GB" sz="1800" b="0" dirty="0">
                <a:solidFill>
                  <a:schemeClr val="tx1"/>
                </a:solidFill>
              </a:rPr>
            </a:br>
            <a:r>
              <a:rPr lang="en-GB" sz="1800" dirty="0">
                <a:solidFill>
                  <a:schemeClr val="tx1"/>
                </a:solidFill>
              </a:rPr>
              <a:t>Triaging additional small group/1:1 support </a:t>
            </a:r>
            <a:r>
              <a:rPr lang="en-GB" sz="1800" b="0" dirty="0">
                <a:solidFill>
                  <a:schemeClr val="tx1"/>
                </a:solidFill>
              </a:rPr>
              <a:t>- e.g. Career Drop ins for Career Changers</a:t>
            </a:r>
            <a:br>
              <a:rPr lang="en-GB" sz="1800" b="0" dirty="0">
                <a:solidFill>
                  <a:schemeClr val="tx1"/>
                </a:solidFill>
              </a:rPr>
            </a:br>
            <a:br>
              <a:rPr lang="en-GB" sz="1800" b="0" dirty="0">
                <a:solidFill>
                  <a:schemeClr val="tx1"/>
                </a:solidFill>
              </a:rPr>
            </a:br>
            <a:r>
              <a:rPr lang="en-GB" sz="1800" dirty="0">
                <a:solidFill>
                  <a:schemeClr val="tx1"/>
                </a:solidFill>
              </a:rPr>
              <a:t>Facilitating peer to peer support/students as co-creators –</a:t>
            </a:r>
            <a:r>
              <a:rPr lang="en-GB" sz="1800" b="0" dirty="0">
                <a:solidFill>
                  <a:schemeClr val="tx1"/>
                </a:solidFill>
              </a:rPr>
              <a:t> Career Changers/Developers share industrial insights with Career Starters</a:t>
            </a:r>
          </a:p>
        </p:txBody>
      </p:sp>
      <p:sp>
        <p:nvSpPr>
          <p:cNvPr id="6" name="Subtitle 5">
            <a:extLst>
              <a:ext uri="{FF2B5EF4-FFF2-40B4-BE49-F238E27FC236}">
                <a16:creationId xmlns:a16="http://schemas.microsoft.com/office/drawing/2014/main" id="{3EA3E44A-8C3E-4C92-A240-7BDF1A56FF15}"/>
              </a:ext>
            </a:extLst>
          </p:cNvPr>
          <p:cNvSpPr>
            <a:spLocks noGrp="1"/>
          </p:cNvSpPr>
          <p:nvPr>
            <p:ph type="subTitle" idx="1"/>
          </p:nvPr>
        </p:nvSpPr>
        <p:spPr>
          <a:xfrm>
            <a:off x="3734561" y="467833"/>
            <a:ext cx="5759450" cy="725830"/>
          </a:xfrm>
          <a:solidFill>
            <a:schemeClr val="bg1"/>
          </a:solidFill>
        </p:spPr>
        <p:txBody>
          <a:bodyPr lIns="72000" rIns="72000" bIns="72000" anchor="ctr" anchorCtr="0"/>
          <a:lstStyle/>
          <a:p>
            <a:r>
              <a:rPr lang="en-US" sz="2800" b="1" dirty="0"/>
              <a:t>CSF Future Plans</a:t>
            </a:r>
            <a:endParaRPr lang="en-GB" sz="2800" b="1" dirty="0"/>
          </a:p>
        </p:txBody>
      </p:sp>
    </p:spTree>
    <p:extLst>
      <p:ext uri="{BB962C8B-B14F-4D97-AF65-F5344CB8AC3E}">
        <p14:creationId xmlns:p14="http://schemas.microsoft.com/office/powerpoint/2010/main" val="1692983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Thoughts for you to consider:</a:t>
            </a:r>
          </a:p>
        </p:txBody>
      </p:sp>
      <p:sp>
        <p:nvSpPr>
          <p:cNvPr id="6" name="Content Placeholder 5"/>
          <p:cNvSpPr>
            <a:spLocks noGrp="1"/>
          </p:cNvSpPr>
          <p:nvPr>
            <p:ph idx="1"/>
          </p:nvPr>
        </p:nvSpPr>
        <p:spPr/>
        <p:txBody>
          <a:bodyPr/>
          <a:lstStyle/>
          <a:p>
            <a:pPr marL="0" indent="0">
              <a:buNone/>
            </a:pPr>
            <a:r>
              <a:rPr lang="en-GB" sz="2000" dirty="0"/>
              <a:t>•	</a:t>
            </a:r>
            <a:r>
              <a:rPr lang="en-GB" sz="2400" dirty="0"/>
              <a:t>How might you </a:t>
            </a:r>
            <a:r>
              <a:rPr lang="en-GB" sz="2400" b="1" dirty="0"/>
              <a:t>collect</a:t>
            </a:r>
            <a:r>
              <a:rPr lang="en-GB" sz="2400" dirty="0"/>
              <a:t> careers stage data? Are there </a:t>
            </a:r>
            <a:r>
              <a:rPr lang="en-GB" sz="2400" b="1" dirty="0"/>
              <a:t>particular programmes</a:t>
            </a:r>
            <a:r>
              <a:rPr lang="en-GB" sz="2400" dirty="0"/>
              <a:t> (mode/subject/level) where you are most likely to find this type of diversity?   </a:t>
            </a:r>
          </a:p>
          <a:p>
            <a:pPr marL="0" indent="0">
              <a:buNone/>
            </a:pPr>
            <a:r>
              <a:rPr lang="en-GB" sz="2400" dirty="0"/>
              <a:t>•	Ask your students how they </a:t>
            </a:r>
            <a:r>
              <a:rPr lang="en-GB" sz="2400" b="1" dirty="0"/>
              <a:t>define their careers stage </a:t>
            </a:r>
            <a:r>
              <a:rPr lang="en-GB" sz="2400" dirty="0"/>
              <a:t>and what it means to them? </a:t>
            </a:r>
          </a:p>
          <a:p>
            <a:pPr marL="0" indent="0">
              <a:buNone/>
            </a:pPr>
            <a:r>
              <a:rPr lang="en-GB" sz="2400" dirty="0"/>
              <a:t>•	Ask students what </a:t>
            </a:r>
            <a:r>
              <a:rPr lang="en-GB" sz="2400" b="1" dirty="0"/>
              <a:t>message</a:t>
            </a:r>
            <a:r>
              <a:rPr lang="en-GB" sz="2400" dirty="0"/>
              <a:t> your careers and employability service sends to those who </a:t>
            </a:r>
            <a:r>
              <a:rPr lang="en-GB" sz="2400" b="1" dirty="0"/>
              <a:t>already have some work experience </a:t>
            </a:r>
            <a:r>
              <a:rPr lang="en-GB" sz="2400" dirty="0"/>
              <a:t>in either their preferred sector or other industries? </a:t>
            </a:r>
          </a:p>
          <a:p>
            <a:pPr marL="0" indent="0">
              <a:buNone/>
            </a:pPr>
            <a:r>
              <a:rPr lang="en-GB" sz="2400" dirty="0"/>
              <a:t>•	How can you encourage students to bring their work experience and their </a:t>
            </a:r>
            <a:r>
              <a:rPr lang="en-GB" sz="2400" b="1" dirty="0"/>
              <a:t>“insider knowledge” </a:t>
            </a:r>
            <a:r>
              <a:rPr lang="en-GB" sz="2400" dirty="0"/>
              <a:t>into the room and create informal careers discussion spaces for cross- Career Stage peer learning?  </a:t>
            </a:r>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1428030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6CED89FA-BC36-4B36-A1DC-9E0AC571CEE3}"/>
              </a:ext>
            </a:extLst>
          </p:cNvPr>
          <p:cNvSpPr>
            <a:spLocks noGrp="1"/>
          </p:cNvSpPr>
          <p:nvPr>
            <p:ph type="ctrTitle"/>
          </p:nvPr>
        </p:nvSpPr>
        <p:spPr/>
        <p:txBody>
          <a:bodyPr/>
          <a:lstStyle/>
          <a:p>
            <a:r>
              <a:rPr lang="en-GB" sz="4800" dirty="0"/>
              <a:t>Any questions?</a:t>
            </a:r>
            <a:endParaRPr lang="en-GB" dirty="0"/>
          </a:p>
        </p:txBody>
      </p:sp>
      <p:sp>
        <p:nvSpPr>
          <p:cNvPr id="20" name="Subtitle 19">
            <a:extLst>
              <a:ext uri="{FF2B5EF4-FFF2-40B4-BE49-F238E27FC236}">
                <a16:creationId xmlns:a16="http://schemas.microsoft.com/office/drawing/2014/main" id="{A44EFDF7-1C6B-49CF-9F24-130F85A72173}"/>
              </a:ext>
            </a:extLst>
          </p:cNvPr>
          <p:cNvSpPr>
            <a:spLocks noGrp="1"/>
          </p:cNvSpPr>
          <p:nvPr>
            <p:ph type="subTitle" idx="1"/>
          </p:nvPr>
        </p:nvSpPr>
        <p:spPr/>
        <p:txBody>
          <a:bodyPr/>
          <a:lstStyle/>
          <a:p>
            <a:r>
              <a:rPr lang="en-GB" dirty="0"/>
              <a:t>Thank you</a:t>
            </a:r>
          </a:p>
        </p:txBody>
      </p:sp>
    </p:spTree>
    <p:extLst>
      <p:ext uri="{BB962C8B-B14F-4D97-AF65-F5344CB8AC3E}">
        <p14:creationId xmlns:p14="http://schemas.microsoft.com/office/powerpoint/2010/main" val="181668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1" y="2880001"/>
            <a:ext cx="11486267" cy="664799"/>
          </a:xfrm>
        </p:spPr>
        <p:txBody>
          <a:bodyPr/>
          <a:lstStyle/>
          <a:p>
            <a:pPr algn="ctr"/>
            <a:r>
              <a:rPr lang="en-US" dirty="0"/>
              <a:t>THANK YOU</a:t>
            </a:r>
          </a:p>
        </p:txBody>
      </p:sp>
      <p:pic>
        <p:nvPicPr>
          <p:cNvPr id="4" name="Picture 3" descr="Graphical user interface&#10;&#10;Description automatically generated">
            <a:extLst>
              <a:ext uri="{FF2B5EF4-FFF2-40B4-BE49-F238E27FC236}">
                <a16:creationId xmlns:a16="http://schemas.microsoft.com/office/drawing/2014/main" id="{91167D23-4D7C-4CFF-839A-153659C1C063}"/>
              </a:ext>
            </a:extLst>
          </p:cNvPr>
          <p:cNvPicPr>
            <a:picLocks noChangeAspect="1"/>
          </p:cNvPicPr>
          <p:nvPr/>
        </p:nvPicPr>
        <p:blipFill rotWithShape="1">
          <a:blip r:embed="rId2">
            <a:extLst>
              <a:ext uri="{28A0092B-C50C-407E-A947-70E740481C1C}">
                <a14:useLocalDpi xmlns:a14="http://schemas.microsoft.com/office/drawing/2010/main" val="0"/>
              </a:ext>
            </a:extLst>
          </a:blip>
          <a:srcRect l="70358" b="1864"/>
          <a:stretch/>
        </p:blipFill>
        <p:spPr>
          <a:xfrm>
            <a:off x="9721923" y="4480472"/>
            <a:ext cx="2409117" cy="2219834"/>
          </a:xfrm>
          <a:prstGeom prst="rect">
            <a:avLst/>
          </a:prstGeom>
        </p:spPr>
      </p:pic>
    </p:spTree>
    <p:extLst>
      <p:ext uri="{BB962C8B-B14F-4D97-AF65-F5344CB8AC3E}">
        <p14:creationId xmlns:p14="http://schemas.microsoft.com/office/powerpoint/2010/main" val="17802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D247-6626-4753-9B6B-5FF8CACDC0A7}"/>
              </a:ext>
            </a:extLst>
          </p:cNvPr>
          <p:cNvSpPr>
            <a:spLocks noGrp="1"/>
          </p:cNvSpPr>
          <p:nvPr>
            <p:ph type="ctrTitle"/>
          </p:nvPr>
        </p:nvSpPr>
        <p:spPr>
          <a:xfrm>
            <a:off x="534955" y="1967345"/>
            <a:ext cx="4603103" cy="1209775"/>
          </a:xfrm>
        </p:spPr>
        <p:txBody>
          <a:bodyPr/>
          <a:lstStyle/>
          <a:p>
            <a:r>
              <a:rPr lang="en-GB" sz="1800" b="0" dirty="0"/>
              <a:t>Employability Conference 2022: OU in association with NTU</a:t>
            </a:r>
            <a:br>
              <a:rPr lang="en-GB" sz="1800" dirty="0"/>
            </a:br>
            <a:endParaRPr lang="en-GB" sz="1800" dirty="0"/>
          </a:p>
        </p:txBody>
      </p:sp>
      <p:sp>
        <p:nvSpPr>
          <p:cNvPr id="3" name="Subtitle 2">
            <a:extLst>
              <a:ext uri="{FF2B5EF4-FFF2-40B4-BE49-F238E27FC236}">
                <a16:creationId xmlns:a16="http://schemas.microsoft.com/office/drawing/2014/main" id="{280CFCA1-E7BB-4BAF-BD25-D4B90A77A2D9}"/>
              </a:ext>
            </a:extLst>
          </p:cNvPr>
          <p:cNvSpPr>
            <a:spLocks noGrp="1"/>
          </p:cNvSpPr>
          <p:nvPr>
            <p:ph type="subTitle" idx="1"/>
          </p:nvPr>
        </p:nvSpPr>
        <p:spPr>
          <a:xfrm>
            <a:off x="558468" y="3096619"/>
            <a:ext cx="4583640" cy="2032974"/>
          </a:xfrm>
        </p:spPr>
        <p:txBody>
          <a:bodyPr/>
          <a:lstStyle/>
          <a:p>
            <a:r>
              <a:rPr lang="en-GB" b="1" dirty="0"/>
              <a:t>Career Stage Framework: Meeting students where they are in their employability journey</a:t>
            </a:r>
          </a:p>
        </p:txBody>
      </p:sp>
      <p:sp>
        <p:nvSpPr>
          <p:cNvPr id="4" name="Date Placeholder 3">
            <a:extLst>
              <a:ext uri="{FF2B5EF4-FFF2-40B4-BE49-F238E27FC236}">
                <a16:creationId xmlns:a16="http://schemas.microsoft.com/office/drawing/2014/main" id="{D5EEC410-7A78-4ED8-A7AB-1E52CB1AA0A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Laura Brammar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Senior Careers Consultant, ULCS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a:ea typeface="+mn-ea"/>
                <a:cs typeface="+mn-cs"/>
              </a:rPr>
              <a:t>Liz Wilkinson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a:ea typeface="+mn-ea"/>
                <a:cs typeface="+mn-cs"/>
              </a:rPr>
              <a:t>Senior Careers Consultant, ULCS</a:t>
            </a:r>
          </a:p>
        </p:txBody>
      </p:sp>
    </p:spTree>
    <p:extLst>
      <p:ext uri="{BB962C8B-B14F-4D97-AF65-F5344CB8AC3E}">
        <p14:creationId xmlns:p14="http://schemas.microsoft.com/office/powerpoint/2010/main" val="312779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5" name="Content Placeholder 4"/>
          <p:cNvSpPr>
            <a:spLocks noGrp="1"/>
          </p:cNvSpPr>
          <p:nvPr>
            <p:ph idx="1"/>
          </p:nvPr>
        </p:nvSpPr>
        <p:spPr>
          <a:xfrm>
            <a:off x="759124" y="1343656"/>
            <a:ext cx="10846279" cy="4319587"/>
          </a:xfrm>
        </p:spPr>
        <p:txBody>
          <a:bodyPr/>
          <a:lstStyle/>
          <a:p>
            <a:r>
              <a:rPr lang="en-GB" sz="2000" dirty="0"/>
              <a:t>Award-winning Senior Careers Consultants University of London Careers Service </a:t>
            </a:r>
          </a:p>
          <a:p>
            <a:r>
              <a:rPr lang="en-GB" sz="2000" dirty="0"/>
              <a:t>Design, develop and deliver a range of live and asynchronous careers development support to undergraduates and postgraduates within the UoL Distance and Flexible Learning programmes. </a:t>
            </a:r>
          </a:p>
          <a:p>
            <a:r>
              <a:rPr lang="en-GB" sz="2000" dirty="0"/>
              <a:t>Won 2020 University of London </a:t>
            </a:r>
            <a:r>
              <a:rPr lang="en-GB" sz="2000" i="1" dirty="0"/>
              <a:t>Roger Mills Prize for Innovation and Learning </a:t>
            </a:r>
            <a:r>
              <a:rPr lang="en-GB" sz="2000" dirty="0"/>
              <a:t>in </a:t>
            </a:r>
            <a:r>
              <a:rPr lang="en-GB" sz="2000" dirty="0" err="1"/>
              <a:t>ODeL</a:t>
            </a:r>
            <a:r>
              <a:rPr lang="en-GB" sz="2000" dirty="0"/>
              <a:t> environment for our work with DFL students</a:t>
            </a:r>
          </a:p>
          <a:p>
            <a:r>
              <a:rPr lang="en-GB" sz="2000" dirty="0"/>
              <a:t>Won 2015 AGCAS </a:t>
            </a:r>
            <a:r>
              <a:rPr lang="en-GB" sz="2000" i="1" dirty="0"/>
              <a:t>Excellence Award for use of Technology </a:t>
            </a:r>
            <a:r>
              <a:rPr lang="en-GB" sz="2000" dirty="0"/>
              <a:t>for Enhance Your Career and Employability Skills MOOC</a:t>
            </a:r>
          </a:p>
          <a:p>
            <a:r>
              <a:rPr lang="en-GB" sz="2000" dirty="0"/>
              <a:t>Won 2015 AGR </a:t>
            </a:r>
            <a:r>
              <a:rPr lang="en-GB" sz="2000" i="1" dirty="0"/>
              <a:t>Best Preparation for Work in Higher Education </a:t>
            </a:r>
            <a:r>
              <a:rPr lang="en-GB" sz="2000" dirty="0"/>
              <a:t>for micro-placement model</a:t>
            </a:r>
          </a:p>
          <a:p>
            <a:r>
              <a:rPr lang="en-GB" sz="2000" dirty="0"/>
              <a:t>Work published in range of professional and academic journals, including </a:t>
            </a:r>
            <a:r>
              <a:rPr lang="en-GB" sz="2000" dirty="0" err="1"/>
              <a:t>including</a:t>
            </a:r>
            <a:r>
              <a:rPr lang="en-GB" sz="2000" dirty="0"/>
              <a:t> the and </a:t>
            </a:r>
            <a:r>
              <a:rPr lang="en-GB" sz="2000" i="1" dirty="0"/>
              <a:t>Journal of the National Institute for Career Education and Counselling, Phoenix and Australian Journal of Career Development.</a:t>
            </a:r>
          </a:p>
          <a:p>
            <a:r>
              <a:rPr lang="en-GB" sz="2000" dirty="0"/>
              <a:t>Combined experience of 50+ years in the HE Careers and Employability landscape</a:t>
            </a:r>
          </a:p>
          <a:p>
            <a:r>
              <a:rPr lang="en-GB" sz="2000" dirty="0"/>
              <a:t>Current work with UoL Distance and Flexible learners a mutual careers highlight!</a:t>
            </a:r>
          </a:p>
        </p:txBody>
      </p:sp>
      <p:sp>
        <p:nvSpPr>
          <p:cNvPr id="7" name="Rectangle 6"/>
          <p:cNvSpPr/>
          <p:nvPr/>
        </p:nvSpPr>
        <p:spPr>
          <a:xfrm>
            <a:off x="5977217" y="3244334"/>
            <a:ext cx="23756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3170009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31" y="333375"/>
            <a:ext cx="11196495" cy="648343"/>
          </a:xfrm>
        </p:spPr>
        <p:txBody>
          <a:bodyPr/>
          <a:lstStyle/>
          <a:p>
            <a:r>
              <a:rPr lang="en-GB" dirty="0"/>
              <a:t>Context of the Career Stage Framework (CSF)</a:t>
            </a:r>
          </a:p>
        </p:txBody>
      </p:sp>
      <p:sp>
        <p:nvSpPr>
          <p:cNvPr id="3" name="Content Placeholder 2"/>
          <p:cNvSpPr>
            <a:spLocks noGrp="1"/>
          </p:cNvSpPr>
          <p:nvPr>
            <p:ph idx="1"/>
          </p:nvPr>
        </p:nvSpPr>
        <p:spPr>
          <a:xfrm>
            <a:off x="546931" y="1316052"/>
            <a:ext cx="10730669" cy="4703749"/>
          </a:xfrm>
        </p:spPr>
        <p:txBody>
          <a:bodyPr/>
          <a:lstStyle/>
          <a:p>
            <a:r>
              <a:rPr lang="en-GB" sz="2400" b="1" dirty="0"/>
              <a:t>Assumptions</a:t>
            </a:r>
            <a:r>
              <a:rPr lang="en-GB" sz="2400" dirty="0"/>
              <a:t> - Many HE careers services are geared towards students with </a:t>
            </a:r>
            <a:r>
              <a:rPr lang="en-GB" sz="2400" i="1" dirty="0"/>
              <a:t>limited</a:t>
            </a:r>
            <a:r>
              <a:rPr lang="en-GB" sz="2400" dirty="0"/>
              <a:t> amounts of work experience. </a:t>
            </a:r>
          </a:p>
          <a:p>
            <a:r>
              <a:rPr lang="en-GB" sz="2400" b="1" dirty="0"/>
              <a:t>Reality</a:t>
            </a:r>
            <a:r>
              <a:rPr lang="en-GB" sz="2400" dirty="0"/>
              <a:t> - Many DFL, PT and PG students already have </a:t>
            </a:r>
            <a:r>
              <a:rPr lang="en-GB" sz="2400" i="1" dirty="0"/>
              <a:t>extensive</a:t>
            </a:r>
            <a:r>
              <a:rPr lang="en-GB" sz="2400" dirty="0"/>
              <a:t> experience in the workplace. </a:t>
            </a:r>
          </a:p>
          <a:p>
            <a:r>
              <a:rPr lang="en-GB" sz="2400" b="1" dirty="0"/>
              <a:t>Potential Disconnect </a:t>
            </a:r>
            <a:r>
              <a:rPr lang="en-GB" sz="2400" dirty="0"/>
              <a:t>- where we </a:t>
            </a:r>
            <a:r>
              <a:rPr lang="en-GB" sz="2400" i="1" dirty="0"/>
              <a:t>presume</a:t>
            </a:r>
            <a:r>
              <a:rPr lang="en-GB" sz="2400" dirty="0"/>
              <a:t> our students to be on their employability journey and where they </a:t>
            </a:r>
            <a:r>
              <a:rPr lang="en-GB" sz="2400" i="1" dirty="0"/>
              <a:t>actually</a:t>
            </a:r>
            <a:r>
              <a:rPr lang="en-GB" sz="2400" dirty="0"/>
              <a:t> are – may limit effectiveness of careers education</a:t>
            </a:r>
          </a:p>
          <a:p>
            <a:r>
              <a:rPr lang="en-GB" sz="2400" b="1" dirty="0"/>
              <a:t>Our learners </a:t>
            </a:r>
            <a:r>
              <a:rPr lang="en-GB" sz="2400" dirty="0"/>
              <a:t>- The 45,000 DFL students – 180 different countries, diverse range of work place experience</a:t>
            </a:r>
          </a:p>
          <a:p>
            <a:r>
              <a:rPr lang="en-GB" sz="2400" b="1" dirty="0"/>
              <a:t>Our approach- </a:t>
            </a:r>
            <a:r>
              <a:rPr lang="en-GB" sz="2400" dirty="0"/>
              <a:t>Extensive work with this cohort in a global, virtual classroom led the development of the Career Stage Framework (CSF)</a:t>
            </a:r>
          </a:p>
        </p:txBody>
      </p:sp>
    </p:spTree>
    <p:extLst>
      <p:ext uri="{BB962C8B-B14F-4D97-AF65-F5344CB8AC3E}">
        <p14:creationId xmlns:p14="http://schemas.microsoft.com/office/powerpoint/2010/main" val="354181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on the floor&#10;&#10;Description automatically generated with medium confidence">
            <a:extLst>
              <a:ext uri="{FF2B5EF4-FFF2-40B4-BE49-F238E27FC236}">
                <a16:creationId xmlns:a16="http://schemas.microsoft.com/office/drawing/2014/main" id="{7840BCC2-134D-4CDA-B586-0787FFE645B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5736" r="25736"/>
          <a:stretch/>
        </p:blipFill>
        <p:spPr/>
      </p:pic>
      <p:sp>
        <p:nvSpPr>
          <p:cNvPr id="5" name="Title 4">
            <a:extLst>
              <a:ext uri="{FF2B5EF4-FFF2-40B4-BE49-F238E27FC236}">
                <a16:creationId xmlns:a16="http://schemas.microsoft.com/office/drawing/2014/main" id="{DA26CABC-3F5D-4CC8-86D4-E32F2D306163}"/>
              </a:ext>
            </a:extLst>
          </p:cNvPr>
          <p:cNvSpPr>
            <a:spLocks noGrp="1"/>
          </p:cNvSpPr>
          <p:nvPr>
            <p:ph type="title"/>
          </p:nvPr>
        </p:nvSpPr>
        <p:spPr/>
        <p:txBody>
          <a:bodyPr/>
          <a:lstStyle/>
          <a:p>
            <a:r>
              <a:rPr lang="en-GB" dirty="0"/>
              <a:t>What is the CSF?</a:t>
            </a:r>
          </a:p>
        </p:txBody>
      </p:sp>
      <p:sp>
        <p:nvSpPr>
          <p:cNvPr id="6" name="Content Placeholder 5">
            <a:extLst>
              <a:ext uri="{FF2B5EF4-FFF2-40B4-BE49-F238E27FC236}">
                <a16:creationId xmlns:a16="http://schemas.microsoft.com/office/drawing/2014/main" id="{97F475A4-E3BD-46FE-86A9-3166F49A0E2D}"/>
              </a:ext>
            </a:extLst>
          </p:cNvPr>
          <p:cNvSpPr>
            <a:spLocks noGrp="1"/>
          </p:cNvSpPr>
          <p:nvPr>
            <p:ph idx="1"/>
          </p:nvPr>
        </p:nvSpPr>
        <p:spPr/>
        <p:txBody>
          <a:bodyPr/>
          <a:lstStyle/>
          <a:p>
            <a:pPr marL="571500" marR="0" lvl="0" indent="-571500" algn="l" defTabSz="1042872" rtl="0" eaLnBrk="1" fontAlgn="auto" latinLnBrk="0" hangingPunct="1">
              <a:lnSpc>
                <a:spcPct val="100000"/>
              </a:lnSpc>
              <a:spcBef>
                <a:spcPts val="1200"/>
              </a:spcBef>
              <a:spcAft>
                <a:spcPts val="1200"/>
              </a:spcAft>
              <a:buClrTx/>
              <a:buSzTx/>
              <a:buFontTx/>
              <a:buChar char="-"/>
              <a:tabLst/>
              <a:defRPr/>
            </a:pPr>
            <a:r>
              <a:rPr kumimoji="0" lang="en-GB" b="0" i="0" u="none" strike="noStrike" kern="1200" cap="none" spc="0" normalizeH="0" baseline="0" noProof="0" dirty="0">
                <a:ln>
                  <a:noFill/>
                </a:ln>
                <a:solidFill>
                  <a:prstClr val="black"/>
                </a:solidFill>
                <a:effectLst/>
                <a:uLnTx/>
                <a:uFillTx/>
                <a:latin typeface="Arial"/>
                <a:ea typeface="+mn-ea"/>
                <a:cs typeface="+mn-cs"/>
              </a:rPr>
              <a:t>CSF segments the students into three distinct groups, each at different stages of their career journey: </a:t>
            </a:r>
          </a:p>
          <a:p>
            <a:pPr marL="571500" marR="0" lvl="0" indent="-571500" algn="l" defTabSz="1042872" rtl="0" eaLnBrk="1" fontAlgn="auto" latinLnBrk="0" hangingPunct="1">
              <a:lnSpc>
                <a:spcPct val="100000"/>
              </a:lnSpc>
              <a:spcBef>
                <a:spcPts val="1200"/>
              </a:spcBef>
              <a:spcAft>
                <a:spcPts val="1200"/>
              </a:spcAft>
              <a:buClrTx/>
              <a:buSzTx/>
              <a:buFontTx/>
              <a:buChar char="-"/>
              <a:tabLst/>
              <a:defRPr/>
            </a:pPr>
            <a:r>
              <a:rPr kumimoji="0" lang="en-GB" b="1" i="0" u="none" strike="noStrike" kern="1200" cap="none" spc="0" normalizeH="0" baseline="0" noProof="0" dirty="0">
                <a:ln>
                  <a:noFill/>
                </a:ln>
                <a:solidFill>
                  <a:prstClr val="black"/>
                </a:solidFill>
                <a:effectLst/>
                <a:uLnTx/>
                <a:uFillTx/>
                <a:latin typeface="Arial"/>
                <a:ea typeface="+mn-ea"/>
                <a:cs typeface="+mn-cs"/>
              </a:rPr>
              <a:t>Career Starters </a:t>
            </a:r>
            <a:r>
              <a:rPr kumimoji="0" lang="en-GB" b="0" i="0" u="none" strike="noStrike" kern="1200" cap="none" spc="0" normalizeH="0" baseline="0" noProof="0" dirty="0">
                <a:ln>
                  <a:noFill/>
                </a:ln>
                <a:solidFill>
                  <a:prstClr val="black"/>
                </a:solidFill>
                <a:effectLst/>
                <a:uLnTx/>
                <a:uFillTx/>
                <a:latin typeface="Arial"/>
                <a:ea typeface="+mn-ea"/>
                <a:cs typeface="+mn-cs"/>
              </a:rPr>
              <a:t>– those at the beginning of their career journey, wanting to launch their career</a:t>
            </a:r>
          </a:p>
          <a:p>
            <a:pPr marL="571500" marR="0" lvl="0" indent="-571500" algn="l" defTabSz="1042872" rtl="0" eaLnBrk="1" fontAlgn="auto" latinLnBrk="0" hangingPunct="1">
              <a:lnSpc>
                <a:spcPct val="100000"/>
              </a:lnSpc>
              <a:spcBef>
                <a:spcPts val="1200"/>
              </a:spcBef>
              <a:spcAft>
                <a:spcPts val="1200"/>
              </a:spcAft>
              <a:buClrTx/>
              <a:buSzTx/>
              <a:buFontTx/>
              <a:buChar char="-"/>
              <a:tabLst/>
              <a:defRPr/>
            </a:pPr>
            <a:r>
              <a:rPr kumimoji="0" lang="en-GB" b="1" i="0" u="none" strike="noStrike" kern="1200" cap="none" spc="0" normalizeH="0" baseline="0" noProof="0" dirty="0">
                <a:ln>
                  <a:noFill/>
                </a:ln>
                <a:solidFill>
                  <a:prstClr val="black"/>
                </a:solidFill>
                <a:effectLst/>
                <a:uLnTx/>
                <a:uFillTx/>
                <a:latin typeface="Arial"/>
                <a:ea typeface="+mn-ea"/>
                <a:cs typeface="+mn-cs"/>
              </a:rPr>
              <a:t>Career Developers </a:t>
            </a:r>
            <a:r>
              <a:rPr kumimoji="0" lang="en-GB" b="0" i="0" u="none" strike="noStrike" kern="1200" cap="none" spc="0" normalizeH="0" baseline="0" noProof="0" dirty="0">
                <a:ln>
                  <a:noFill/>
                </a:ln>
                <a:solidFill>
                  <a:prstClr val="black"/>
                </a:solidFill>
                <a:effectLst/>
                <a:uLnTx/>
                <a:uFillTx/>
                <a:latin typeface="Arial"/>
                <a:ea typeface="+mn-ea"/>
                <a:cs typeface="+mn-cs"/>
              </a:rPr>
              <a:t>– those with some experience, wanting to enhance their career</a:t>
            </a:r>
          </a:p>
          <a:p>
            <a:pPr marL="571500" marR="0" lvl="0" indent="-571500" algn="l" defTabSz="1042872" rtl="0" eaLnBrk="1" fontAlgn="auto" latinLnBrk="0" hangingPunct="1">
              <a:lnSpc>
                <a:spcPct val="100000"/>
              </a:lnSpc>
              <a:spcBef>
                <a:spcPts val="1200"/>
              </a:spcBef>
              <a:spcAft>
                <a:spcPts val="1200"/>
              </a:spcAft>
              <a:buClrTx/>
              <a:buSzTx/>
              <a:buFontTx/>
              <a:buChar char="-"/>
              <a:tabLst/>
              <a:defRPr/>
            </a:pPr>
            <a:r>
              <a:rPr kumimoji="0" lang="en-GB" b="1" i="0" u="none" strike="noStrike" kern="1200" cap="none" spc="0" normalizeH="0" baseline="0" noProof="0" dirty="0">
                <a:ln>
                  <a:noFill/>
                </a:ln>
                <a:solidFill>
                  <a:prstClr val="black"/>
                </a:solidFill>
                <a:effectLst/>
                <a:uLnTx/>
                <a:uFillTx/>
                <a:latin typeface="Arial"/>
                <a:ea typeface="+mn-ea"/>
                <a:cs typeface="+mn-cs"/>
              </a:rPr>
              <a:t>Career Changers </a:t>
            </a:r>
            <a:r>
              <a:rPr kumimoji="0" lang="en-GB" b="0" i="0" u="none" strike="noStrike" kern="1200" cap="none" spc="0" normalizeH="0" baseline="0" noProof="0" dirty="0">
                <a:ln>
                  <a:noFill/>
                </a:ln>
                <a:solidFill>
                  <a:prstClr val="black"/>
                </a:solidFill>
                <a:effectLst/>
                <a:uLnTx/>
                <a:uFillTx/>
                <a:latin typeface="Arial"/>
                <a:ea typeface="+mn-ea"/>
                <a:cs typeface="+mn-cs"/>
              </a:rPr>
              <a:t>– those with significant experience, wanting to change their career</a:t>
            </a:r>
          </a:p>
          <a:p>
            <a:endParaRPr lang="en-GB" dirty="0"/>
          </a:p>
        </p:txBody>
      </p:sp>
    </p:spTree>
    <p:extLst>
      <p:ext uri="{BB962C8B-B14F-4D97-AF65-F5344CB8AC3E}">
        <p14:creationId xmlns:p14="http://schemas.microsoft.com/office/powerpoint/2010/main" val="389995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99D0-4792-49A1-BB3F-D78622AF31C4}"/>
              </a:ext>
            </a:extLst>
          </p:cNvPr>
          <p:cNvSpPr>
            <a:spLocks noGrp="1"/>
          </p:cNvSpPr>
          <p:nvPr>
            <p:ph type="title"/>
          </p:nvPr>
        </p:nvSpPr>
        <p:spPr/>
        <p:txBody>
          <a:bodyPr/>
          <a:lstStyle/>
          <a:p>
            <a:r>
              <a:rPr lang="en-GB" dirty="0"/>
              <a:t>CSF – Diversity of </a:t>
            </a:r>
            <a:r>
              <a:rPr lang="en-GB" dirty="0" err="1"/>
              <a:t>UoLW</a:t>
            </a:r>
            <a:r>
              <a:rPr lang="en-GB" dirty="0"/>
              <a:t> students</a:t>
            </a:r>
          </a:p>
        </p:txBody>
      </p:sp>
      <p:sp>
        <p:nvSpPr>
          <p:cNvPr id="6" name="TextBox 5">
            <a:extLst>
              <a:ext uri="{FF2B5EF4-FFF2-40B4-BE49-F238E27FC236}">
                <a16:creationId xmlns:a16="http://schemas.microsoft.com/office/drawing/2014/main" id="{1B34D666-76F6-4BAB-A086-54227E571158}"/>
              </a:ext>
            </a:extLst>
          </p:cNvPr>
          <p:cNvSpPr txBox="1"/>
          <p:nvPr/>
        </p:nvSpPr>
        <p:spPr>
          <a:xfrm>
            <a:off x="1906082" y="1397040"/>
            <a:ext cx="8992733" cy="1938992"/>
          </a:xfrm>
          <a:prstGeom prst="rect">
            <a:avLst/>
          </a:prstGeom>
          <a:noFill/>
        </p:spPr>
        <p:txBody>
          <a:bodyPr wrap="square" lIns="0" tIns="0" rIns="0" bIns="0" rtlCol="0">
            <a:spAutoFit/>
          </a:bodyPr>
          <a:lstStyle/>
          <a:p>
            <a:pPr marL="244345" indent="-244345" eaLnBrk="0" fontAlgn="base" hangingPunct="0">
              <a:spcBef>
                <a:spcPct val="0"/>
              </a:spcBef>
              <a:spcAft>
                <a:spcPct val="0"/>
              </a:spcAft>
              <a:buFont typeface="Arial" panose="020B0604020202020204" pitchFamily="34" charset="0"/>
              <a:buChar char="•"/>
            </a:pPr>
            <a:endParaRPr lang="en-GB" b="1" dirty="0">
              <a:solidFill>
                <a:prstClr val="black"/>
              </a:solidFill>
              <a:latin typeface="Arial" panose="020B0604020202020204" pitchFamily="34" charset="0"/>
            </a:endParaRPr>
          </a:p>
          <a:p>
            <a:pPr eaLnBrk="0" fontAlgn="base" hangingPunct="0">
              <a:spcBef>
                <a:spcPct val="0"/>
              </a:spcBef>
              <a:spcAft>
                <a:spcPct val="0"/>
              </a:spcAft>
            </a:pPr>
            <a:endParaRPr lang="en-GB" b="1" dirty="0">
              <a:solidFill>
                <a:prstClr val="black"/>
              </a:solidFill>
              <a:latin typeface="Arial" panose="020B0604020202020204" pitchFamily="34" charset="0"/>
            </a:endParaRPr>
          </a:p>
          <a:p>
            <a:pPr eaLnBrk="0" fontAlgn="base" hangingPunct="0">
              <a:spcBef>
                <a:spcPct val="0"/>
              </a:spcBef>
              <a:spcAft>
                <a:spcPct val="0"/>
              </a:spcAft>
            </a:pPr>
            <a:endParaRPr lang="en-GB" b="1" dirty="0">
              <a:solidFill>
                <a:prstClr val="black"/>
              </a:solidFill>
              <a:latin typeface="Arial" panose="020B0604020202020204" pitchFamily="34" charset="0"/>
            </a:endParaRPr>
          </a:p>
          <a:p>
            <a:pPr eaLnBrk="0" fontAlgn="base" hangingPunct="0">
              <a:spcBef>
                <a:spcPct val="0"/>
              </a:spcBef>
              <a:spcAft>
                <a:spcPct val="0"/>
              </a:spcAft>
            </a:pPr>
            <a:endParaRPr lang="en-GB" b="1" dirty="0">
              <a:solidFill>
                <a:prstClr val="black"/>
              </a:solidFill>
              <a:latin typeface="Arial" panose="020B0604020202020204" pitchFamily="34" charset="0"/>
            </a:endParaRPr>
          </a:p>
          <a:p>
            <a:pPr eaLnBrk="0" fontAlgn="base" hangingPunct="0">
              <a:spcBef>
                <a:spcPct val="0"/>
              </a:spcBef>
              <a:spcAft>
                <a:spcPct val="0"/>
              </a:spcAft>
            </a:pPr>
            <a:endParaRPr lang="en-GB" b="1" dirty="0">
              <a:solidFill>
                <a:prstClr val="black"/>
              </a:solidFill>
              <a:latin typeface="Arial" panose="020B0604020202020204" pitchFamily="34" charset="0"/>
            </a:endParaRPr>
          </a:p>
          <a:p>
            <a:pPr marL="244345" indent="-244345" eaLnBrk="0" fontAlgn="base" hangingPunct="0">
              <a:spcBef>
                <a:spcPct val="0"/>
              </a:spcBef>
              <a:spcAft>
                <a:spcPct val="0"/>
              </a:spcAft>
              <a:buFont typeface="Arial" panose="020B0604020202020204" pitchFamily="34" charset="0"/>
              <a:buChar char="•"/>
            </a:pPr>
            <a:endParaRPr lang="en-GB" b="1" dirty="0">
              <a:solidFill>
                <a:prstClr val="black"/>
              </a:solidFill>
              <a:latin typeface="Arial" panose="020B0604020202020204" pitchFamily="34" charset="0"/>
            </a:endParaRPr>
          </a:p>
          <a:p>
            <a:pPr marL="244345" indent="-244345" eaLnBrk="0" fontAlgn="base" hangingPunct="0">
              <a:spcBef>
                <a:spcPct val="0"/>
              </a:spcBef>
              <a:spcAft>
                <a:spcPct val="0"/>
              </a:spcAft>
              <a:buFont typeface="Arial" panose="020B0604020202020204" pitchFamily="34" charset="0"/>
              <a:buChar char="•"/>
            </a:pPr>
            <a:endParaRPr lang="en-GB" b="1" dirty="0">
              <a:solidFill>
                <a:prstClr val="black"/>
              </a:solidFill>
              <a:latin typeface="Arial" panose="020B0604020202020204" pitchFamily="34" charset="0"/>
            </a:endParaRPr>
          </a:p>
        </p:txBody>
      </p:sp>
      <p:graphicFrame>
        <p:nvGraphicFramePr>
          <p:cNvPr id="4" name="Table 4">
            <a:extLst>
              <a:ext uri="{FF2B5EF4-FFF2-40B4-BE49-F238E27FC236}">
                <a16:creationId xmlns:a16="http://schemas.microsoft.com/office/drawing/2014/main" id="{DC64E57C-22B9-447C-B26E-FAFAB706F624}"/>
              </a:ext>
            </a:extLst>
          </p:cNvPr>
          <p:cNvGraphicFramePr>
            <a:graphicFrameLocks noGrp="1"/>
          </p:cNvGraphicFramePr>
          <p:nvPr/>
        </p:nvGraphicFramePr>
        <p:xfrm>
          <a:off x="781665" y="1710813"/>
          <a:ext cx="10279625" cy="3259764"/>
        </p:xfrm>
        <a:graphic>
          <a:graphicData uri="http://schemas.openxmlformats.org/drawingml/2006/table">
            <a:tbl>
              <a:tblPr firstRow="1" bandRow="1">
                <a:tableStyleId>{F5AB1C69-6EDB-4FF4-983F-18BD219EF322}</a:tableStyleId>
              </a:tblPr>
              <a:tblGrid>
                <a:gridCol w="4000278">
                  <a:extLst>
                    <a:ext uri="{9D8B030D-6E8A-4147-A177-3AD203B41FA5}">
                      <a16:colId xmlns:a16="http://schemas.microsoft.com/office/drawing/2014/main" val="198660493"/>
                    </a:ext>
                  </a:extLst>
                </a:gridCol>
                <a:gridCol w="2852806">
                  <a:extLst>
                    <a:ext uri="{9D8B030D-6E8A-4147-A177-3AD203B41FA5}">
                      <a16:colId xmlns:a16="http://schemas.microsoft.com/office/drawing/2014/main" val="2236190275"/>
                    </a:ext>
                  </a:extLst>
                </a:gridCol>
                <a:gridCol w="3426541">
                  <a:extLst>
                    <a:ext uri="{9D8B030D-6E8A-4147-A177-3AD203B41FA5}">
                      <a16:colId xmlns:a16="http://schemas.microsoft.com/office/drawing/2014/main" val="3421624732"/>
                    </a:ext>
                  </a:extLst>
                </a:gridCol>
              </a:tblGrid>
              <a:tr h="556168">
                <a:tc>
                  <a:txBody>
                    <a:bodyPr/>
                    <a:lstStyle/>
                    <a:p>
                      <a:r>
                        <a:rPr lang="en-GB" sz="1500" dirty="0"/>
                        <a:t>Career Stage </a:t>
                      </a:r>
                    </a:p>
                  </a:txBody>
                  <a:tcPr marL="78191" marR="78191" marT="39095" marB="39095"/>
                </a:tc>
                <a:tc>
                  <a:txBody>
                    <a:bodyPr/>
                    <a:lstStyle/>
                    <a:p>
                      <a:r>
                        <a:rPr lang="en-GB" sz="1500" dirty="0"/>
                        <a:t>Work Profile </a:t>
                      </a:r>
                    </a:p>
                  </a:txBody>
                  <a:tcPr marL="78191" marR="78191" marT="39095" marB="39095"/>
                </a:tc>
                <a:tc>
                  <a:txBody>
                    <a:bodyPr/>
                    <a:lstStyle/>
                    <a:p>
                      <a:r>
                        <a:rPr lang="en-GB" sz="1500" dirty="0"/>
                        <a:t>Likely Objective</a:t>
                      </a:r>
                    </a:p>
                  </a:txBody>
                  <a:tcPr marL="78191" marR="78191" marT="39095" marB="39095"/>
                </a:tc>
                <a:extLst>
                  <a:ext uri="{0D108BD9-81ED-4DB2-BD59-A6C34878D82A}">
                    <a16:rowId xmlns:a16="http://schemas.microsoft.com/office/drawing/2014/main" val="2578277569"/>
                  </a:ext>
                </a:extLst>
              </a:tr>
              <a:tr h="988744">
                <a:tc>
                  <a:txBody>
                    <a:bodyPr/>
                    <a:lstStyle/>
                    <a:p>
                      <a:r>
                        <a:rPr lang="en-GB" sz="1500" dirty="0"/>
                        <a:t>Career Starters </a:t>
                      </a:r>
                    </a:p>
                  </a:txBody>
                  <a:tcPr marL="78191" marR="78191" marT="39095" marB="39095"/>
                </a:tc>
                <a:tc>
                  <a:txBody>
                    <a:bodyPr/>
                    <a:lstStyle/>
                    <a:p>
                      <a:r>
                        <a:rPr lang="en-GB" sz="1500" dirty="0"/>
                        <a:t>Limited work experience</a:t>
                      </a:r>
                    </a:p>
                  </a:txBody>
                  <a:tcPr marL="78191" marR="78191" marT="39095" marB="39095"/>
                </a:tc>
                <a:tc>
                  <a:txBody>
                    <a:bodyPr/>
                    <a:lstStyle/>
                    <a:p>
                      <a:r>
                        <a:rPr lang="en-GB" sz="1500" dirty="0"/>
                        <a:t>Some substantive work experience </a:t>
                      </a:r>
                    </a:p>
                  </a:txBody>
                  <a:tcPr marL="78191" marR="78191" marT="39095" marB="39095"/>
                </a:tc>
                <a:extLst>
                  <a:ext uri="{0D108BD9-81ED-4DB2-BD59-A6C34878D82A}">
                    <a16:rowId xmlns:a16="http://schemas.microsoft.com/office/drawing/2014/main" val="3921957558"/>
                  </a:ext>
                </a:extLst>
              </a:tr>
              <a:tr h="706115">
                <a:tc>
                  <a:txBody>
                    <a:bodyPr/>
                    <a:lstStyle/>
                    <a:p>
                      <a:r>
                        <a:rPr lang="en-GB" sz="1500" dirty="0"/>
                        <a:t>Career Developers</a:t>
                      </a:r>
                    </a:p>
                  </a:txBody>
                  <a:tcPr marL="78191" marR="78191" marT="39095" marB="39095"/>
                </a:tc>
                <a:tc>
                  <a:txBody>
                    <a:bodyPr/>
                    <a:lstStyle/>
                    <a:p>
                      <a:r>
                        <a:rPr lang="en-GB" sz="1500" dirty="0"/>
                        <a:t>Extensive work experience</a:t>
                      </a:r>
                    </a:p>
                  </a:txBody>
                  <a:tcPr marL="78191" marR="78191" marT="39095" marB="39095"/>
                </a:tc>
                <a:tc>
                  <a:txBody>
                    <a:bodyPr/>
                    <a:lstStyle/>
                    <a:p>
                      <a:r>
                        <a:rPr lang="en-GB" sz="1500" dirty="0"/>
                        <a:t>Advancement/Shift/</a:t>
                      </a:r>
                    </a:p>
                    <a:p>
                      <a:r>
                        <a:rPr lang="en-GB" sz="1500" dirty="0"/>
                        <a:t>Specialisation</a:t>
                      </a:r>
                    </a:p>
                  </a:txBody>
                  <a:tcPr marL="78191" marR="78191" marT="39095" marB="39095"/>
                </a:tc>
                <a:extLst>
                  <a:ext uri="{0D108BD9-81ED-4DB2-BD59-A6C34878D82A}">
                    <a16:rowId xmlns:a16="http://schemas.microsoft.com/office/drawing/2014/main" val="2743425567"/>
                  </a:ext>
                </a:extLst>
              </a:tr>
              <a:tr h="1008737">
                <a:tc>
                  <a:txBody>
                    <a:bodyPr/>
                    <a:lstStyle/>
                    <a:p>
                      <a:r>
                        <a:rPr lang="en-GB" sz="1500" dirty="0"/>
                        <a:t>Career Changers </a:t>
                      </a:r>
                    </a:p>
                  </a:txBody>
                  <a:tcPr marL="78191" marR="78191" marT="39095" marB="39095"/>
                </a:tc>
                <a:tc>
                  <a:txBody>
                    <a:bodyPr/>
                    <a:lstStyle/>
                    <a:p>
                      <a:r>
                        <a:rPr lang="en-GB" sz="1500" dirty="0"/>
                        <a:t>Substantial</a:t>
                      </a:r>
                      <a:r>
                        <a:rPr lang="en-GB" sz="1500" baseline="0" dirty="0"/>
                        <a:t> w</a:t>
                      </a:r>
                      <a:r>
                        <a:rPr lang="en-GB" sz="1500" dirty="0"/>
                        <a:t>ork experience in one sector </a:t>
                      </a:r>
                    </a:p>
                  </a:txBody>
                  <a:tcPr marL="78191" marR="78191" marT="39095" marB="39095"/>
                </a:tc>
                <a:tc>
                  <a:txBody>
                    <a:bodyPr/>
                    <a:lstStyle/>
                    <a:p>
                      <a:r>
                        <a:rPr lang="en-GB" sz="1500" dirty="0"/>
                        <a:t>Career Pivot to new sector, employment or entrepreneurship </a:t>
                      </a:r>
                    </a:p>
                  </a:txBody>
                  <a:tcPr marL="78191" marR="78191" marT="39095" marB="39095"/>
                </a:tc>
                <a:extLst>
                  <a:ext uri="{0D108BD9-81ED-4DB2-BD59-A6C34878D82A}">
                    <a16:rowId xmlns:a16="http://schemas.microsoft.com/office/drawing/2014/main" val="2795978946"/>
                  </a:ext>
                </a:extLst>
              </a:tr>
            </a:tbl>
          </a:graphicData>
        </a:graphic>
      </p:graphicFrame>
    </p:spTree>
    <p:extLst>
      <p:ext uri="{BB962C8B-B14F-4D97-AF65-F5344CB8AC3E}">
        <p14:creationId xmlns:p14="http://schemas.microsoft.com/office/powerpoint/2010/main" val="1063171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window&#10;&#10;Description automatically generated">
            <a:extLst>
              <a:ext uri="{FF2B5EF4-FFF2-40B4-BE49-F238E27FC236}">
                <a16:creationId xmlns:a16="http://schemas.microsoft.com/office/drawing/2014/main" id="{9AB3F31F-4955-4950-B3A5-B51C0EB3D71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479" b="11479"/>
          <a:stretch>
            <a:fillRect/>
          </a:stretch>
        </p:blipFill>
        <p:spPr/>
      </p:pic>
      <p:sp>
        <p:nvSpPr>
          <p:cNvPr id="5" name="Title 4">
            <a:extLst>
              <a:ext uri="{FF2B5EF4-FFF2-40B4-BE49-F238E27FC236}">
                <a16:creationId xmlns:a16="http://schemas.microsoft.com/office/drawing/2014/main" id="{DA26CABC-3F5D-4CC8-86D4-E32F2D306163}"/>
              </a:ext>
            </a:extLst>
          </p:cNvPr>
          <p:cNvSpPr>
            <a:spLocks noGrp="1"/>
          </p:cNvSpPr>
          <p:nvPr>
            <p:ph type="title"/>
          </p:nvPr>
        </p:nvSpPr>
        <p:spPr/>
        <p:txBody>
          <a:bodyPr/>
          <a:lstStyle/>
          <a:p>
            <a:r>
              <a:rPr lang="en-GB" dirty="0">
                <a:solidFill>
                  <a:schemeClr val="accent1"/>
                </a:solidFill>
              </a:rPr>
              <a:t>How do we use the CSF?</a:t>
            </a:r>
            <a:endParaRPr lang="en-GB" dirty="0"/>
          </a:p>
        </p:txBody>
      </p:sp>
      <p:sp>
        <p:nvSpPr>
          <p:cNvPr id="6" name="Content Placeholder 5">
            <a:extLst>
              <a:ext uri="{FF2B5EF4-FFF2-40B4-BE49-F238E27FC236}">
                <a16:creationId xmlns:a16="http://schemas.microsoft.com/office/drawing/2014/main" id="{97F475A4-E3BD-46FE-86A9-3166F49A0E2D}"/>
              </a:ext>
            </a:extLst>
          </p:cNvPr>
          <p:cNvSpPr>
            <a:spLocks noGrp="1"/>
          </p:cNvSpPr>
          <p:nvPr>
            <p:ph idx="1"/>
          </p:nvPr>
        </p:nvSpPr>
        <p:spPr/>
        <p:txBody>
          <a:bodyPr/>
          <a:lstStyle/>
          <a:p>
            <a:pPr marL="342900" indent="-342900">
              <a:buFont typeface="Arial" panose="020B0604020202020204" pitchFamily="34" charset="0"/>
              <a:buChar char="•"/>
            </a:pPr>
            <a:r>
              <a:rPr lang="en-GB" b="1" dirty="0"/>
              <a:t>To design our live, synchronous sessions – </a:t>
            </a:r>
            <a:r>
              <a:rPr lang="en-GB" dirty="0"/>
              <a:t>we offer programmes of delivery aimed at specific CSF cohorts</a:t>
            </a:r>
          </a:p>
          <a:p>
            <a:pPr marL="342900" indent="-342900">
              <a:buFont typeface="Arial" panose="020B0604020202020204" pitchFamily="34" charset="0"/>
              <a:buChar char="•"/>
            </a:pPr>
            <a:r>
              <a:rPr lang="en-GB" b="1" dirty="0"/>
              <a:t>To deliver our live, synchronous sessions – </a:t>
            </a:r>
            <a:r>
              <a:rPr lang="en-GB" dirty="0"/>
              <a:t>we encourage our students to self identify as one of the CSF cohorts during live delivery</a:t>
            </a:r>
          </a:p>
          <a:p>
            <a:pPr marL="342900" indent="-342900">
              <a:buFont typeface="Arial" panose="020B0604020202020204" pitchFamily="34" charset="0"/>
              <a:buChar char="•"/>
            </a:pPr>
            <a:r>
              <a:rPr lang="en-GB" b="1" dirty="0"/>
              <a:t>To evaluate our live, synchronous sessions –</a:t>
            </a:r>
            <a:r>
              <a:rPr lang="en-GB" dirty="0"/>
              <a:t> we collect data on CSF at point of registration and during our feedback sessions</a:t>
            </a:r>
          </a:p>
          <a:p>
            <a:pPr marL="342900" indent="-342900">
              <a:buFont typeface="Arial" panose="020B0604020202020204" pitchFamily="34" charset="0"/>
              <a:buChar char="•"/>
            </a:pPr>
            <a:r>
              <a:rPr lang="en-GB" b="1" dirty="0"/>
              <a:t>To inform our asynchronous learning materials </a:t>
            </a:r>
            <a:r>
              <a:rPr lang="en-GB" dirty="0"/>
              <a:t>– we build our careers micro-modules around a CSF approach</a:t>
            </a:r>
          </a:p>
          <a:p>
            <a:endParaRPr lang="en-GB" dirty="0"/>
          </a:p>
        </p:txBody>
      </p:sp>
    </p:spTree>
    <p:extLst>
      <p:ext uri="{BB962C8B-B14F-4D97-AF65-F5344CB8AC3E}">
        <p14:creationId xmlns:p14="http://schemas.microsoft.com/office/powerpoint/2010/main" val="395258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B022C7-96A5-4B49-8CEA-5C2232D9CD4C}"/>
              </a:ext>
            </a:extLst>
          </p:cNvPr>
          <p:cNvSpPr>
            <a:spLocks noGrp="1"/>
          </p:cNvSpPr>
          <p:nvPr>
            <p:ph type="ctrTitle"/>
          </p:nvPr>
        </p:nvSpPr>
        <p:spPr>
          <a:xfrm>
            <a:off x="469099" y="0"/>
            <a:ext cx="5976579" cy="5697538"/>
          </a:xfrm>
        </p:spPr>
        <p:txBody>
          <a:bodyPr/>
          <a:lstStyle/>
          <a:p>
            <a:r>
              <a:rPr lang="en-GB" sz="2800" dirty="0"/>
              <a:t>CSF Targeted Interventions</a:t>
            </a:r>
            <a:br>
              <a:rPr lang="en-GB" sz="2800" dirty="0"/>
            </a:br>
            <a:br>
              <a:rPr lang="en-GB" sz="2800" dirty="0"/>
            </a:br>
            <a:r>
              <a:rPr lang="en-GB" sz="1600" dirty="0"/>
              <a:t>Spring 2021: Enhance your Career Stage Webinar Series: </a:t>
            </a:r>
            <a:br>
              <a:rPr lang="en-GB" sz="1600" b="0" dirty="0"/>
            </a:br>
            <a:br>
              <a:rPr lang="en-GB" sz="1600" b="0" dirty="0"/>
            </a:br>
            <a:r>
              <a:rPr lang="en-GB" sz="1600" b="0" dirty="0"/>
              <a:t>Session 1: Zero Experience yet need Experience? How do you bridge the gap? (Career starters) </a:t>
            </a:r>
            <a:br>
              <a:rPr lang="en-GB" sz="1600" b="0" dirty="0"/>
            </a:br>
            <a:br>
              <a:rPr lang="en-GB" sz="1600" b="0" dirty="0"/>
            </a:br>
            <a:r>
              <a:rPr lang="en-GB" sz="1600" b="0" dirty="0"/>
              <a:t>Session 2: Ready for promotion? How can you prove it? (Career developers)</a:t>
            </a:r>
            <a:br>
              <a:rPr lang="en-GB" sz="1600" b="0" dirty="0"/>
            </a:br>
            <a:br>
              <a:rPr lang="en-GB" sz="1600" b="0" dirty="0"/>
            </a:br>
            <a:r>
              <a:rPr lang="en-GB" sz="1600" b="0" dirty="0"/>
              <a:t>Session 3: Experienced but changing to a different field? How can you show the connection? (Career changers) </a:t>
            </a:r>
            <a:br>
              <a:rPr lang="en-GB" sz="1600" b="0" dirty="0"/>
            </a:br>
            <a:br>
              <a:rPr lang="en-GB" sz="1600" b="0" dirty="0"/>
            </a:br>
            <a:r>
              <a:rPr lang="en-GB" sz="1600" b="0" dirty="0"/>
              <a:t>Session 4: Want to work for yourself? How can you make it happen? (Career starters/developers/changers)</a:t>
            </a:r>
            <a:br>
              <a:rPr lang="en-GB" sz="1600" b="0" dirty="0"/>
            </a:br>
            <a:br>
              <a:rPr lang="en-GB" sz="1600" b="0" dirty="0"/>
            </a:br>
            <a:br>
              <a:rPr lang="en-GB" sz="1600" b="0" dirty="0"/>
            </a:br>
            <a:br>
              <a:rPr lang="en-GB" sz="1600" b="0" dirty="0"/>
            </a:br>
            <a:br>
              <a:rPr lang="en-GB" sz="2800" b="0" dirty="0"/>
            </a:br>
            <a:br>
              <a:rPr lang="en-GB" sz="2800" dirty="0"/>
            </a:br>
            <a:br>
              <a:rPr lang="en-GB" sz="2800" dirty="0"/>
            </a:br>
            <a:endParaRPr lang="en-GB" sz="2800" dirty="0"/>
          </a:p>
        </p:txBody>
      </p:sp>
    </p:spTree>
    <p:extLst>
      <p:ext uri="{BB962C8B-B14F-4D97-AF65-F5344CB8AC3E}">
        <p14:creationId xmlns:p14="http://schemas.microsoft.com/office/powerpoint/2010/main" val="363359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62D9A-149E-41F7-9575-3FD03F7C1532}"/>
              </a:ext>
            </a:extLst>
          </p:cNvPr>
          <p:cNvSpPr>
            <a:spLocks noGrp="1"/>
          </p:cNvSpPr>
          <p:nvPr>
            <p:ph type="title"/>
          </p:nvPr>
        </p:nvSpPr>
        <p:spPr>
          <a:xfrm>
            <a:off x="1662634" y="495850"/>
            <a:ext cx="8805159" cy="492542"/>
          </a:xfrm>
        </p:spPr>
        <p:txBody>
          <a:bodyPr/>
          <a:lstStyle/>
          <a:p>
            <a:r>
              <a:rPr lang="en-GB" dirty="0"/>
              <a:t>CSF – woven into our data</a:t>
            </a:r>
          </a:p>
        </p:txBody>
      </p:sp>
      <p:pic>
        <p:nvPicPr>
          <p:cNvPr id="1025" name="Picture 1">
            <a:extLst>
              <a:ext uri="{FF2B5EF4-FFF2-40B4-BE49-F238E27FC236}">
                <a16:creationId xmlns:a16="http://schemas.microsoft.com/office/drawing/2014/main" id="{08D5AF79-7C7F-49E1-AA49-DA846432F4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926" y="1157185"/>
            <a:ext cx="7766914" cy="48484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9A56D6-9CBD-4174-AFE9-A9B280848A6D}"/>
              </a:ext>
            </a:extLst>
          </p:cNvPr>
          <p:cNvSpPr txBox="1"/>
          <p:nvPr/>
        </p:nvSpPr>
        <p:spPr>
          <a:xfrm>
            <a:off x="8196982" y="2028175"/>
            <a:ext cx="3533143" cy="1200329"/>
          </a:xfrm>
          <a:prstGeom prst="rect">
            <a:avLst/>
          </a:prstGeom>
          <a:noFill/>
        </p:spPr>
        <p:txBody>
          <a:bodyPr wrap="square" rtlCol="0">
            <a:spAutoFit/>
          </a:bodyPr>
          <a:lstStyle/>
          <a:p>
            <a:r>
              <a:rPr lang="en-GB" b="1" dirty="0"/>
              <a:t>Also plans to include Careers Stage questions in Careers Registration data collection from 2022</a:t>
            </a:r>
          </a:p>
        </p:txBody>
      </p:sp>
    </p:spTree>
    <p:extLst>
      <p:ext uri="{BB962C8B-B14F-4D97-AF65-F5344CB8AC3E}">
        <p14:creationId xmlns:p14="http://schemas.microsoft.com/office/powerpoint/2010/main" val="3360233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sign two">
  <a:themeElements>
    <a:clrScheme name="UoL">
      <a:dk1>
        <a:sysClr val="windowText" lastClr="000000"/>
      </a:dk1>
      <a:lt1>
        <a:sysClr val="window" lastClr="FFFFFF"/>
      </a:lt1>
      <a:dk2>
        <a:srgbClr val="818385"/>
      </a:dk2>
      <a:lt2>
        <a:srgbClr val="D1D3D4"/>
      </a:lt2>
      <a:accent1>
        <a:srgbClr val="E00034"/>
      </a:accent1>
      <a:accent2>
        <a:srgbClr val="0039A6"/>
      </a:accent2>
      <a:accent3>
        <a:srgbClr val="F8AD1B"/>
      </a:accent3>
      <a:accent4>
        <a:srgbClr val="F96322"/>
      </a:accent4>
      <a:accent5>
        <a:srgbClr val="818385"/>
      </a:accent5>
      <a:accent6>
        <a:srgbClr val="D1D3D4"/>
      </a:accent6>
      <a:hlink>
        <a:srgbClr val="0039A6"/>
      </a:hlink>
      <a:folHlink>
        <a:srgbClr val="E00034"/>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88000"/>
          </a:schemeClr>
        </a:solidFill>
        <a:ln>
          <a:noFill/>
        </a:ln>
      </a:spPr>
      <a:bodyPr rIns="396000" rtlCol="0" anchor="ctr"/>
      <a:lstStyle>
        <a:defPPr algn="l">
          <a:defRPr sz="1600"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err="1" smtClean="0"/>
        </a:defPPr>
      </a:lstStyle>
    </a:txDef>
  </a:objectDefaults>
  <a:extraClrSchemeLst/>
</a:theme>
</file>

<file path=ppt/theme/theme2.xml><?xml version="1.0" encoding="utf-8"?>
<a:theme xmlns:a="http://schemas.openxmlformats.org/drawingml/2006/main" name="OU Title">
  <a:themeElements>
    <a:clrScheme name="OU Theme Colours">
      <a:dk1>
        <a:srgbClr val="000000"/>
      </a:dk1>
      <a:lt1>
        <a:srgbClr val="FFFFFF"/>
      </a:lt1>
      <a:dk2>
        <a:srgbClr val="A7A9AC"/>
      </a:dk2>
      <a:lt2>
        <a:srgbClr val="CCCCCC"/>
      </a:lt2>
      <a:accent1>
        <a:srgbClr val="1D499B"/>
      </a:accent1>
      <a:accent2>
        <a:srgbClr val="F26522"/>
      </a:accent2>
      <a:accent3>
        <a:srgbClr val="ED2891"/>
      </a:accent3>
      <a:accent4>
        <a:srgbClr val="00B7B2"/>
      </a:accent4>
      <a:accent5>
        <a:srgbClr val="A7A9AC"/>
      </a:accent5>
      <a:accent6>
        <a:srgbClr val="000000"/>
      </a:accent6>
      <a:hlink>
        <a:srgbClr val="5490D0"/>
      </a:hlink>
      <a:folHlink>
        <a:srgbClr val="716F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200" dirty="0"/>
        </a:defPPr>
      </a:lstStyle>
    </a:txDef>
  </a:objectDefaults>
  <a:extraClrSchemeLst/>
  <a:extLst>
    <a:ext uri="{05A4C25C-085E-4340-85A3-A5531E510DB2}">
      <thm15:themeFamily xmlns:thm15="http://schemas.microsoft.com/office/thememl/2012/main" name="OU Standard Wide - Montserrat  -  Read-Only" id="{21248BF0-E3B0-4C53-A169-55826A3FFB48}" vid="{B6E6AA51-05D2-406F-A906-CDA204BCD2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51A7AEEA913F43841A4D8BD080A637" ma:contentTypeVersion="9" ma:contentTypeDescription="Create a new document." ma:contentTypeScope="" ma:versionID="95abf10a02f780df8561e7c327134a07">
  <xsd:schema xmlns:xsd="http://www.w3.org/2001/XMLSchema" xmlns:xs="http://www.w3.org/2001/XMLSchema" xmlns:p="http://schemas.microsoft.com/office/2006/metadata/properties" xmlns:ns2="58767df0-406d-4df6-8b4c-139bb9fe3a07" targetNamespace="http://schemas.microsoft.com/office/2006/metadata/properties" ma:root="true" ma:fieldsID="fdc187d24fa9ecd6d04426a15938c3f0" ns2:_="">
    <xsd:import namespace="58767df0-406d-4df6-8b4c-139bb9fe3a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767df0-406d-4df6-8b4c-139bb9fe3a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487C44-F8DC-4F65-9931-4B82BF422007}">
  <ds:schemaRefs>
    <ds:schemaRef ds:uri="http://schemas.microsoft.com/sharepoint/v3/contenttype/forms"/>
  </ds:schemaRefs>
</ds:datastoreItem>
</file>

<file path=customXml/itemProps2.xml><?xml version="1.0" encoding="utf-8"?>
<ds:datastoreItem xmlns:ds="http://schemas.openxmlformats.org/officeDocument/2006/customXml" ds:itemID="{62C0B027-B092-4B52-BFBB-BADDC7F56C19}">
  <ds:schemaRefs>
    <ds:schemaRef ds:uri="58767df0-406d-4df6-8b4c-139bb9fe3a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609CD82-3AAB-45DC-B23E-AB8196D6FD79}">
  <ds:schemaRefs>
    <ds:schemaRef ds:uri="http://purl.org/dc/elements/1.1/"/>
    <ds:schemaRef ds:uri="http://schemas.microsoft.com/office/2006/metadata/properties"/>
    <ds:schemaRef ds:uri="58767df0-406d-4df6-8b4c-139bb9fe3a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45072052-c002-4ee4-87e5-9d58843fc488}" enabled="1" method="Privileged" siteId="{185280ba-7a00-42ea-9408-19eafd13552e}" removed="0"/>
</clbl:labelList>
</file>

<file path=docProps/app.xml><?xml version="1.0" encoding="utf-8"?>
<Properties xmlns="http://schemas.openxmlformats.org/officeDocument/2006/extended-properties" xmlns:vt="http://schemas.openxmlformats.org/officeDocument/2006/docPropsVTypes">
  <TotalTime>3</TotalTime>
  <Words>1121</Words>
  <Application>Microsoft Office PowerPoint</Application>
  <PresentationFormat>Widescreen</PresentationFormat>
  <Paragraphs>86</Paragraphs>
  <Slides>18</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Lato Light</vt:lpstr>
      <vt:lpstr>Montserrat</vt:lpstr>
      <vt:lpstr>Wingdings 2</vt:lpstr>
      <vt:lpstr>Design two</vt:lpstr>
      <vt:lpstr>OU Title</vt:lpstr>
      <vt:lpstr>EMPLOYABILITY CONFERENCE 2022</vt:lpstr>
      <vt:lpstr>Employability Conference 2022: OU in association with NTU </vt:lpstr>
      <vt:lpstr>Who are we?</vt:lpstr>
      <vt:lpstr>Context of the Career Stage Framework (CSF)</vt:lpstr>
      <vt:lpstr>What is the CSF?</vt:lpstr>
      <vt:lpstr>CSF – Diversity of UoLW students</vt:lpstr>
      <vt:lpstr>How do we use the CSF?</vt:lpstr>
      <vt:lpstr>CSF Targeted Interventions  Spring 2021: Enhance your Career Stage Webinar Series:   Session 1: Zero Experience yet need Experience? How do you bridge the gap? (Career starters)   Session 2: Ready for promotion? How can you prove it? (Career developers)  Session 3: Experienced but changing to a different field? How can you show the connection? (Career changers)   Session 4: Want to work for yourself? How can you make it happen? (Career starters/developers/changers)       </vt:lpstr>
      <vt:lpstr>CSF – woven into our data</vt:lpstr>
      <vt:lpstr>CSF – woven into our data</vt:lpstr>
      <vt:lpstr>Evidence is students connect with the CSF</vt:lpstr>
      <vt:lpstr>How is this changing our professional practice?   Making every minute of careers education count    Targeting and labelling by Careers Stage    Facilitating cross-CSF student peer learning and knowledge transfer    Using the CSF lens to look at other student data   </vt:lpstr>
      <vt:lpstr>PowerPoint Presentation</vt:lpstr>
      <vt:lpstr>PowerPoint Presentation</vt:lpstr>
      <vt:lpstr>Expanded CSF series – e.g. Career Starters Series (e.g. understanding assessment centres), Career Developers Series (e.g. quantifying your achievements on your CV), Career Changers Series (e.g. explaining gaps in your work history)  Triaging additional small group/1:1 support - e.g. Career Drop ins for Career Changers  Facilitating peer to peer support/students as co-creators – Career Changers/Developers share industrial insights with Career Starters</vt:lpstr>
      <vt:lpstr>Thoughts for you to consider:</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ULCS DFL</dc:title>
  <dc:creator>Laura Brammar</dc:creator>
  <cp:lastModifiedBy>Caroline.Fletcher-Moore</cp:lastModifiedBy>
  <cp:revision>4</cp:revision>
  <dcterms:created xsi:type="dcterms:W3CDTF">2022-02-15T17:47:44Z</dcterms:created>
  <dcterms:modified xsi:type="dcterms:W3CDTF">2022-03-15T12:19:01Z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0x0101006D51A7AEEA913F43841A4D8BD080A637</vt:lpwstr>
  </property>
</Properties>
</file>