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7" r:id="rId6"/>
    <p:sldMasterId id="2147483683" r:id="rId7"/>
  </p:sldMasterIdLst>
  <p:notesMasterIdLst>
    <p:notesMasterId r:id="rId22"/>
  </p:notesMasterIdLst>
  <p:handoutMasterIdLst>
    <p:handoutMasterId r:id="rId23"/>
  </p:handoutMasterIdLst>
  <p:sldIdLst>
    <p:sldId id="274" r:id="rId8"/>
    <p:sldId id="256" r:id="rId9"/>
    <p:sldId id="260" r:id="rId10"/>
    <p:sldId id="301" r:id="rId11"/>
    <p:sldId id="302" r:id="rId12"/>
    <p:sldId id="303" r:id="rId13"/>
    <p:sldId id="314" r:id="rId14"/>
    <p:sldId id="311" r:id="rId15"/>
    <p:sldId id="309" r:id="rId16"/>
    <p:sldId id="307" r:id="rId17"/>
    <p:sldId id="259" r:id="rId18"/>
    <p:sldId id="306" r:id="rId19"/>
    <p:sldId id="313"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Cocking" initials="E" lastIdx="4" clrIdx="0">
    <p:extLst>
      <p:ext uri="{19B8F6BF-5375-455C-9EA6-DF929625EA0E}">
        <p15:presenceInfo xmlns:p15="http://schemas.microsoft.com/office/powerpoint/2012/main" userId="S::ej365@open.ac.uk::9b09798c-acb2-485a-9787-18a7f54194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9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57F51A-BAAC-46D8-B1EB-58C00C4A04AA}" v="3" dt="2022-03-22T12:05:18.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21" autoAdjust="0"/>
    <p:restoredTop sz="58271" autoAdjust="0"/>
  </p:normalViewPr>
  <p:slideViewPr>
    <p:cSldViewPr snapToGrid="0">
      <p:cViewPr varScale="1">
        <p:scale>
          <a:sx n="110" d="100"/>
          <a:sy n="110" d="100"/>
        </p:scale>
        <p:origin x="180" y="108"/>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Fletcher-Moore" userId="6c6092ee-f2b1-46e7-8923-e1addd32087a" providerId="ADAL" clId="{9A57F51A-BAAC-46D8-B1EB-58C00C4A04AA}"/>
    <pc:docChg chg="undo custSel addSld delSld modSld sldOrd">
      <pc:chgData name="Caroline.Fletcher-Moore" userId="6c6092ee-f2b1-46e7-8923-e1addd32087a" providerId="ADAL" clId="{9A57F51A-BAAC-46D8-B1EB-58C00C4A04AA}" dt="2022-03-22T15:58:08.296" v="192" actId="1076"/>
      <pc:docMkLst>
        <pc:docMk/>
      </pc:docMkLst>
      <pc:sldChg chg="addSp modSp">
        <pc:chgData name="Caroline.Fletcher-Moore" userId="6c6092ee-f2b1-46e7-8923-e1addd32087a" providerId="ADAL" clId="{9A57F51A-BAAC-46D8-B1EB-58C00C4A04AA}" dt="2022-03-21T16:35:19.336" v="163"/>
        <pc:sldMkLst>
          <pc:docMk/>
          <pc:sldMk cId="85914565" sldId="259"/>
        </pc:sldMkLst>
        <pc:spChg chg="add mod">
          <ac:chgData name="Caroline.Fletcher-Moore" userId="6c6092ee-f2b1-46e7-8923-e1addd32087a" providerId="ADAL" clId="{9A57F51A-BAAC-46D8-B1EB-58C00C4A04AA}" dt="2022-03-21T16:35:19.336" v="163"/>
          <ac:spMkLst>
            <pc:docMk/>
            <pc:sldMk cId="85914565" sldId="259"/>
            <ac:spMk id="7" creationId="{F0A8E2FF-588B-453C-88DA-30A12F79F142}"/>
          </ac:spMkLst>
        </pc:spChg>
      </pc:sldChg>
      <pc:sldChg chg="delSp modSp mod">
        <pc:chgData name="Caroline.Fletcher-Moore" userId="6c6092ee-f2b1-46e7-8923-e1addd32087a" providerId="ADAL" clId="{9A57F51A-BAAC-46D8-B1EB-58C00C4A04AA}" dt="2022-03-22T15:58:08.296" v="192" actId="1076"/>
        <pc:sldMkLst>
          <pc:docMk/>
          <pc:sldMk cId="1127341435" sldId="307"/>
        </pc:sldMkLst>
        <pc:spChg chg="del">
          <ac:chgData name="Caroline.Fletcher-Moore" userId="6c6092ee-f2b1-46e7-8923-e1addd32087a" providerId="ADAL" clId="{9A57F51A-BAAC-46D8-B1EB-58C00C4A04AA}" dt="2022-03-22T15:58:00.803" v="190" actId="478"/>
          <ac:spMkLst>
            <pc:docMk/>
            <pc:sldMk cId="1127341435" sldId="307"/>
            <ac:spMk id="4" creationId="{A5806656-974D-4B1F-84B2-29EB6A504ACF}"/>
          </ac:spMkLst>
        </pc:spChg>
        <pc:picChg chg="mod">
          <ac:chgData name="Caroline.Fletcher-Moore" userId="6c6092ee-f2b1-46e7-8923-e1addd32087a" providerId="ADAL" clId="{9A57F51A-BAAC-46D8-B1EB-58C00C4A04AA}" dt="2022-03-22T15:58:08.296" v="192" actId="1076"/>
          <ac:picMkLst>
            <pc:docMk/>
            <pc:sldMk cId="1127341435" sldId="307"/>
            <ac:picMk id="11" creationId="{282AF6B9-D7B4-414F-B1B9-97FC5C1407E7}"/>
          </ac:picMkLst>
        </pc:picChg>
      </pc:sldChg>
      <pc:sldChg chg="addSp delSp modSp mod">
        <pc:chgData name="Caroline.Fletcher-Moore" userId="6c6092ee-f2b1-46e7-8923-e1addd32087a" providerId="ADAL" clId="{9A57F51A-BAAC-46D8-B1EB-58C00C4A04AA}" dt="2022-03-22T15:57:54.184" v="189" actId="1076"/>
        <pc:sldMkLst>
          <pc:docMk/>
          <pc:sldMk cId="2947926823" sldId="309"/>
        </pc:sldMkLst>
        <pc:spChg chg="del">
          <ac:chgData name="Caroline.Fletcher-Moore" userId="6c6092ee-f2b1-46e7-8923-e1addd32087a" providerId="ADAL" clId="{9A57F51A-BAAC-46D8-B1EB-58C00C4A04AA}" dt="2022-03-22T15:56:59.452" v="174" actId="478"/>
          <ac:spMkLst>
            <pc:docMk/>
            <pc:sldMk cId="2947926823" sldId="309"/>
            <ac:spMk id="7" creationId="{7447524F-E0CD-4BEC-9F58-0F19E2039430}"/>
          </ac:spMkLst>
        </pc:spChg>
        <pc:spChg chg="del">
          <ac:chgData name="Caroline.Fletcher-Moore" userId="6c6092ee-f2b1-46e7-8923-e1addd32087a" providerId="ADAL" clId="{9A57F51A-BAAC-46D8-B1EB-58C00C4A04AA}" dt="2022-03-22T15:57:00.170" v="175" actId="478"/>
          <ac:spMkLst>
            <pc:docMk/>
            <pc:sldMk cId="2947926823" sldId="309"/>
            <ac:spMk id="8" creationId="{678B937D-9E67-4B28-A545-60044107DD00}"/>
          </ac:spMkLst>
        </pc:spChg>
        <pc:spChg chg="del">
          <ac:chgData name="Caroline.Fletcher-Moore" userId="6c6092ee-f2b1-46e7-8923-e1addd32087a" providerId="ADAL" clId="{9A57F51A-BAAC-46D8-B1EB-58C00C4A04AA}" dt="2022-03-22T15:56:18.803" v="170" actId="478"/>
          <ac:spMkLst>
            <pc:docMk/>
            <pc:sldMk cId="2947926823" sldId="309"/>
            <ac:spMk id="11" creationId="{AB0126B0-FB4F-423D-A4F3-39BFF470F399}"/>
          </ac:spMkLst>
        </pc:spChg>
        <pc:spChg chg="del">
          <ac:chgData name="Caroline.Fletcher-Moore" userId="6c6092ee-f2b1-46e7-8923-e1addd32087a" providerId="ADAL" clId="{9A57F51A-BAAC-46D8-B1EB-58C00C4A04AA}" dt="2022-03-22T15:57:41.255" v="184" actId="478"/>
          <ac:spMkLst>
            <pc:docMk/>
            <pc:sldMk cId="2947926823" sldId="309"/>
            <ac:spMk id="12" creationId="{C2F206DC-70D1-4CCB-8A99-97B2173353B0}"/>
          </ac:spMkLst>
        </pc:spChg>
        <pc:spChg chg="del">
          <ac:chgData name="Caroline.Fletcher-Moore" userId="6c6092ee-f2b1-46e7-8923-e1addd32087a" providerId="ADAL" clId="{9A57F51A-BAAC-46D8-B1EB-58C00C4A04AA}" dt="2022-03-22T15:57:42.004" v="185" actId="478"/>
          <ac:spMkLst>
            <pc:docMk/>
            <pc:sldMk cId="2947926823" sldId="309"/>
            <ac:spMk id="14" creationId="{6F16D837-21DA-4AF4-BA8B-D4B0DA9D79F3}"/>
          </ac:spMkLst>
        </pc:spChg>
        <pc:picChg chg="del">
          <ac:chgData name="Caroline.Fletcher-Moore" userId="6c6092ee-f2b1-46e7-8923-e1addd32087a" providerId="ADAL" clId="{9A57F51A-BAAC-46D8-B1EB-58C00C4A04AA}" dt="2022-03-22T15:57:40.642" v="183" actId="478"/>
          <ac:picMkLst>
            <pc:docMk/>
            <pc:sldMk cId="2947926823" sldId="309"/>
            <ac:picMk id="5" creationId="{4B8BC6A4-B9F8-4BFA-9F47-DC9AFFD9B625}"/>
          </ac:picMkLst>
        </pc:picChg>
        <pc:picChg chg="add mod">
          <ac:chgData name="Caroline.Fletcher-Moore" userId="6c6092ee-f2b1-46e7-8923-e1addd32087a" providerId="ADAL" clId="{9A57F51A-BAAC-46D8-B1EB-58C00C4A04AA}" dt="2022-03-22T15:57:23.160" v="181" actId="14100"/>
          <ac:picMkLst>
            <pc:docMk/>
            <pc:sldMk cId="2947926823" sldId="309"/>
            <ac:picMk id="6" creationId="{C534533F-5A67-43DB-BA19-BAADFCF71272}"/>
          </ac:picMkLst>
        </pc:picChg>
        <pc:picChg chg="add mod">
          <ac:chgData name="Caroline.Fletcher-Moore" userId="6c6092ee-f2b1-46e7-8923-e1addd32087a" providerId="ADAL" clId="{9A57F51A-BAAC-46D8-B1EB-58C00C4A04AA}" dt="2022-03-22T15:57:54.184" v="189" actId="1076"/>
          <ac:picMkLst>
            <pc:docMk/>
            <pc:sldMk cId="2947926823" sldId="309"/>
            <ac:picMk id="13" creationId="{6732D617-1F39-4EA1-82DC-E7B9449293AA}"/>
          </ac:picMkLst>
        </pc:picChg>
        <pc:picChg chg="del">
          <ac:chgData name="Caroline.Fletcher-Moore" userId="6c6092ee-f2b1-46e7-8923-e1addd32087a" providerId="ADAL" clId="{9A57F51A-BAAC-46D8-B1EB-58C00C4A04AA}" dt="2022-03-22T15:56:58.732" v="173" actId="478"/>
          <ac:picMkLst>
            <pc:docMk/>
            <pc:sldMk cId="2947926823" sldId="309"/>
            <ac:picMk id="15" creationId="{A06314BD-9013-4AC8-B270-3FA6DD79B753}"/>
          </ac:picMkLst>
        </pc:picChg>
      </pc:sldChg>
      <pc:sldChg chg="addSp delSp modSp mod">
        <pc:chgData name="Caroline.Fletcher-Moore" userId="6c6092ee-f2b1-46e7-8923-e1addd32087a" providerId="ADAL" clId="{9A57F51A-BAAC-46D8-B1EB-58C00C4A04AA}" dt="2022-03-22T12:05:19.528" v="169" actId="1076"/>
        <pc:sldMkLst>
          <pc:docMk/>
          <pc:sldMk cId="1764464484" sldId="311"/>
        </pc:sldMkLst>
        <pc:spChg chg="del">
          <ac:chgData name="Caroline.Fletcher-Moore" userId="6c6092ee-f2b1-46e7-8923-e1addd32087a" providerId="ADAL" clId="{9A57F51A-BAAC-46D8-B1EB-58C00C4A04AA}" dt="2022-03-22T12:04:12.259" v="165" actId="478"/>
          <ac:spMkLst>
            <pc:docMk/>
            <pc:sldMk cId="1764464484" sldId="311"/>
            <ac:spMk id="8" creationId="{4589D2E6-5F29-4902-AF52-CBA6A76D4877}"/>
          </ac:spMkLst>
        </pc:spChg>
        <pc:spChg chg="del">
          <ac:chgData name="Caroline.Fletcher-Moore" userId="6c6092ee-f2b1-46e7-8923-e1addd32087a" providerId="ADAL" clId="{9A57F51A-BAAC-46D8-B1EB-58C00C4A04AA}" dt="2022-03-22T12:04:12.259" v="165" actId="478"/>
          <ac:spMkLst>
            <pc:docMk/>
            <pc:sldMk cId="1764464484" sldId="311"/>
            <ac:spMk id="9" creationId="{63D5F578-9C90-4E3B-91DB-18879A4E1B57}"/>
          </ac:spMkLst>
        </pc:spChg>
        <pc:spChg chg="del">
          <ac:chgData name="Caroline.Fletcher-Moore" userId="6c6092ee-f2b1-46e7-8923-e1addd32087a" providerId="ADAL" clId="{9A57F51A-BAAC-46D8-B1EB-58C00C4A04AA}" dt="2022-03-22T12:04:12.259" v="165" actId="478"/>
          <ac:spMkLst>
            <pc:docMk/>
            <pc:sldMk cId="1764464484" sldId="311"/>
            <ac:spMk id="10" creationId="{6F2B8295-A239-4CAF-9CBF-AC251B79C593}"/>
          </ac:spMkLst>
        </pc:spChg>
        <pc:spChg chg="del">
          <ac:chgData name="Caroline.Fletcher-Moore" userId="6c6092ee-f2b1-46e7-8923-e1addd32087a" providerId="ADAL" clId="{9A57F51A-BAAC-46D8-B1EB-58C00C4A04AA}" dt="2022-03-22T12:04:12.259" v="165" actId="478"/>
          <ac:spMkLst>
            <pc:docMk/>
            <pc:sldMk cId="1764464484" sldId="311"/>
            <ac:spMk id="11" creationId="{6B64525B-B7BE-4CEC-92B7-9B2E8A678FD8}"/>
          </ac:spMkLst>
        </pc:spChg>
        <pc:spChg chg="del">
          <ac:chgData name="Caroline.Fletcher-Moore" userId="6c6092ee-f2b1-46e7-8923-e1addd32087a" providerId="ADAL" clId="{9A57F51A-BAAC-46D8-B1EB-58C00C4A04AA}" dt="2022-03-22T12:04:12.259" v="165" actId="478"/>
          <ac:spMkLst>
            <pc:docMk/>
            <pc:sldMk cId="1764464484" sldId="311"/>
            <ac:spMk id="12" creationId="{E205698D-7658-4616-92B1-869928B024E1}"/>
          </ac:spMkLst>
        </pc:spChg>
        <pc:spChg chg="del">
          <ac:chgData name="Caroline.Fletcher-Moore" userId="6c6092ee-f2b1-46e7-8923-e1addd32087a" providerId="ADAL" clId="{9A57F51A-BAAC-46D8-B1EB-58C00C4A04AA}" dt="2022-03-22T12:04:12.259" v="165" actId="478"/>
          <ac:spMkLst>
            <pc:docMk/>
            <pc:sldMk cId="1764464484" sldId="311"/>
            <ac:spMk id="13" creationId="{81C32C35-B606-421F-9614-63E8A53A6CF5}"/>
          </ac:spMkLst>
        </pc:spChg>
        <pc:spChg chg="del">
          <ac:chgData name="Caroline.Fletcher-Moore" userId="6c6092ee-f2b1-46e7-8923-e1addd32087a" providerId="ADAL" clId="{9A57F51A-BAAC-46D8-B1EB-58C00C4A04AA}" dt="2022-03-22T12:04:12.259" v="165" actId="478"/>
          <ac:spMkLst>
            <pc:docMk/>
            <pc:sldMk cId="1764464484" sldId="311"/>
            <ac:spMk id="15" creationId="{9C82582F-433E-4C1D-9D6C-FB8E8CCFBBBB}"/>
          </ac:spMkLst>
        </pc:spChg>
        <pc:spChg chg="del">
          <ac:chgData name="Caroline.Fletcher-Moore" userId="6c6092ee-f2b1-46e7-8923-e1addd32087a" providerId="ADAL" clId="{9A57F51A-BAAC-46D8-B1EB-58C00C4A04AA}" dt="2022-03-22T12:04:12.259" v="165" actId="478"/>
          <ac:spMkLst>
            <pc:docMk/>
            <pc:sldMk cId="1764464484" sldId="311"/>
            <ac:spMk id="16" creationId="{367A4591-95B2-4210-A69A-FA5A624D3A0A}"/>
          </ac:spMkLst>
        </pc:spChg>
        <pc:spChg chg="del">
          <ac:chgData name="Caroline.Fletcher-Moore" userId="6c6092ee-f2b1-46e7-8923-e1addd32087a" providerId="ADAL" clId="{9A57F51A-BAAC-46D8-B1EB-58C00C4A04AA}" dt="2022-03-22T12:04:12.259" v="165" actId="478"/>
          <ac:spMkLst>
            <pc:docMk/>
            <pc:sldMk cId="1764464484" sldId="311"/>
            <ac:spMk id="17" creationId="{9026347A-8DD6-4808-A0B7-37B7396A24F1}"/>
          </ac:spMkLst>
        </pc:spChg>
        <pc:spChg chg="del">
          <ac:chgData name="Caroline.Fletcher-Moore" userId="6c6092ee-f2b1-46e7-8923-e1addd32087a" providerId="ADAL" clId="{9A57F51A-BAAC-46D8-B1EB-58C00C4A04AA}" dt="2022-03-22T12:04:12.259" v="165" actId="478"/>
          <ac:spMkLst>
            <pc:docMk/>
            <pc:sldMk cId="1764464484" sldId="311"/>
            <ac:spMk id="18" creationId="{1F769FF4-1127-4F5A-8D30-274A2965DF75}"/>
          </ac:spMkLst>
        </pc:spChg>
        <pc:spChg chg="add del">
          <ac:chgData name="Caroline.Fletcher-Moore" userId="6c6092ee-f2b1-46e7-8923-e1addd32087a" providerId="ADAL" clId="{9A57F51A-BAAC-46D8-B1EB-58C00C4A04AA}" dt="2022-03-22T12:04:15.852" v="167" actId="22"/>
          <ac:spMkLst>
            <pc:docMk/>
            <pc:sldMk cId="1764464484" sldId="311"/>
            <ac:spMk id="20" creationId="{0E86BA84-8135-49EF-8872-9FB603A8EB27}"/>
          </ac:spMkLst>
        </pc:spChg>
        <pc:picChg chg="del">
          <ac:chgData name="Caroline.Fletcher-Moore" userId="6c6092ee-f2b1-46e7-8923-e1addd32087a" providerId="ADAL" clId="{9A57F51A-BAAC-46D8-B1EB-58C00C4A04AA}" dt="2022-03-22T12:04:09.061" v="164" actId="478"/>
          <ac:picMkLst>
            <pc:docMk/>
            <pc:sldMk cId="1764464484" sldId="311"/>
            <ac:picMk id="19" creationId="{920B91C1-2A9A-451B-A730-25D9301943C0}"/>
          </ac:picMkLst>
        </pc:picChg>
        <pc:picChg chg="add mod">
          <ac:chgData name="Caroline.Fletcher-Moore" userId="6c6092ee-f2b1-46e7-8923-e1addd32087a" providerId="ADAL" clId="{9A57F51A-BAAC-46D8-B1EB-58C00C4A04AA}" dt="2022-03-22T12:05:19.528" v="169" actId="1076"/>
          <ac:picMkLst>
            <pc:docMk/>
            <pc:sldMk cId="1764464484" sldId="311"/>
            <ac:picMk id="21" creationId="{82E6FA10-357C-450C-9F70-1CC698BFE2FE}"/>
          </ac:picMkLst>
        </pc:picChg>
      </pc:sldChg>
      <pc:sldChg chg="addSp delSp del mod addAnim delAnim">
        <pc:chgData name="Caroline.Fletcher-Moore" userId="6c6092ee-f2b1-46e7-8923-e1addd32087a" providerId="ADAL" clId="{9A57F51A-BAAC-46D8-B1EB-58C00C4A04AA}" dt="2022-03-21T14:56:09.424" v="162" actId="47"/>
        <pc:sldMkLst>
          <pc:docMk/>
          <pc:sldMk cId="931535579" sldId="312"/>
        </pc:sldMkLst>
        <pc:picChg chg="add del">
          <ac:chgData name="Caroline.Fletcher-Moore" userId="6c6092ee-f2b1-46e7-8923-e1addd32087a" providerId="ADAL" clId="{9A57F51A-BAAC-46D8-B1EB-58C00C4A04AA}" dt="2022-03-21T14:54:44.797" v="1" actId="478"/>
          <ac:picMkLst>
            <pc:docMk/>
            <pc:sldMk cId="931535579" sldId="312"/>
            <ac:picMk id="6" creationId="{893FE9A9-55C6-42AD-9F50-A0885ECCA3D8}"/>
          </ac:picMkLst>
        </pc:picChg>
      </pc:sldChg>
      <pc:sldChg chg="delSp modSp add mod ord">
        <pc:chgData name="Caroline.Fletcher-Moore" userId="6c6092ee-f2b1-46e7-8923-e1addd32087a" providerId="ADAL" clId="{9A57F51A-BAAC-46D8-B1EB-58C00C4A04AA}" dt="2022-03-21T14:55:59.748" v="161" actId="14100"/>
        <pc:sldMkLst>
          <pc:docMk/>
          <pc:sldMk cId="300505999" sldId="314"/>
        </pc:sldMkLst>
        <pc:spChg chg="mod">
          <ac:chgData name="Caroline.Fletcher-Moore" userId="6c6092ee-f2b1-46e7-8923-e1addd32087a" providerId="ADAL" clId="{9A57F51A-BAAC-46D8-B1EB-58C00C4A04AA}" dt="2022-03-21T14:55:59.748" v="161" actId="14100"/>
          <ac:spMkLst>
            <pc:docMk/>
            <pc:sldMk cId="300505999" sldId="314"/>
            <ac:spMk id="3" creationId="{529AEA13-53CE-4FF3-A390-E0D52760E340}"/>
          </ac:spMkLst>
        </pc:spChg>
        <pc:spChg chg="del">
          <ac:chgData name="Caroline.Fletcher-Moore" userId="6c6092ee-f2b1-46e7-8923-e1addd32087a" providerId="ADAL" clId="{9A57F51A-BAAC-46D8-B1EB-58C00C4A04AA}" dt="2022-03-21T14:55:15.207" v="62" actId="478"/>
          <ac:spMkLst>
            <pc:docMk/>
            <pc:sldMk cId="300505999" sldId="314"/>
            <ac:spMk id="4" creationId="{E9261AB3-55AC-4A40-8404-FF655BD668BA}"/>
          </ac:spMkLst>
        </pc:spChg>
        <pc:spChg chg="del">
          <ac:chgData name="Caroline.Fletcher-Moore" userId="6c6092ee-f2b1-46e7-8923-e1addd32087a" providerId="ADAL" clId="{9A57F51A-BAAC-46D8-B1EB-58C00C4A04AA}" dt="2022-03-21T14:55:21.217" v="64" actId="478"/>
          <ac:spMkLst>
            <pc:docMk/>
            <pc:sldMk cId="300505999" sldId="314"/>
            <ac:spMk id="5" creationId="{17BC7081-DFF6-4B09-BDB0-F7A857276B5B}"/>
          </ac:spMkLst>
        </pc:spChg>
        <pc:spChg chg="del">
          <ac:chgData name="Caroline.Fletcher-Moore" userId="6c6092ee-f2b1-46e7-8923-e1addd32087a" providerId="ADAL" clId="{9A57F51A-BAAC-46D8-B1EB-58C00C4A04AA}" dt="2022-03-21T14:55:21.217" v="64" actId="478"/>
          <ac:spMkLst>
            <pc:docMk/>
            <pc:sldMk cId="300505999" sldId="314"/>
            <ac:spMk id="6" creationId="{91A600C5-044F-463D-9A3E-D0B7BCE149A4}"/>
          </ac:spMkLst>
        </pc:spChg>
        <pc:spChg chg="del">
          <ac:chgData name="Caroline.Fletcher-Moore" userId="6c6092ee-f2b1-46e7-8923-e1addd32087a" providerId="ADAL" clId="{9A57F51A-BAAC-46D8-B1EB-58C00C4A04AA}" dt="2022-03-21T14:55:21.217" v="64" actId="478"/>
          <ac:spMkLst>
            <pc:docMk/>
            <pc:sldMk cId="300505999" sldId="314"/>
            <ac:spMk id="7" creationId="{70D9DDED-DD6C-4749-830A-83736A5A801D}"/>
          </ac:spMkLst>
        </pc:spChg>
        <pc:spChg chg="del mod">
          <ac:chgData name="Caroline.Fletcher-Moore" userId="6c6092ee-f2b1-46e7-8923-e1addd32087a" providerId="ADAL" clId="{9A57F51A-BAAC-46D8-B1EB-58C00C4A04AA}" dt="2022-03-21T14:55:21.217" v="64" actId="478"/>
          <ac:spMkLst>
            <pc:docMk/>
            <pc:sldMk cId="300505999" sldId="314"/>
            <ac:spMk id="14" creationId="{AE993A34-EBAE-4BEA-84C7-6FB6B63B15B1}"/>
          </ac:spMkLst>
        </pc:spChg>
        <pc:spChg chg="del">
          <ac:chgData name="Caroline.Fletcher-Moore" userId="6c6092ee-f2b1-46e7-8923-e1addd32087a" providerId="ADAL" clId="{9A57F51A-BAAC-46D8-B1EB-58C00C4A04AA}" dt="2022-03-21T14:55:21.217" v="64" actId="478"/>
          <ac:spMkLst>
            <pc:docMk/>
            <pc:sldMk cId="300505999" sldId="314"/>
            <ac:spMk id="15" creationId="{3B26D147-FFAF-402F-A750-ED6500E2CA73}"/>
          </ac:spMkLst>
        </pc:spChg>
        <pc:picChg chg="del">
          <ac:chgData name="Caroline.Fletcher-Moore" userId="6c6092ee-f2b1-46e7-8923-e1addd32087a" providerId="ADAL" clId="{9A57F51A-BAAC-46D8-B1EB-58C00C4A04AA}" dt="2022-03-21T14:55:21.217" v="64" actId="478"/>
          <ac:picMkLst>
            <pc:docMk/>
            <pc:sldMk cId="300505999" sldId="314"/>
            <ac:picMk id="8" creationId="{3DA455FF-5BE3-4851-9553-0345DFC2B205}"/>
          </ac:picMkLst>
        </pc:picChg>
        <pc:picChg chg="del">
          <ac:chgData name="Caroline.Fletcher-Moore" userId="6c6092ee-f2b1-46e7-8923-e1addd32087a" providerId="ADAL" clId="{9A57F51A-BAAC-46D8-B1EB-58C00C4A04AA}" dt="2022-03-21T14:55:21.217" v="64" actId="478"/>
          <ac:picMkLst>
            <pc:docMk/>
            <pc:sldMk cId="300505999" sldId="314"/>
            <ac:picMk id="9" creationId="{EBEDD32C-B253-4256-B011-AA9958DFCC30}"/>
          </ac:picMkLst>
        </pc:picChg>
        <pc:picChg chg="del">
          <ac:chgData name="Caroline.Fletcher-Moore" userId="6c6092ee-f2b1-46e7-8923-e1addd32087a" providerId="ADAL" clId="{9A57F51A-BAAC-46D8-B1EB-58C00C4A04AA}" dt="2022-03-21T14:55:21.217" v="64" actId="478"/>
          <ac:picMkLst>
            <pc:docMk/>
            <pc:sldMk cId="300505999" sldId="314"/>
            <ac:picMk id="10" creationId="{369481ED-1438-4044-B343-B16135B7D25C}"/>
          </ac:picMkLst>
        </pc:picChg>
        <pc:picChg chg="del">
          <ac:chgData name="Caroline.Fletcher-Moore" userId="6c6092ee-f2b1-46e7-8923-e1addd32087a" providerId="ADAL" clId="{9A57F51A-BAAC-46D8-B1EB-58C00C4A04AA}" dt="2022-03-21T14:55:21.217" v="64" actId="478"/>
          <ac:picMkLst>
            <pc:docMk/>
            <pc:sldMk cId="300505999" sldId="314"/>
            <ac:picMk id="16" creationId="{166D6EF5-7F6E-4F00-9DDC-77993926A17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D52BF6-DAD5-481D-A744-6E4C6E6B98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AAAE0D8-727F-45C3-B5D5-326491BDDD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57E467-0BA0-4A2C-85B4-9E88E32B1B09}" type="datetimeFigureOut">
              <a:rPr lang="en-GB" smtClean="0"/>
              <a:t>22/03/2022</a:t>
            </a:fld>
            <a:endParaRPr lang="en-GB"/>
          </a:p>
        </p:txBody>
      </p:sp>
      <p:sp>
        <p:nvSpPr>
          <p:cNvPr id="4" name="Footer Placeholder 3">
            <a:extLst>
              <a:ext uri="{FF2B5EF4-FFF2-40B4-BE49-F238E27FC236}">
                <a16:creationId xmlns:a16="http://schemas.microsoft.com/office/drawing/2014/main" id="{2843464A-B2EE-4C45-99B8-6BB8D66087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E23B033-8C31-471F-8645-CCE225B023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421C5-B0EE-479D-9E18-9BB49ADD559A}" type="slidenum">
              <a:rPr lang="en-GB" smtClean="0"/>
              <a:t>‹#›</a:t>
            </a:fld>
            <a:endParaRPr lang="en-GB"/>
          </a:p>
        </p:txBody>
      </p:sp>
    </p:spTree>
    <p:extLst>
      <p:ext uri="{BB962C8B-B14F-4D97-AF65-F5344CB8AC3E}">
        <p14:creationId xmlns:p14="http://schemas.microsoft.com/office/powerpoint/2010/main" val="3768433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FD9A2-7315-411B-91E0-435DB045EDBA}" type="datetimeFigureOut">
              <a:rPr lang="en-GB" smtClean="0"/>
              <a:t>22/03/2022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E2B38-F8F9-41CD-86C7-E6923C2708AB}" type="slidenum">
              <a:rPr lang="en-GB" smtClean="0"/>
              <a:t>‹#›</a:t>
            </a:fld>
            <a:endParaRPr lang="en-GB"/>
          </a:p>
        </p:txBody>
      </p:sp>
    </p:spTree>
    <p:extLst>
      <p:ext uri="{BB962C8B-B14F-4D97-AF65-F5344CB8AC3E}">
        <p14:creationId xmlns:p14="http://schemas.microsoft.com/office/powerpoint/2010/main" val="39349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42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5E2B38-F8F9-41CD-86C7-E6923C2708AB}" type="slidenum">
              <a:rPr lang="en-GB" smtClean="0"/>
              <a:t>2</a:t>
            </a:fld>
            <a:endParaRPr lang="en-GB"/>
          </a:p>
        </p:txBody>
      </p:sp>
    </p:spTree>
    <p:extLst>
      <p:ext uri="{BB962C8B-B14F-4D97-AF65-F5344CB8AC3E}">
        <p14:creationId xmlns:p14="http://schemas.microsoft.com/office/powerpoint/2010/main" val="154933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DA5E2B38-F8F9-41CD-86C7-E6923C2708AB}" type="slidenum">
              <a:rPr lang="en-GB" smtClean="0"/>
              <a:t>3</a:t>
            </a:fld>
            <a:endParaRPr lang="en-GB"/>
          </a:p>
        </p:txBody>
      </p:sp>
    </p:spTree>
    <p:extLst>
      <p:ext uri="{BB962C8B-B14F-4D97-AF65-F5344CB8AC3E}">
        <p14:creationId xmlns:p14="http://schemas.microsoft.com/office/powerpoint/2010/main" val="337882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5E2B38-F8F9-41CD-86C7-E6923C2708AB}" type="slidenum">
              <a:rPr lang="en-GB" smtClean="0"/>
              <a:t>4</a:t>
            </a:fld>
            <a:endParaRPr lang="en-GB"/>
          </a:p>
        </p:txBody>
      </p:sp>
    </p:spTree>
    <p:extLst>
      <p:ext uri="{BB962C8B-B14F-4D97-AF65-F5344CB8AC3E}">
        <p14:creationId xmlns:p14="http://schemas.microsoft.com/office/powerpoint/2010/main" val="287685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just">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DA5E2B38-F8F9-41CD-86C7-E6923C2708AB}" type="slidenum">
              <a:rPr lang="en-GB" smtClean="0"/>
              <a:t>5</a:t>
            </a:fld>
            <a:endParaRPr lang="en-GB"/>
          </a:p>
        </p:txBody>
      </p:sp>
    </p:spTree>
    <p:extLst>
      <p:ext uri="{BB962C8B-B14F-4D97-AF65-F5344CB8AC3E}">
        <p14:creationId xmlns:p14="http://schemas.microsoft.com/office/powerpoint/2010/main" val="342243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5E2B38-F8F9-41CD-86C7-E6923C2708AB}" type="slidenum">
              <a:rPr lang="en-GB" smtClean="0"/>
              <a:t>6</a:t>
            </a:fld>
            <a:endParaRPr lang="en-GB"/>
          </a:p>
        </p:txBody>
      </p:sp>
    </p:spTree>
    <p:extLst>
      <p:ext uri="{BB962C8B-B14F-4D97-AF65-F5344CB8AC3E}">
        <p14:creationId xmlns:p14="http://schemas.microsoft.com/office/powerpoint/2010/main" val="296432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DA5E2B38-F8F9-41CD-86C7-E6923C2708AB}" type="slidenum">
              <a:rPr lang="en-GB" smtClean="0"/>
              <a:t>7</a:t>
            </a:fld>
            <a:endParaRPr lang="en-GB"/>
          </a:p>
        </p:txBody>
      </p:sp>
    </p:spTree>
    <p:extLst>
      <p:ext uri="{BB962C8B-B14F-4D97-AF65-F5344CB8AC3E}">
        <p14:creationId xmlns:p14="http://schemas.microsoft.com/office/powerpoint/2010/main" val="350744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dirty="0"/>
          </a:p>
        </p:txBody>
      </p:sp>
      <p:sp>
        <p:nvSpPr>
          <p:cNvPr id="4" name="Slide Number Placeholder 3"/>
          <p:cNvSpPr>
            <a:spLocks noGrp="1"/>
          </p:cNvSpPr>
          <p:nvPr>
            <p:ph type="sldNum" sz="quarter" idx="5"/>
          </p:nvPr>
        </p:nvSpPr>
        <p:spPr/>
        <p:txBody>
          <a:bodyPr/>
          <a:lstStyle/>
          <a:p>
            <a:fld id="{DA5E2B38-F8F9-41CD-86C7-E6923C2708AB}" type="slidenum">
              <a:rPr lang="en-GB" smtClean="0"/>
              <a:t>11</a:t>
            </a:fld>
            <a:endParaRPr lang="en-GB"/>
          </a:p>
        </p:txBody>
      </p:sp>
    </p:spTree>
    <p:extLst>
      <p:ext uri="{BB962C8B-B14F-4D97-AF65-F5344CB8AC3E}">
        <p14:creationId xmlns:p14="http://schemas.microsoft.com/office/powerpoint/2010/main" val="477664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687813" y="2104601"/>
            <a:ext cx="10561031" cy="1107996"/>
          </a:xfrm>
          <a:prstGeom prst="rect">
            <a:avLst/>
          </a:prstGeom>
        </p:spPr>
        <p:txBody>
          <a:bodyPr wrap="square" lIns="0" tIns="0" rIns="0" bIns="0" anchor="t" anchorCtr="0">
            <a:spAutoFit/>
          </a:bodyPr>
          <a:lstStyle>
            <a:lvl1pPr algn="l">
              <a:defRPr sz="4000" b="1">
                <a:solidFill>
                  <a:schemeClr val="bg1"/>
                </a:solidFill>
                <a:latin typeface="Montserrat" panose="00000500000000000000" pitchFamily="2" charset="0"/>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687812" y="4061996"/>
            <a:ext cx="10561032" cy="332399"/>
          </a:xfrm>
          <a:prstGeom prst="rect">
            <a:avLst/>
          </a:prstGeom>
        </p:spPr>
        <p:txBody>
          <a:bodyPr wrap="square" lIns="0" tIns="0" rIns="0" bIns="0">
            <a:spAutoFit/>
          </a:bodyPr>
          <a:lstStyle>
            <a:lvl1pPr marL="0" indent="0" algn="l">
              <a:buNone/>
              <a:defRPr sz="2400">
                <a:solidFill>
                  <a:schemeClr val="bg1"/>
                </a:solidFill>
                <a:latin typeface="Montserrat" panose="00000500000000000000" pitchFamily="2"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5639" y="343310"/>
            <a:ext cx="2011888" cy="1032300"/>
          </a:xfrm>
          <a:prstGeom prst="rect">
            <a:avLst/>
          </a:prstGeom>
        </p:spPr>
      </p:pic>
      <p:sp>
        <p:nvSpPr>
          <p:cNvPr id="5" name="Text Placeholder 4">
            <a:extLst>
              <a:ext uri="{FF2B5EF4-FFF2-40B4-BE49-F238E27FC236}">
                <a16:creationId xmlns:a16="http://schemas.microsoft.com/office/drawing/2014/main" id="{661A7C88-3552-4888-99D4-164A68CB9DC1}"/>
              </a:ext>
            </a:extLst>
          </p:cNvPr>
          <p:cNvSpPr>
            <a:spLocks noGrp="1"/>
          </p:cNvSpPr>
          <p:nvPr>
            <p:ph type="body" sz="quarter" idx="11" hasCustomPrompt="1"/>
          </p:nvPr>
        </p:nvSpPr>
        <p:spPr>
          <a:xfrm>
            <a:off x="687812" y="3219279"/>
            <a:ext cx="10561029" cy="613908"/>
          </a:xfrm>
          <a:prstGeom prst="rect">
            <a:avLst/>
          </a:prstGeom>
          <a:solidFill>
            <a:schemeClr val="bg1"/>
          </a:solidFill>
        </p:spPr>
        <p:txBody>
          <a:bodyPr/>
          <a:lstStyle>
            <a:lvl1pPr marL="0" indent="0">
              <a:buNone/>
              <a:defRPr sz="4000" b="1">
                <a:solidFill>
                  <a:schemeClr val="accent3"/>
                </a:solidFill>
                <a:latin typeface="Montserrat" panose="00000500000000000000" pitchFamily="2" charset="0"/>
              </a:defRPr>
            </a:lvl1pPr>
          </a:lstStyle>
          <a:p>
            <a:pPr lvl="0"/>
            <a:r>
              <a:rPr lang="en-US" dirty="0"/>
              <a:t>PRESENTATION TITLE</a:t>
            </a:r>
            <a:endParaRPr lang="en-GB" dirty="0"/>
          </a:p>
        </p:txBody>
      </p:sp>
      <p:sp>
        <p:nvSpPr>
          <p:cNvPr id="12" name="TextBox 11">
            <a:extLst>
              <a:ext uri="{FF2B5EF4-FFF2-40B4-BE49-F238E27FC236}">
                <a16:creationId xmlns:a16="http://schemas.microsoft.com/office/drawing/2014/main" id="{7F03A1D5-8470-4184-8DFA-189B3D23BABF}"/>
              </a:ext>
            </a:extLst>
          </p:cNvPr>
          <p:cNvSpPr txBox="1"/>
          <p:nvPr userDrawn="1"/>
        </p:nvSpPr>
        <p:spPr>
          <a:xfrm>
            <a:off x="6096001" y="6231038"/>
            <a:ext cx="5651527" cy="352487"/>
          </a:xfrm>
          <a:prstGeom prst="rect">
            <a:avLst/>
          </a:prstGeom>
          <a:noFill/>
        </p:spPr>
        <p:txBody>
          <a:bodyPr wrap="none" rtlCol="0">
            <a:noAutofit/>
          </a:bodyPr>
          <a:lstStyle/>
          <a:p>
            <a:r>
              <a:rPr lang="en-GB" sz="1400" b="1" dirty="0">
                <a:solidFill>
                  <a:schemeClr val="bg1"/>
                </a:solidFill>
                <a:latin typeface="Montserrat" panose="00000500000000000000" pitchFamily="2" charset="0"/>
                <a:cs typeface="Arial" panose="020B0604020202020204" pitchFamily="34" charset="0"/>
              </a:rPr>
              <a:t>CAREERS AND EMPLOYABILITY SERVICES</a:t>
            </a:r>
          </a:p>
        </p:txBody>
      </p:sp>
      <p:sp>
        <p:nvSpPr>
          <p:cNvPr id="16" name="Text Placeholder 15">
            <a:extLst>
              <a:ext uri="{FF2B5EF4-FFF2-40B4-BE49-F238E27FC236}">
                <a16:creationId xmlns:a16="http://schemas.microsoft.com/office/drawing/2014/main" id="{527D8E83-8C6F-4DAB-91B8-BF7C0F9C85BD}"/>
              </a:ext>
            </a:extLst>
          </p:cNvPr>
          <p:cNvSpPr>
            <a:spLocks noGrp="1"/>
          </p:cNvSpPr>
          <p:nvPr>
            <p:ph type="body" sz="quarter" idx="12" hasCustomPrompt="1"/>
          </p:nvPr>
        </p:nvSpPr>
        <p:spPr>
          <a:xfrm>
            <a:off x="366185" y="6231037"/>
            <a:ext cx="3726844" cy="352487"/>
          </a:xfrm>
          <a:prstGeom prst="rect">
            <a:avLst/>
          </a:prstGeom>
        </p:spPr>
        <p:txBody>
          <a:bodyPr/>
          <a:lstStyle>
            <a:lvl1pPr marL="0" indent="0">
              <a:buNone/>
              <a:defRPr sz="1400" b="0">
                <a:solidFill>
                  <a:schemeClr val="bg1"/>
                </a:solidFill>
                <a:latin typeface="Montserrat" panose="00000500000000000000" pitchFamily="2" charset="0"/>
              </a:defRPr>
            </a:lvl1pPr>
          </a:lstStyle>
          <a:p>
            <a:pPr lvl="0"/>
            <a:r>
              <a:rPr lang="en-GB" dirty="0"/>
              <a:t>Name | Date</a:t>
            </a:r>
          </a:p>
        </p:txBody>
      </p:sp>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layout - just an image">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9E4DB820-443C-44A6-A61D-5C3CF4AEB435}"/>
              </a:ext>
            </a:extLst>
          </p:cNvPr>
          <p:cNvSpPr>
            <a:spLocks noGrp="1"/>
          </p:cNvSpPr>
          <p:nvPr>
            <p:ph type="pic" sz="quarter" idx="29" hasCustomPrompt="1"/>
          </p:nvPr>
        </p:nvSpPr>
        <p:spPr>
          <a:xfrm>
            <a:off x="7090773" y="0"/>
            <a:ext cx="5101227"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 name="Slide Number Placeholder 2"/>
          <p:cNvSpPr>
            <a:spLocks noGrp="1"/>
          </p:cNvSpPr>
          <p:nvPr>
            <p:ph type="sldNum" sz="quarter" idx="10"/>
          </p:nvPr>
        </p:nvSpPr>
        <p:spPr>
          <a:xfrm>
            <a:off x="11712000" y="6378000"/>
            <a:ext cx="480000" cy="480000"/>
          </a:xfrm>
          <a:prstGeom prst="rect">
            <a:avLst/>
          </a:prstGeom>
        </p:spPr>
        <p:txBody>
          <a:bodyPr/>
          <a:lstStyle/>
          <a:p>
            <a:fld id="{0406593E-52CF-5B45-8CFF-7309163A4729}" type="slidenum">
              <a:rPr lang="en-US" smtClean="0">
                <a:solidFill>
                  <a:srgbClr val="FFFFFF"/>
                </a:solidFill>
              </a:rPr>
              <a:pPr/>
              <a:t>‹#›</a:t>
            </a:fld>
            <a:endParaRPr lang="en-US">
              <a:solidFill>
                <a:srgbClr val="FFFFFF"/>
              </a:solidFill>
            </a:endParaRPr>
          </a:p>
        </p:txBody>
      </p:sp>
      <p:sp>
        <p:nvSpPr>
          <p:cNvPr id="8" name="Title 1"/>
          <p:cNvSpPr>
            <a:spLocks noGrp="1"/>
          </p:cNvSpPr>
          <p:nvPr>
            <p:ph type="ctrTitle" hasCustomPrompt="1"/>
          </p:nvPr>
        </p:nvSpPr>
        <p:spPr>
          <a:xfrm>
            <a:off x="505084" y="970844"/>
            <a:ext cx="5089083" cy="644055"/>
          </a:xfrm>
          <a:prstGeom prst="rect">
            <a:avLst/>
          </a:prstGeom>
          <a:noFill/>
        </p:spPr>
        <p:txBody>
          <a:bodyPr wrap="square" lIns="36000" tIns="18000" rIns="0" bIns="0" anchor="ctr" anchorCtr="0">
            <a:noAutofit/>
          </a:bodyPr>
          <a:lstStyle>
            <a:lvl1pPr algn="l">
              <a:defRPr sz="3300" b="1" baseline="0">
                <a:solidFill>
                  <a:schemeClr val="accent4"/>
                </a:solidFill>
                <a:latin typeface="Montserrat" panose="00000500000000000000" pitchFamily="2" charset="0"/>
              </a:defRPr>
            </a:lvl1pPr>
          </a:lstStyle>
          <a:p>
            <a:r>
              <a:rPr lang="en-US" dirty="0"/>
              <a:t>INSERT TITLE</a:t>
            </a:r>
          </a:p>
        </p:txBody>
      </p:sp>
      <p:sp>
        <p:nvSpPr>
          <p:cNvPr id="12" name="TextBox 11">
            <a:extLst>
              <a:ext uri="{FF2B5EF4-FFF2-40B4-BE49-F238E27FC236}">
                <a16:creationId xmlns:a16="http://schemas.microsoft.com/office/drawing/2014/main" id="{14B68B69-6305-4FB7-BEF6-A155FF78C2EF}"/>
              </a:ext>
            </a:extLst>
          </p:cNvPr>
          <p:cNvSpPr txBox="1"/>
          <p:nvPr userDrawn="1"/>
        </p:nvSpPr>
        <p:spPr>
          <a:xfrm>
            <a:off x="76201" y="6441759"/>
            <a:ext cx="4539344" cy="352487"/>
          </a:xfrm>
          <a:prstGeom prst="rect">
            <a:avLst/>
          </a:prstGeom>
          <a:noFill/>
        </p:spPr>
        <p:txBody>
          <a:bodyPr wrap="none" rtlCol="0">
            <a:noAutofit/>
          </a:bodyPr>
          <a:lstStyle/>
          <a:p>
            <a:r>
              <a:rPr lang="en-GB" sz="1200" b="1" dirty="0">
                <a:solidFill>
                  <a:schemeClr val="accent4"/>
                </a:solidFill>
                <a:latin typeface="Montserrat" panose="00000500000000000000" pitchFamily="2" charset="0"/>
                <a:cs typeface="Arial" panose="020B0604020202020204" pitchFamily="34" charset="0"/>
              </a:rPr>
              <a:t>CAREERS AND EMPLOYABILITY SERVICES</a:t>
            </a:r>
          </a:p>
        </p:txBody>
      </p:sp>
      <p:sp>
        <p:nvSpPr>
          <p:cNvPr id="9" name="Text Placeholder 9">
            <a:extLst>
              <a:ext uri="{FF2B5EF4-FFF2-40B4-BE49-F238E27FC236}">
                <a16:creationId xmlns:a16="http://schemas.microsoft.com/office/drawing/2014/main" id="{A2C13DE8-49AC-42FD-86D2-0E90D2B3F8E4}"/>
              </a:ext>
            </a:extLst>
          </p:cNvPr>
          <p:cNvSpPr>
            <a:spLocks noGrp="1"/>
          </p:cNvSpPr>
          <p:nvPr>
            <p:ph type="body" sz="quarter" idx="11" hasCustomPrompt="1"/>
          </p:nvPr>
        </p:nvSpPr>
        <p:spPr>
          <a:xfrm>
            <a:off x="505084" y="2781121"/>
            <a:ext cx="6055680" cy="2226767"/>
          </a:xfrm>
          <a:prstGeom prst="rect">
            <a:avLst/>
          </a:prstGeom>
        </p:spPr>
        <p:txBody>
          <a:bodyPr lIns="0" tIns="0" rIns="0" bIns="0" numCol="1" spcCol="360000"/>
          <a:lstStyle>
            <a:lvl1pPr marL="0" indent="0" algn="l">
              <a:buNone/>
              <a:defRPr sz="1600">
                <a:solidFill>
                  <a:schemeClr val="tx1"/>
                </a:solidFill>
              </a:defRPr>
            </a:lvl1pPr>
            <a:lvl2pPr algn="l">
              <a:defRPr/>
            </a:lvl2pPr>
            <a:lvl3pPr algn="l">
              <a:defRPr/>
            </a:lvl3pPr>
            <a:lvl4pPr algn="l">
              <a:defRPr/>
            </a:lvl4pPr>
            <a:lvl5pPr algn="l">
              <a:defRPr/>
            </a:lvl5pPr>
          </a:lstStyle>
          <a:p>
            <a:pPr lvl="0"/>
            <a:r>
              <a:rPr lang="en-US" dirty="0"/>
              <a:t>Body text</a:t>
            </a:r>
          </a:p>
          <a:p>
            <a:pPr lvl="0"/>
            <a:endParaRPr lang="en-US" dirty="0"/>
          </a:p>
        </p:txBody>
      </p:sp>
      <p:pic>
        <p:nvPicPr>
          <p:cNvPr id="13" name="Picture 12">
            <a:extLst>
              <a:ext uri="{FF2B5EF4-FFF2-40B4-BE49-F238E27FC236}">
                <a16:creationId xmlns:a16="http://schemas.microsoft.com/office/drawing/2014/main" id="{12CD3A01-B0C3-4FD5-9EA2-ED65BBC982AA}"/>
              </a:ext>
            </a:extLst>
          </p:cNvPr>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359029" y="251646"/>
            <a:ext cx="1083788" cy="558826"/>
          </a:xfrm>
          <a:prstGeom prst="rect">
            <a:avLst/>
          </a:prstGeom>
        </p:spPr>
      </p:pic>
    </p:spTree>
    <p:extLst>
      <p:ext uri="{BB962C8B-B14F-4D97-AF65-F5344CB8AC3E}">
        <p14:creationId xmlns:p14="http://schemas.microsoft.com/office/powerpoint/2010/main" val="145190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ayout - just an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A7AC40-D2EC-41DC-A3DD-D7965049C66F}"/>
              </a:ext>
            </a:extLst>
          </p:cNvPr>
          <p:cNvSpPr/>
          <p:nvPr userDrawn="1"/>
        </p:nvSpPr>
        <p:spPr>
          <a:xfrm>
            <a:off x="5101227" y="-9870"/>
            <a:ext cx="7090773" cy="2560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Slide Number Placeholder 2"/>
          <p:cNvSpPr>
            <a:spLocks noGrp="1"/>
          </p:cNvSpPr>
          <p:nvPr>
            <p:ph type="sldNum" sz="quarter" idx="10"/>
          </p:nvPr>
        </p:nvSpPr>
        <p:spPr>
          <a:xfrm>
            <a:off x="11712000" y="6378000"/>
            <a:ext cx="480000" cy="480000"/>
          </a:xfrm>
          <a:prstGeom prst="rect">
            <a:avLst/>
          </a:prstGeom>
        </p:spPr>
        <p:txBody>
          <a:bodyPr/>
          <a:lstStyle/>
          <a:p>
            <a:fld id="{0406593E-52CF-5B45-8CFF-7309163A4729}" type="slidenum">
              <a:rPr lang="en-US" smtClean="0">
                <a:solidFill>
                  <a:srgbClr val="FFFFFF"/>
                </a:solidFill>
              </a:rPr>
              <a:pPr/>
              <a:t>‹#›</a:t>
            </a:fld>
            <a:endParaRPr lang="en-US">
              <a:solidFill>
                <a:srgbClr val="FFFFFF"/>
              </a:solidFill>
            </a:endParaRPr>
          </a:p>
        </p:txBody>
      </p:sp>
      <p:sp>
        <p:nvSpPr>
          <p:cNvPr id="8" name="Title 1"/>
          <p:cNvSpPr>
            <a:spLocks noGrp="1"/>
          </p:cNvSpPr>
          <p:nvPr>
            <p:ph type="ctrTitle" hasCustomPrompt="1"/>
          </p:nvPr>
        </p:nvSpPr>
        <p:spPr>
          <a:xfrm>
            <a:off x="5608320" y="957781"/>
            <a:ext cx="5089083" cy="644055"/>
          </a:xfrm>
          <a:prstGeom prst="rect">
            <a:avLst/>
          </a:prstGeom>
          <a:noFill/>
        </p:spPr>
        <p:txBody>
          <a:bodyPr wrap="square" lIns="36000" tIns="18000" rIns="0" bIns="0" anchor="ctr" anchorCtr="0">
            <a:noAutofit/>
          </a:bodyPr>
          <a:lstStyle>
            <a:lvl1pPr algn="l">
              <a:defRPr sz="3300" b="1" baseline="0">
                <a:solidFill>
                  <a:schemeClr val="bg1"/>
                </a:solidFill>
                <a:latin typeface="Montserrat" panose="00000500000000000000" pitchFamily="2" charset="0"/>
              </a:defRPr>
            </a:lvl1pPr>
          </a:lstStyle>
          <a:p>
            <a:r>
              <a:rPr lang="en-US" dirty="0"/>
              <a:t>INSERT TITLE</a:t>
            </a:r>
          </a:p>
        </p:txBody>
      </p:sp>
      <p:sp>
        <p:nvSpPr>
          <p:cNvPr id="12" name="TextBox 11">
            <a:extLst>
              <a:ext uri="{FF2B5EF4-FFF2-40B4-BE49-F238E27FC236}">
                <a16:creationId xmlns:a16="http://schemas.microsoft.com/office/drawing/2014/main" id="{14B68B69-6305-4FB7-BEF6-A155FF78C2EF}"/>
              </a:ext>
            </a:extLst>
          </p:cNvPr>
          <p:cNvSpPr txBox="1"/>
          <p:nvPr userDrawn="1"/>
        </p:nvSpPr>
        <p:spPr>
          <a:xfrm>
            <a:off x="76201" y="6441759"/>
            <a:ext cx="4539344" cy="352487"/>
          </a:xfrm>
          <a:prstGeom prst="rect">
            <a:avLst/>
          </a:prstGeom>
          <a:noFill/>
        </p:spPr>
        <p:txBody>
          <a:bodyPr wrap="none" rtlCol="0">
            <a:noAutofit/>
          </a:bodyPr>
          <a:lstStyle/>
          <a:p>
            <a:r>
              <a:rPr lang="en-GB" sz="1200" b="1" dirty="0">
                <a:solidFill>
                  <a:srgbClr val="1E4B9B"/>
                </a:solidFill>
                <a:latin typeface="Montserrat" panose="00000500000000000000" pitchFamily="2" charset="0"/>
                <a:cs typeface="Arial" panose="020B0604020202020204" pitchFamily="34" charset="0"/>
              </a:rPr>
              <a:t>CAREERS AND EMPLOYABILITY SERVICES</a:t>
            </a:r>
          </a:p>
        </p:txBody>
      </p:sp>
      <p:sp>
        <p:nvSpPr>
          <p:cNvPr id="9" name="Text Placeholder 9">
            <a:extLst>
              <a:ext uri="{FF2B5EF4-FFF2-40B4-BE49-F238E27FC236}">
                <a16:creationId xmlns:a16="http://schemas.microsoft.com/office/drawing/2014/main" id="{A2C13DE8-49AC-42FD-86D2-0E90D2B3F8E4}"/>
              </a:ext>
            </a:extLst>
          </p:cNvPr>
          <p:cNvSpPr>
            <a:spLocks noGrp="1"/>
          </p:cNvSpPr>
          <p:nvPr>
            <p:ph type="body" sz="quarter" idx="11" hasCustomPrompt="1"/>
          </p:nvPr>
        </p:nvSpPr>
        <p:spPr>
          <a:xfrm>
            <a:off x="5608320" y="2781121"/>
            <a:ext cx="6055680" cy="2226767"/>
          </a:xfrm>
          <a:prstGeom prst="rect">
            <a:avLst/>
          </a:prstGeom>
        </p:spPr>
        <p:txBody>
          <a:bodyPr lIns="0" tIns="0" rIns="0" bIns="0" numCol="1" spcCol="360000"/>
          <a:lstStyle>
            <a:lvl1pPr marL="0" indent="0" algn="l">
              <a:buNone/>
              <a:defRPr sz="2000">
                <a:solidFill>
                  <a:schemeClr val="tx1"/>
                </a:solidFill>
              </a:defRPr>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11" name="Picture Placeholder 2">
            <a:extLst>
              <a:ext uri="{FF2B5EF4-FFF2-40B4-BE49-F238E27FC236}">
                <a16:creationId xmlns:a16="http://schemas.microsoft.com/office/drawing/2014/main" id="{9E4DB820-443C-44A6-A61D-5C3CF4AEB435}"/>
              </a:ext>
            </a:extLst>
          </p:cNvPr>
          <p:cNvSpPr>
            <a:spLocks noGrp="1"/>
          </p:cNvSpPr>
          <p:nvPr>
            <p:ph type="pic" sz="quarter" idx="29" hasCustomPrompt="1"/>
          </p:nvPr>
        </p:nvSpPr>
        <p:spPr>
          <a:xfrm>
            <a:off x="0" y="0"/>
            <a:ext cx="5101227"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pic>
        <p:nvPicPr>
          <p:cNvPr id="15" name="Picture 14">
            <a:extLst>
              <a:ext uri="{FF2B5EF4-FFF2-40B4-BE49-F238E27FC236}">
                <a16:creationId xmlns:a16="http://schemas.microsoft.com/office/drawing/2014/main" id="{88E939D7-4BE3-43C7-BBB8-0E9A1089F2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8456" y="226560"/>
            <a:ext cx="1117797" cy="573541"/>
          </a:xfrm>
          <a:prstGeom prst="rect">
            <a:avLst/>
          </a:prstGeom>
        </p:spPr>
      </p:pic>
    </p:spTree>
    <p:extLst>
      <p:ext uri="{BB962C8B-B14F-4D97-AF65-F5344CB8AC3E}">
        <p14:creationId xmlns:p14="http://schemas.microsoft.com/office/powerpoint/2010/main" val="208414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layout - just an image">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9E4DB820-443C-44A6-A61D-5C3CF4AEB435}"/>
              </a:ext>
            </a:extLst>
          </p:cNvPr>
          <p:cNvSpPr>
            <a:spLocks noGrp="1"/>
          </p:cNvSpPr>
          <p:nvPr>
            <p:ph type="pic" sz="quarter" idx="29" hasCustomPrompt="1"/>
          </p:nvPr>
        </p:nvSpPr>
        <p:spPr>
          <a:xfrm>
            <a:off x="7090773" y="-9870"/>
            <a:ext cx="5101227"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0" name="Rectangle 9">
            <a:extLst>
              <a:ext uri="{FF2B5EF4-FFF2-40B4-BE49-F238E27FC236}">
                <a16:creationId xmlns:a16="http://schemas.microsoft.com/office/drawing/2014/main" id="{C4A7AC40-D2EC-41DC-A3DD-D7965049C66F}"/>
              </a:ext>
            </a:extLst>
          </p:cNvPr>
          <p:cNvSpPr/>
          <p:nvPr userDrawn="1"/>
        </p:nvSpPr>
        <p:spPr>
          <a:xfrm>
            <a:off x="0" y="0"/>
            <a:ext cx="7090773" cy="2560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Slide Number Placeholder 2"/>
          <p:cNvSpPr>
            <a:spLocks noGrp="1"/>
          </p:cNvSpPr>
          <p:nvPr>
            <p:ph type="sldNum" sz="quarter" idx="10"/>
          </p:nvPr>
        </p:nvSpPr>
        <p:spPr>
          <a:xfrm>
            <a:off x="11712000" y="6378000"/>
            <a:ext cx="480000" cy="480000"/>
          </a:xfrm>
          <a:prstGeom prst="rect">
            <a:avLst/>
          </a:prstGeom>
        </p:spPr>
        <p:txBody>
          <a:bodyPr/>
          <a:lstStyle/>
          <a:p>
            <a:fld id="{0406593E-52CF-5B45-8CFF-7309163A4729}" type="slidenum">
              <a:rPr lang="en-US" smtClean="0">
                <a:solidFill>
                  <a:srgbClr val="FFFFFF"/>
                </a:solidFill>
              </a:rPr>
              <a:pPr/>
              <a:t>‹#›</a:t>
            </a:fld>
            <a:endParaRPr lang="en-US">
              <a:solidFill>
                <a:srgbClr val="FFFFFF"/>
              </a:solidFill>
            </a:endParaRPr>
          </a:p>
        </p:txBody>
      </p:sp>
      <p:sp>
        <p:nvSpPr>
          <p:cNvPr id="8" name="Title 1"/>
          <p:cNvSpPr>
            <a:spLocks noGrp="1"/>
          </p:cNvSpPr>
          <p:nvPr>
            <p:ph type="ctrTitle" hasCustomPrompt="1"/>
          </p:nvPr>
        </p:nvSpPr>
        <p:spPr>
          <a:xfrm>
            <a:off x="507093" y="980714"/>
            <a:ext cx="5089083" cy="644055"/>
          </a:xfrm>
          <a:prstGeom prst="rect">
            <a:avLst/>
          </a:prstGeom>
          <a:noFill/>
        </p:spPr>
        <p:txBody>
          <a:bodyPr wrap="square" lIns="36000" tIns="18000" rIns="0" bIns="0" anchor="ctr" anchorCtr="0">
            <a:noAutofit/>
          </a:bodyPr>
          <a:lstStyle>
            <a:lvl1pPr algn="l">
              <a:defRPr sz="3300" b="1" baseline="0">
                <a:solidFill>
                  <a:schemeClr val="bg1"/>
                </a:solidFill>
                <a:latin typeface="Montserrat" panose="00000500000000000000" pitchFamily="2" charset="0"/>
              </a:defRPr>
            </a:lvl1pPr>
          </a:lstStyle>
          <a:p>
            <a:r>
              <a:rPr lang="en-US" dirty="0"/>
              <a:t>INSERT TITLE</a:t>
            </a:r>
          </a:p>
        </p:txBody>
      </p:sp>
      <p:sp>
        <p:nvSpPr>
          <p:cNvPr id="12" name="TextBox 11">
            <a:extLst>
              <a:ext uri="{FF2B5EF4-FFF2-40B4-BE49-F238E27FC236}">
                <a16:creationId xmlns:a16="http://schemas.microsoft.com/office/drawing/2014/main" id="{14B68B69-6305-4FB7-BEF6-A155FF78C2EF}"/>
              </a:ext>
            </a:extLst>
          </p:cNvPr>
          <p:cNvSpPr txBox="1"/>
          <p:nvPr userDrawn="1"/>
        </p:nvSpPr>
        <p:spPr>
          <a:xfrm>
            <a:off x="76201" y="6441759"/>
            <a:ext cx="4539344" cy="352487"/>
          </a:xfrm>
          <a:prstGeom prst="rect">
            <a:avLst/>
          </a:prstGeom>
          <a:noFill/>
        </p:spPr>
        <p:txBody>
          <a:bodyPr wrap="none" rtlCol="0">
            <a:noAutofit/>
          </a:bodyPr>
          <a:lstStyle/>
          <a:p>
            <a:r>
              <a:rPr lang="en-GB" sz="1200" b="1" dirty="0">
                <a:solidFill>
                  <a:schemeClr val="accent4"/>
                </a:solidFill>
                <a:latin typeface="Montserrat" panose="00000500000000000000" pitchFamily="2" charset="0"/>
                <a:cs typeface="Arial" panose="020B0604020202020204" pitchFamily="34" charset="0"/>
              </a:rPr>
              <a:t>CAREERS AND EMPLOYABILITY SERVICES</a:t>
            </a:r>
          </a:p>
        </p:txBody>
      </p:sp>
      <p:sp>
        <p:nvSpPr>
          <p:cNvPr id="9" name="Text Placeholder 9">
            <a:extLst>
              <a:ext uri="{FF2B5EF4-FFF2-40B4-BE49-F238E27FC236}">
                <a16:creationId xmlns:a16="http://schemas.microsoft.com/office/drawing/2014/main" id="{A2C13DE8-49AC-42FD-86D2-0E90D2B3F8E4}"/>
              </a:ext>
            </a:extLst>
          </p:cNvPr>
          <p:cNvSpPr>
            <a:spLocks noGrp="1"/>
          </p:cNvSpPr>
          <p:nvPr>
            <p:ph type="body" sz="quarter" idx="11" hasCustomPrompt="1"/>
          </p:nvPr>
        </p:nvSpPr>
        <p:spPr>
          <a:xfrm>
            <a:off x="507093" y="2790991"/>
            <a:ext cx="6055680" cy="2226767"/>
          </a:xfrm>
          <a:prstGeom prst="rect">
            <a:avLst/>
          </a:prstGeom>
        </p:spPr>
        <p:txBody>
          <a:bodyPr lIns="0" tIns="0" rIns="0" bIns="0" numCol="1" spcCol="360000"/>
          <a:lstStyle>
            <a:lvl1pPr marL="0" indent="0" algn="l">
              <a:buNone/>
              <a:defRPr sz="1600">
                <a:solidFill>
                  <a:schemeClr val="tx1"/>
                </a:solidFill>
              </a:defRPr>
            </a:lvl1pPr>
            <a:lvl2pPr algn="l">
              <a:defRPr/>
            </a:lvl2pPr>
            <a:lvl3pPr algn="l">
              <a:defRPr/>
            </a:lvl3pPr>
            <a:lvl4pPr algn="l">
              <a:defRPr/>
            </a:lvl4pPr>
            <a:lvl5pPr algn="l">
              <a:defRPr/>
            </a:lvl5pPr>
          </a:lstStyle>
          <a:p>
            <a:pPr lvl="0"/>
            <a:r>
              <a:rPr lang="en-US" dirty="0"/>
              <a:t>Body text</a:t>
            </a:r>
          </a:p>
          <a:p>
            <a:pPr lvl="0"/>
            <a:endParaRPr lang="en-US" dirty="0"/>
          </a:p>
        </p:txBody>
      </p:sp>
      <p:pic>
        <p:nvPicPr>
          <p:cNvPr id="14" name="Picture 13">
            <a:extLst>
              <a:ext uri="{FF2B5EF4-FFF2-40B4-BE49-F238E27FC236}">
                <a16:creationId xmlns:a16="http://schemas.microsoft.com/office/drawing/2014/main" id="{3160533F-96AA-4C18-AED7-A92256A325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406" y="236430"/>
            <a:ext cx="1117797" cy="573541"/>
          </a:xfrm>
          <a:prstGeom prst="rect">
            <a:avLst/>
          </a:prstGeom>
        </p:spPr>
      </p:pic>
    </p:spTree>
    <p:extLst>
      <p:ext uri="{BB962C8B-B14F-4D97-AF65-F5344CB8AC3E}">
        <p14:creationId xmlns:p14="http://schemas.microsoft.com/office/powerpoint/2010/main" val="1971285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layout - 2 col text / image">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D7627B42-6398-42C1-94CA-C124AC35B2F5}"/>
              </a:ext>
            </a:extLst>
          </p:cNvPr>
          <p:cNvSpPr>
            <a:spLocks noGrp="1" noChangeAspect="1"/>
          </p:cNvSpPr>
          <p:nvPr>
            <p:ph type="pic" sz="quarter" idx="14" hasCustomPrompt="1"/>
          </p:nvPr>
        </p:nvSpPr>
        <p:spPr>
          <a:xfrm>
            <a:off x="1" y="1"/>
            <a:ext cx="5172364" cy="6856673"/>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rgbClr val="1D4B9A"/>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357091" y="1095490"/>
            <a:ext cx="6179301" cy="5215040"/>
          </a:xfrm>
          <a:prstGeom prst="rect">
            <a:avLst/>
          </a:prstGeom>
          <a:solidFill>
            <a:srgbClr val="1E4B9B"/>
          </a:solidFill>
          <a:effectLst/>
        </p:spPr>
        <p:txBody>
          <a:bodyPr lIns="108000" tIns="108000" rIns="108000" bIns="108000"/>
          <a:lstStyle>
            <a:lvl1pPr marL="0" indent="0">
              <a:buNone/>
              <a:defRPr sz="1800" b="0">
                <a:solidFill>
                  <a:schemeClr val="bg1"/>
                </a:solidFill>
              </a:defRPr>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7" name="Title 1">
            <a:extLst>
              <a:ext uri="{FF2B5EF4-FFF2-40B4-BE49-F238E27FC236}">
                <a16:creationId xmlns:a16="http://schemas.microsoft.com/office/drawing/2014/main" id="{56ABEA7B-7448-4E43-A7A4-3421CD2E272B}"/>
              </a:ext>
            </a:extLst>
          </p:cNvPr>
          <p:cNvSpPr>
            <a:spLocks noGrp="1" noChangeAspect="1"/>
          </p:cNvSpPr>
          <p:nvPr>
            <p:ph type="ctrTitle" hasCustomPrompt="1"/>
          </p:nvPr>
        </p:nvSpPr>
        <p:spPr>
          <a:xfrm>
            <a:off x="5357091" y="395667"/>
            <a:ext cx="1833318" cy="295175"/>
          </a:xfrm>
          <a:prstGeom prst="rect">
            <a:avLst/>
          </a:prstGeom>
          <a:solidFill>
            <a:srgbClr val="1D4B9A"/>
          </a:solidFill>
        </p:spPr>
        <p:txBody>
          <a:bodyPr wrap="none" lIns="36000" tIns="18000" rIns="0" bIns="0" anchor="ctr" anchorCtr="0">
            <a:spAutoFit/>
          </a:bodyPr>
          <a:lstStyle>
            <a:lvl1pPr algn="l">
              <a:defRPr sz="2000" b="1" baseline="0">
                <a:solidFill>
                  <a:schemeClr val="bg1"/>
                </a:solidFill>
              </a:defRPr>
            </a:lvl1pPr>
          </a:lstStyle>
          <a:p>
            <a:r>
              <a:rPr lang="en-US"/>
              <a:t>INSERT TITLE </a:t>
            </a:r>
          </a:p>
        </p:txBody>
      </p:sp>
      <p:sp>
        <p:nvSpPr>
          <p:cNvPr id="6" name="TextBox 5">
            <a:extLst>
              <a:ext uri="{FF2B5EF4-FFF2-40B4-BE49-F238E27FC236}">
                <a16:creationId xmlns:a16="http://schemas.microsoft.com/office/drawing/2014/main" id="{98DF494A-C750-40FE-8E80-F5AA2718856A}"/>
              </a:ext>
            </a:extLst>
          </p:cNvPr>
          <p:cNvSpPr txBox="1"/>
          <p:nvPr userDrawn="1"/>
        </p:nvSpPr>
        <p:spPr>
          <a:xfrm>
            <a:off x="6812323" y="6546969"/>
            <a:ext cx="4539344" cy="324234"/>
          </a:xfrm>
          <a:prstGeom prst="rect">
            <a:avLst/>
          </a:prstGeom>
          <a:noFill/>
        </p:spPr>
        <p:txBody>
          <a:bodyPr wrap="none" rtlCol="0">
            <a:noAutofit/>
          </a:bodyPr>
          <a:lstStyle/>
          <a:p>
            <a:pPr algn="l"/>
            <a:r>
              <a:rPr lang="en-GB" sz="1200" b="1">
                <a:solidFill>
                  <a:srgbClr val="1D4B9A"/>
                </a:solidFill>
              </a:rPr>
              <a:t>CAREERS AND EMPLOYABILITY SERVICES</a:t>
            </a:r>
          </a:p>
        </p:txBody>
      </p:sp>
      <p:pic>
        <p:nvPicPr>
          <p:cNvPr id="8" name="Picture 7">
            <a:extLst>
              <a:ext uri="{FF2B5EF4-FFF2-40B4-BE49-F238E27FC236}">
                <a16:creationId xmlns:a16="http://schemas.microsoft.com/office/drawing/2014/main" id="{2E301D16-82E6-403A-AB6F-F784B5533D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279" y="227456"/>
            <a:ext cx="1224917" cy="631596"/>
          </a:xfrm>
          <a:prstGeom prst="rect">
            <a:avLst/>
          </a:prstGeom>
        </p:spPr>
      </p:pic>
    </p:spTree>
    <p:extLst>
      <p:ext uri="{BB962C8B-B14F-4D97-AF65-F5344CB8AC3E}">
        <p14:creationId xmlns:p14="http://schemas.microsoft.com/office/powerpoint/2010/main" val="19413202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61" y="2880001"/>
            <a:ext cx="11486267" cy="1329595"/>
          </a:xfrm>
          <a:prstGeom prst="rect">
            <a:avLst/>
          </a:prstGeom>
        </p:spPr>
        <p:txBody>
          <a:bodyPr wrap="square" lIns="0" tIns="0" rIns="0" bIns="0" anchor="t" anchorCtr="0">
            <a:spAutoFit/>
          </a:bodyPr>
          <a:lstStyle>
            <a:lvl1pPr algn="l">
              <a:defRPr sz="4800" b="1">
                <a:solidFill>
                  <a:schemeClr val="bg1"/>
                </a:solidFill>
                <a:latin typeface="Montserrat" panose="00000500000000000000" pitchFamily="2"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365761" y="4222657"/>
            <a:ext cx="11486268" cy="332399"/>
          </a:xfrm>
          <a:prstGeom prst="rect">
            <a:avLst/>
          </a:prstGeom>
        </p:spPr>
        <p:txBody>
          <a:bodyPr wrap="square" lIns="0" tIns="0" rIns="0" bIns="0">
            <a:spAutoFit/>
          </a:bodyPr>
          <a:lstStyle>
            <a:lvl1pPr marL="0" indent="0" algn="l">
              <a:buNone/>
              <a:defRPr sz="2400">
                <a:solidFill>
                  <a:schemeClr val="bg1"/>
                </a:solidFill>
                <a:latin typeface="Montserrat" panose="00000500000000000000" pitchFamily="2" charset="0"/>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SUB TITLE IN HERE</a:t>
            </a:r>
          </a:p>
        </p:txBody>
      </p:sp>
      <p:sp>
        <p:nvSpPr>
          <p:cNvPr id="4" name="Date Placeholder 3"/>
          <p:cNvSpPr>
            <a:spLocks noGrp="1"/>
          </p:cNvSpPr>
          <p:nvPr>
            <p:ph type="dt" sz="half" idx="10"/>
          </p:nvPr>
        </p:nvSpPr>
        <p:spPr>
          <a:xfrm>
            <a:off x="365759" y="6321578"/>
            <a:ext cx="2743200" cy="184665"/>
          </a:xfrm>
          <a:prstGeom prst="rect">
            <a:avLst/>
          </a:prstGeom>
        </p:spPr>
        <p:txBody>
          <a:bodyPr lIns="0" tIns="0" rIns="0" bIns="0" anchor="t" anchorCtr="0">
            <a:noAutofit/>
          </a:bodyPr>
          <a:lstStyle>
            <a:lvl1pPr>
              <a:defRPr sz="1333">
                <a:solidFill>
                  <a:schemeClr val="bg1"/>
                </a:solidFill>
                <a:latin typeface="Montserrat" panose="00000500000000000000" pitchFamily="2" charset="0"/>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1477" y="5507027"/>
            <a:ext cx="1460553" cy="999213"/>
          </a:xfrm>
          <a:prstGeom prst="rect">
            <a:avLst/>
          </a:prstGeom>
        </p:spPr>
      </p:pic>
    </p:spTree>
    <p:extLst>
      <p:ext uri="{BB962C8B-B14F-4D97-AF65-F5344CB8AC3E}">
        <p14:creationId xmlns:p14="http://schemas.microsoft.com/office/powerpoint/2010/main" val="136191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3"/>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latin typeface="Montserrat" panose="00000500000000000000" pitchFamily="2" charset="0"/>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latin typeface="Montserrat" panose="00000500000000000000" pitchFamily="2"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pic>
        <p:nvPicPr>
          <p:cNvPr id="4" name="Picture 3">
            <a:extLst>
              <a:ext uri="{FF2B5EF4-FFF2-40B4-BE49-F238E27FC236}">
                <a16:creationId xmlns:a16="http://schemas.microsoft.com/office/drawing/2014/main" id="{3A2D6D01-6D83-49C4-9332-A32E0584F2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8456" y="226560"/>
            <a:ext cx="1117797" cy="573541"/>
          </a:xfrm>
          <a:prstGeom prst="rect">
            <a:avLst/>
          </a:prstGeom>
        </p:spPr>
      </p:pic>
      <p:sp>
        <p:nvSpPr>
          <p:cNvPr id="5" name="Slide Number Placeholder 8">
            <a:extLst>
              <a:ext uri="{FF2B5EF4-FFF2-40B4-BE49-F238E27FC236}">
                <a16:creationId xmlns:a16="http://schemas.microsoft.com/office/drawing/2014/main" id="{55F935FD-9C91-4BB9-89EF-52ABBA7E7ACF}"/>
              </a:ext>
            </a:extLst>
          </p:cNvPr>
          <p:cNvSpPr>
            <a:spLocks noGrp="1"/>
          </p:cNvSpPr>
          <p:nvPr>
            <p:ph type="sldNum" sz="quarter" idx="4"/>
          </p:nvPr>
        </p:nvSpPr>
        <p:spPr>
          <a:xfrm>
            <a:off x="11712000" y="6378000"/>
            <a:ext cx="480000" cy="480000"/>
          </a:xfrm>
          <a:prstGeom prst="rect">
            <a:avLst/>
          </a:prstGeom>
          <a:solidFill>
            <a:schemeClr val="accent3"/>
          </a:solidFill>
        </p:spPr>
        <p:txBody>
          <a:bodyPr vert="horz" lIns="0" tIns="0" rIns="0" bIns="0" rtlCol="0" anchor="ctr"/>
          <a:lstStyle>
            <a:lvl1pPr algn="ctr">
              <a:defRPr sz="1200">
                <a:solidFill>
                  <a:schemeClr val="bg1"/>
                </a:solidFill>
              </a:defRPr>
            </a:lvl1pPr>
          </a:lstStyle>
          <a:p>
            <a:pPr defTabSz="685783"/>
            <a:fld id="{0406593E-52CF-5B45-8CFF-7309163A4729}" type="slidenum">
              <a:rPr lang="en-US" smtClean="0">
                <a:solidFill>
                  <a:srgbClr val="FFFFFF"/>
                </a:solidFill>
              </a:rPr>
              <a:pPr defTabSz="685783"/>
              <a:t>‹#›</a:t>
            </a:fld>
            <a:endParaRPr lang="en-US">
              <a:solidFill>
                <a:srgbClr val="FFFFFF"/>
              </a:solidFill>
            </a:endParaRPr>
          </a:p>
        </p:txBody>
      </p:sp>
      <p:sp>
        <p:nvSpPr>
          <p:cNvPr id="8" name="TextBox 7">
            <a:extLst>
              <a:ext uri="{FF2B5EF4-FFF2-40B4-BE49-F238E27FC236}">
                <a16:creationId xmlns:a16="http://schemas.microsoft.com/office/drawing/2014/main" id="{08BD3686-5374-436F-8F73-D93D1D854FB1}"/>
              </a:ext>
            </a:extLst>
          </p:cNvPr>
          <p:cNvSpPr txBox="1"/>
          <p:nvPr userDrawn="1"/>
        </p:nvSpPr>
        <p:spPr>
          <a:xfrm>
            <a:off x="76201" y="6441759"/>
            <a:ext cx="4539344" cy="352487"/>
          </a:xfrm>
          <a:prstGeom prst="rect">
            <a:avLst/>
          </a:prstGeom>
          <a:noFill/>
        </p:spPr>
        <p:txBody>
          <a:bodyPr wrap="none" rtlCol="0">
            <a:noAutofit/>
          </a:bodyPr>
          <a:lstStyle/>
          <a:p>
            <a:r>
              <a:rPr lang="en-GB" sz="1200" b="1" dirty="0">
                <a:solidFill>
                  <a:schemeClr val="bg1"/>
                </a:solidFill>
                <a:latin typeface="Montserrat" panose="00000500000000000000" pitchFamily="2" charset="0"/>
                <a:cs typeface="Arial" panose="020B0604020202020204" pitchFamily="34" charset="0"/>
              </a:rPr>
              <a:t>CAREERS AND EMPLOYABILITY SERVICES</a:t>
            </a:r>
          </a:p>
        </p:txBody>
      </p:sp>
    </p:spTree>
    <p:extLst>
      <p:ext uri="{BB962C8B-B14F-4D97-AF65-F5344CB8AC3E}">
        <p14:creationId xmlns:p14="http://schemas.microsoft.com/office/powerpoint/2010/main" val="136559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title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76DBA2-B1DE-489D-B0C4-80D5E1C1337D}"/>
              </a:ext>
            </a:extLst>
          </p:cNvPr>
          <p:cNvSpPr/>
          <p:nvPr userDrawn="1"/>
        </p:nvSpPr>
        <p:spPr>
          <a:xfrm>
            <a:off x="0" y="-9870"/>
            <a:ext cx="5101227" cy="68678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416368" y="2013982"/>
            <a:ext cx="4122808" cy="498598"/>
          </a:xfrm>
          <a:prstGeom prst="rect">
            <a:avLst/>
          </a:prstGeom>
        </p:spPr>
        <p:txBody>
          <a:bodyPr wrap="square" lIns="0" tIns="0" rIns="0" bIns="0" anchor="t" anchorCtr="0">
            <a:spAutoFit/>
          </a:bodyPr>
          <a:lstStyle>
            <a:lvl1pPr algn="l">
              <a:defRPr sz="3600" b="1">
                <a:solidFill>
                  <a:schemeClr val="bg1"/>
                </a:solidFill>
                <a:latin typeface="Montserrat" panose="00000500000000000000" pitchFamily="2" charset="0"/>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416369" y="4186693"/>
            <a:ext cx="4122808" cy="498598"/>
          </a:xfrm>
          <a:prstGeom prst="rect">
            <a:avLst/>
          </a:prstGeom>
        </p:spPr>
        <p:txBody>
          <a:bodyPr wrap="square" lIns="0" tIns="0" rIns="0" bIns="0">
            <a:spAutoFit/>
          </a:bodyPr>
          <a:lstStyle>
            <a:lvl1pPr marL="0" indent="0" algn="l">
              <a:spcBef>
                <a:spcPts val="0"/>
              </a:spcBef>
              <a:buNone/>
              <a:defRPr sz="1800">
                <a:solidFill>
                  <a:schemeClr val="bg1"/>
                </a:solidFill>
                <a:latin typeface="Montserrat" panose="00000500000000000000" pitchFamily="2"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 be talking about in this section</a:t>
            </a:r>
          </a:p>
        </p:txBody>
      </p:sp>
      <p:pic>
        <p:nvPicPr>
          <p:cNvPr id="4" name="Picture 3">
            <a:extLst>
              <a:ext uri="{FF2B5EF4-FFF2-40B4-BE49-F238E27FC236}">
                <a16:creationId xmlns:a16="http://schemas.microsoft.com/office/drawing/2014/main" id="{AB319E38-8B36-4122-8A1C-38E99CABB7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368" y="264928"/>
            <a:ext cx="1117797" cy="573541"/>
          </a:xfrm>
          <a:prstGeom prst="rect">
            <a:avLst/>
          </a:prstGeom>
        </p:spPr>
      </p:pic>
      <p:sp>
        <p:nvSpPr>
          <p:cNvPr id="7" name="Slide Number Placeholder 8">
            <a:extLst>
              <a:ext uri="{FF2B5EF4-FFF2-40B4-BE49-F238E27FC236}">
                <a16:creationId xmlns:a16="http://schemas.microsoft.com/office/drawing/2014/main" id="{2B6C5126-922C-4B30-BCEA-21262A120576}"/>
              </a:ext>
            </a:extLst>
          </p:cNvPr>
          <p:cNvSpPr>
            <a:spLocks noGrp="1"/>
          </p:cNvSpPr>
          <p:nvPr>
            <p:ph type="sldNum" sz="quarter" idx="4"/>
          </p:nvPr>
        </p:nvSpPr>
        <p:spPr>
          <a:xfrm>
            <a:off x="11712000" y="6378000"/>
            <a:ext cx="480000" cy="480000"/>
          </a:xfrm>
          <a:prstGeom prst="rect">
            <a:avLst/>
          </a:prstGeom>
          <a:solidFill>
            <a:schemeClr val="accent3"/>
          </a:solidFill>
        </p:spPr>
        <p:txBody>
          <a:bodyPr vert="horz" lIns="0" tIns="0" rIns="0" bIns="0" rtlCol="0" anchor="ctr"/>
          <a:lstStyle>
            <a:lvl1pPr algn="ctr">
              <a:defRPr sz="1200">
                <a:solidFill>
                  <a:schemeClr val="bg1"/>
                </a:solidFill>
              </a:defRPr>
            </a:lvl1pPr>
          </a:lstStyle>
          <a:p>
            <a:pPr defTabSz="685783"/>
            <a:fld id="{0406593E-52CF-5B45-8CFF-7309163A4729}" type="slidenum">
              <a:rPr lang="en-US" smtClean="0">
                <a:solidFill>
                  <a:srgbClr val="FFFFFF"/>
                </a:solidFill>
              </a:rPr>
              <a:pPr defTabSz="685783"/>
              <a:t>‹#›</a:t>
            </a:fld>
            <a:endParaRPr lang="en-US">
              <a:solidFill>
                <a:srgbClr val="FFFFFF"/>
              </a:solidFill>
            </a:endParaRPr>
          </a:p>
        </p:txBody>
      </p:sp>
      <p:sp>
        <p:nvSpPr>
          <p:cNvPr id="8" name="Text Placeholder 9">
            <a:extLst>
              <a:ext uri="{FF2B5EF4-FFF2-40B4-BE49-F238E27FC236}">
                <a16:creationId xmlns:a16="http://schemas.microsoft.com/office/drawing/2014/main" id="{48D6F751-D9DA-4C17-B370-DB4CF18740D1}"/>
              </a:ext>
            </a:extLst>
          </p:cNvPr>
          <p:cNvSpPr>
            <a:spLocks noGrp="1"/>
          </p:cNvSpPr>
          <p:nvPr>
            <p:ph type="body" sz="quarter" idx="11" hasCustomPrompt="1"/>
          </p:nvPr>
        </p:nvSpPr>
        <p:spPr>
          <a:xfrm>
            <a:off x="5517595" y="838468"/>
            <a:ext cx="6194405" cy="5539532"/>
          </a:xfrm>
          <a:prstGeom prst="rect">
            <a:avLst/>
          </a:prstGeom>
        </p:spPr>
        <p:txBody>
          <a:bodyPr lIns="0" tIns="0" rIns="0" bIns="0" numCol="1" spcCol="360000"/>
          <a:lstStyle>
            <a:lvl1pPr marL="0" indent="0" algn="l">
              <a:buNone/>
              <a:defRPr sz="16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9" name="TextBox 8">
            <a:extLst>
              <a:ext uri="{FF2B5EF4-FFF2-40B4-BE49-F238E27FC236}">
                <a16:creationId xmlns:a16="http://schemas.microsoft.com/office/drawing/2014/main" id="{83C9DCB0-B142-4E75-9427-7704A7CB7DB1}"/>
              </a:ext>
            </a:extLst>
          </p:cNvPr>
          <p:cNvSpPr txBox="1"/>
          <p:nvPr userDrawn="1"/>
        </p:nvSpPr>
        <p:spPr>
          <a:xfrm>
            <a:off x="76201" y="6441759"/>
            <a:ext cx="4539344" cy="352487"/>
          </a:xfrm>
          <a:prstGeom prst="rect">
            <a:avLst/>
          </a:prstGeom>
          <a:noFill/>
        </p:spPr>
        <p:txBody>
          <a:bodyPr wrap="none" rtlCol="0">
            <a:noAutofit/>
          </a:bodyPr>
          <a:lstStyle/>
          <a:p>
            <a:r>
              <a:rPr lang="en-GB" sz="1200" b="1" dirty="0">
                <a:solidFill>
                  <a:schemeClr val="bg1"/>
                </a:solidFill>
                <a:latin typeface="Montserrat" panose="00000500000000000000" pitchFamily="2" charset="0"/>
                <a:cs typeface="Arial" panose="020B0604020202020204" pitchFamily="34" charset="0"/>
              </a:rPr>
              <a:t>CAREERS AND EMPLOYABILITY SERVICES</a:t>
            </a:r>
          </a:p>
        </p:txBody>
      </p:sp>
    </p:spTree>
    <p:extLst>
      <p:ext uri="{BB962C8B-B14F-4D97-AF65-F5344CB8AC3E}">
        <p14:creationId xmlns:p14="http://schemas.microsoft.com/office/powerpoint/2010/main" val="293101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title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76DBA2-B1DE-489D-B0C4-80D5E1C1337D}"/>
              </a:ext>
            </a:extLst>
          </p:cNvPr>
          <p:cNvSpPr/>
          <p:nvPr userDrawn="1"/>
        </p:nvSpPr>
        <p:spPr>
          <a:xfrm>
            <a:off x="0" y="-9870"/>
            <a:ext cx="7090773" cy="68678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416368" y="2013982"/>
            <a:ext cx="6111043" cy="498598"/>
          </a:xfrm>
          <a:prstGeom prst="rect">
            <a:avLst/>
          </a:prstGeom>
        </p:spPr>
        <p:txBody>
          <a:bodyPr wrap="square" lIns="0" tIns="0" rIns="0" bIns="0" anchor="t" anchorCtr="0">
            <a:spAutoFit/>
          </a:bodyPr>
          <a:lstStyle>
            <a:lvl1pPr algn="l">
              <a:defRPr sz="3600" b="1">
                <a:solidFill>
                  <a:schemeClr val="bg1"/>
                </a:solidFill>
                <a:latin typeface="Montserrat" panose="00000500000000000000" pitchFamily="2" charset="0"/>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416369" y="4186692"/>
            <a:ext cx="6111041" cy="498598"/>
          </a:xfrm>
          <a:prstGeom prst="rect">
            <a:avLst/>
          </a:prstGeom>
        </p:spPr>
        <p:txBody>
          <a:bodyPr wrap="square" lIns="0" tIns="0" rIns="0" bIns="0">
            <a:spAutoFit/>
          </a:bodyPr>
          <a:lstStyle>
            <a:lvl1pPr marL="0" indent="0" algn="l">
              <a:spcBef>
                <a:spcPts val="0"/>
              </a:spcBef>
              <a:buNone/>
              <a:defRPr sz="1800">
                <a:solidFill>
                  <a:schemeClr val="bg1"/>
                </a:solidFill>
                <a:latin typeface="Montserrat" panose="00000500000000000000" pitchFamily="2"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 be talking about in this section</a:t>
            </a:r>
          </a:p>
        </p:txBody>
      </p:sp>
      <p:pic>
        <p:nvPicPr>
          <p:cNvPr id="4" name="Picture 3">
            <a:extLst>
              <a:ext uri="{FF2B5EF4-FFF2-40B4-BE49-F238E27FC236}">
                <a16:creationId xmlns:a16="http://schemas.microsoft.com/office/drawing/2014/main" id="{AB319E38-8B36-4122-8A1C-38E99CABB7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368" y="264928"/>
            <a:ext cx="1117797" cy="573541"/>
          </a:xfrm>
          <a:prstGeom prst="rect">
            <a:avLst/>
          </a:prstGeom>
        </p:spPr>
      </p:pic>
      <p:sp>
        <p:nvSpPr>
          <p:cNvPr id="7" name="Slide Number Placeholder 8">
            <a:extLst>
              <a:ext uri="{FF2B5EF4-FFF2-40B4-BE49-F238E27FC236}">
                <a16:creationId xmlns:a16="http://schemas.microsoft.com/office/drawing/2014/main" id="{2B6C5126-922C-4B30-BCEA-21262A120576}"/>
              </a:ext>
            </a:extLst>
          </p:cNvPr>
          <p:cNvSpPr>
            <a:spLocks noGrp="1"/>
          </p:cNvSpPr>
          <p:nvPr>
            <p:ph type="sldNum" sz="quarter" idx="4"/>
          </p:nvPr>
        </p:nvSpPr>
        <p:spPr>
          <a:xfrm>
            <a:off x="11712000" y="6378000"/>
            <a:ext cx="480000" cy="480000"/>
          </a:xfrm>
          <a:prstGeom prst="rect">
            <a:avLst/>
          </a:prstGeom>
          <a:solidFill>
            <a:schemeClr val="accent3"/>
          </a:solidFill>
        </p:spPr>
        <p:txBody>
          <a:bodyPr vert="horz" lIns="0" tIns="0" rIns="0" bIns="0" rtlCol="0" anchor="ctr"/>
          <a:lstStyle>
            <a:lvl1pPr algn="ctr">
              <a:defRPr sz="1200">
                <a:solidFill>
                  <a:schemeClr val="bg1"/>
                </a:solidFill>
              </a:defRPr>
            </a:lvl1pPr>
          </a:lstStyle>
          <a:p>
            <a:pPr defTabSz="685783"/>
            <a:fld id="{0406593E-52CF-5B45-8CFF-7309163A4729}" type="slidenum">
              <a:rPr lang="en-US" smtClean="0">
                <a:solidFill>
                  <a:srgbClr val="FFFFFF"/>
                </a:solidFill>
              </a:rPr>
              <a:pPr defTabSz="685783"/>
              <a:t>‹#›</a:t>
            </a:fld>
            <a:endParaRPr lang="en-US">
              <a:solidFill>
                <a:srgbClr val="FFFFFF"/>
              </a:solidFill>
            </a:endParaRPr>
          </a:p>
        </p:txBody>
      </p:sp>
      <p:sp>
        <p:nvSpPr>
          <p:cNvPr id="8" name="Text Placeholder 9">
            <a:extLst>
              <a:ext uri="{FF2B5EF4-FFF2-40B4-BE49-F238E27FC236}">
                <a16:creationId xmlns:a16="http://schemas.microsoft.com/office/drawing/2014/main" id="{48D6F751-D9DA-4C17-B370-DB4CF18740D1}"/>
              </a:ext>
            </a:extLst>
          </p:cNvPr>
          <p:cNvSpPr>
            <a:spLocks noGrp="1"/>
          </p:cNvSpPr>
          <p:nvPr>
            <p:ph type="body" sz="quarter" idx="11" hasCustomPrompt="1"/>
          </p:nvPr>
        </p:nvSpPr>
        <p:spPr>
          <a:xfrm>
            <a:off x="7507141" y="838468"/>
            <a:ext cx="4204859" cy="5539532"/>
          </a:xfrm>
          <a:prstGeom prst="rect">
            <a:avLst/>
          </a:prstGeom>
        </p:spPr>
        <p:txBody>
          <a:bodyPr lIns="0" tIns="0" rIns="0" bIns="0" numCol="1" spcCol="360000"/>
          <a:lstStyle>
            <a:lvl1pPr marL="0" indent="0" algn="l">
              <a:buNone/>
              <a:defRPr sz="16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11" name="TextBox 10">
            <a:extLst>
              <a:ext uri="{FF2B5EF4-FFF2-40B4-BE49-F238E27FC236}">
                <a16:creationId xmlns:a16="http://schemas.microsoft.com/office/drawing/2014/main" id="{1CAF7093-206E-4E57-BDF5-017A4F1C5C6F}"/>
              </a:ext>
            </a:extLst>
          </p:cNvPr>
          <p:cNvSpPr txBox="1"/>
          <p:nvPr userDrawn="1"/>
        </p:nvSpPr>
        <p:spPr>
          <a:xfrm>
            <a:off x="76201" y="6441759"/>
            <a:ext cx="4539344" cy="352487"/>
          </a:xfrm>
          <a:prstGeom prst="rect">
            <a:avLst/>
          </a:prstGeom>
          <a:noFill/>
        </p:spPr>
        <p:txBody>
          <a:bodyPr wrap="none" rtlCol="0">
            <a:noAutofit/>
          </a:bodyPr>
          <a:lstStyle/>
          <a:p>
            <a:r>
              <a:rPr lang="en-GB" sz="1200" b="1" dirty="0">
                <a:solidFill>
                  <a:schemeClr val="bg1"/>
                </a:solidFill>
                <a:latin typeface="Montserrat" panose="00000500000000000000" pitchFamily="2" charset="0"/>
                <a:cs typeface="Arial" panose="020B0604020202020204" pitchFamily="34" charset="0"/>
              </a:rPr>
              <a:t>CAREERS AND EMPLOYABILITY SERVICES</a:t>
            </a:r>
          </a:p>
        </p:txBody>
      </p:sp>
    </p:spTree>
    <p:extLst>
      <p:ext uri="{BB962C8B-B14F-4D97-AF65-F5344CB8AC3E}">
        <p14:creationId xmlns:p14="http://schemas.microsoft.com/office/powerpoint/2010/main" val="19055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title - blu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D94A497-B175-4CBB-A16B-848188226A1F}"/>
              </a:ext>
            </a:extLst>
          </p:cNvPr>
          <p:cNvSpPr>
            <a:spLocks noGrp="1"/>
          </p:cNvSpPr>
          <p:nvPr>
            <p:ph type="pic" sz="quarter" idx="29" hasCustomPrompt="1"/>
          </p:nvPr>
        </p:nvSpPr>
        <p:spPr>
          <a:xfrm>
            <a:off x="7090773" y="0"/>
            <a:ext cx="5101227"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5" name="Rectangle 4">
            <a:extLst>
              <a:ext uri="{FF2B5EF4-FFF2-40B4-BE49-F238E27FC236}">
                <a16:creationId xmlns:a16="http://schemas.microsoft.com/office/drawing/2014/main" id="{0676DBA2-B1DE-489D-B0C4-80D5E1C1337D}"/>
              </a:ext>
            </a:extLst>
          </p:cNvPr>
          <p:cNvSpPr/>
          <p:nvPr userDrawn="1"/>
        </p:nvSpPr>
        <p:spPr>
          <a:xfrm>
            <a:off x="0" y="-9870"/>
            <a:ext cx="7090773" cy="68678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416368" y="2013982"/>
            <a:ext cx="6111043" cy="498598"/>
          </a:xfrm>
          <a:prstGeom prst="rect">
            <a:avLst/>
          </a:prstGeom>
        </p:spPr>
        <p:txBody>
          <a:bodyPr wrap="square" lIns="0" tIns="0" rIns="0" bIns="0" anchor="t" anchorCtr="0">
            <a:spAutoFit/>
          </a:bodyPr>
          <a:lstStyle>
            <a:lvl1pPr algn="l">
              <a:defRPr sz="3600" b="1">
                <a:solidFill>
                  <a:schemeClr val="bg1"/>
                </a:solidFill>
                <a:latin typeface="Montserrat" panose="00000500000000000000" pitchFamily="2" charset="0"/>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416369" y="4186692"/>
            <a:ext cx="6111041" cy="498598"/>
          </a:xfrm>
          <a:prstGeom prst="rect">
            <a:avLst/>
          </a:prstGeom>
        </p:spPr>
        <p:txBody>
          <a:bodyPr wrap="square" lIns="0" tIns="0" rIns="0" bIns="0">
            <a:spAutoFit/>
          </a:bodyPr>
          <a:lstStyle>
            <a:lvl1pPr marL="0" indent="0" algn="l">
              <a:spcBef>
                <a:spcPts val="0"/>
              </a:spcBef>
              <a:buNone/>
              <a:defRPr sz="1800">
                <a:solidFill>
                  <a:schemeClr val="bg1"/>
                </a:solidFill>
                <a:latin typeface="Montserrat" panose="00000500000000000000" pitchFamily="2"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 be talking about in this section</a:t>
            </a:r>
          </a:p>
        </p:txBody>
      </p:sp>
      <p:pic>
        <p:nvPicPr>
          <p:cNvPr id="4" name="Picture 3">
            <a:extLst>
              <a:ext uri="{FF2B5EF4-FFF2-40B4-BE49-F238E27FC236}">
                <a16:creationId xmlns:a16="http://schemas.microsoft.com/office/drawing/2014/main" id="{AB319E38-8B36-4122-8A1C-38E99CABB7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368" y="264928"/>
            <a:ext cx="1117797" cy="573541"/>
          </a:xfrm>
          <a:prstGeom prst="rect">
            <a:avLst/>
          </a:prstGeom>
        </p:spPr>
      </p:pic>
      <p:sp>
        <p:nvSpPr>
          <p:cNvPr id="7" name="Slide Number Placeholder 8">
            <a:extLst>
              <a:ext uri="{FF2B5EF4-FFF2-40B4-BE49-F238E27FC236}">
                <a16:creationId xmlns:a16="http://schemas.microsoft.com/office/drawing/2014/main" id="{2B6C5126-922C-4B30-BCEA-21262A120576}"/>
              </a:ext>
            </a:extLst>
          </p:cNvPr>
          <p:cNvSpPr>
            <a:spLocks noGrp="1"/>
          </p:cNvSpPr>
          <p:nvPr>
            <p:ph type="sldNum" sz="quarter" idx="4"/>
          </p:nvPr>
        </p:nvSpPr>
        <p:spPr>
          <a:xfrm>
            <a:off x="11712000" y="6378000"/>
            <a:ext cx="480000" cy="480000"/>
          </a:xfrm>
          <a:prstGeom prst="rect">
            <a:avLst/>
          </a:prstGeom>
          <a:solidFill>
            <a:schemeClr val="accent3"/>
          </a:solidFill>
        </p:spPr>
        <p:txBody>
          <a:bodyPr vert="horz" lIns="0" tIns="0" rIns="0" bIns="0" rtlCol="0" anchor="ctr"/>
          <a:lstStyle>
            <a:lvl1pPr algn="ctr">
              <a:defRPr sz="1200">
                <a:solidFill>
                  <a:schemeClr val="bg1"/>
                </a:solidFill>
              </a:defRPr>
            </a:lvl1pPr>
          </a:lstStyle>
          <a:p>
            <a:pPr defTabSz="685783"/>
            <a:fld id="{0406593E-52CF-5B45-8CFF-7309163A4729}" type="slidenum">
              <a:rPr lang="en-US" smtClean="0">
                <a:solidFill>
                  <a:srgbClr val="FFFFFF"/>
                </a:solidFill>
              </a:rPr>
              <a:pPr defTabSz="685783"/>
              <a:t>‹#›</a:t>
            </a:fld>
            <a:endParaRPr lang="en-US">
              <a:solidFill>
                <a:srgbClr val="FFFFFF"/>
              </a:solidFill>
            </a:endParaRPr>
          </a:p>
        </p:txBody>
      </p:sp>
      <p:sp>
        <p:nvSpPr>
          <p:cNvPr id="10" name="TextBox 9">
            <a:extLst>
              <a:ext uri="{FF2B5EF4-FFF2-40B4-BE49-F238E27FC236}">
                <a16:creationId xmlns:a16="http://schemas.microsoft.com/office/drawing/2014/main" id="{F63BB7E5-EA58-4B67-A081-E6DA9A01461A}"/>
              </a:ext>
            </a:extLst>
          </p:cNvPr>
          <p:cNvSpPr txBox="1"/>
          <p:nvPr userDrawn="1"/>
        </p:nvSpPr>
        <p:spPr>
          <a:xfrm>
            <a:off x="76201" y="6441759"/>
            <a:ext cx="4539344" cy="352487"/>
          </a:xfrm>
          <a:prstGeom prst="rect">
            <a:avLst/>
          </a:prstGeom>
          <a:noFill/>
        </p:spPr>
        <p:txBody>
          <a:bodyPr wrap="none" rtlCol="0">
            <a:noAutofit/>
          </a:bodyPr>
          <a:lstStyle/>
          <a:p>
            <a:r>
              <a:rPr lang="en-GB" sz="1200" b="1" dirty="0">
                <a:solidFill>
                  <a:schemeClr val="bg1"/>
                </a:solidFill>
                <a:latin typeface="Montserrat" panose="00000500000000000000" pitchFamily="2" charset="0"/>
                <a:cs typeface="Arial" panose="020B0604020202020204" pitchFamily="34" charset="0"/>
              </a:rPr>
              <a:t>CAREERS AND EMPLOYABILITY SERVICES</a:t>
            </a:r>
          </a:p>
        </p:txBody>
      </p:sp>
    </p:spTree>
    <p:extLst>
      <p:ext uri="{BB962C8B-B14F-4D97-AF65-F5344CB8AC3E}">
        <p14:creationId xmlns:p14="http://schemas.microsoft.com/office/powerpoint/2010/main" val="301843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5451565" y="1163671"/>
            <a:ext cx="4276075" cy="261938"/>
          </a:xfrm>
          <a:prstGeom prst="rect">
            <a:avLst/>
          </a:prstGeom>
        </p:spPr>
        <p:txBody>
          <a:bodyPr/>
          <a:lstStyle>
            <a:lvl1pPr marL="0" indent="0">
              <a:buNone/>
              <a:defRPr sz="1400" b="1">
                <a:solidFill>
                  <a:schemeClr val="accent3"/>
                </a:solidFill>
                <a:latin typeface="Montserrat" panose="00000500000000000000" pitchFamily="2" charset="0"/>
              </a:defRPr>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5451565" y="1432809"/>
            <a:ext cx="4276075" cy="360000"/>
          </a:xfrm>
          <a:prstGeom prst="rect">
            <a:avLst/>
          </a:prstGeom>
        </p:spPr>
        <p:txBody>
          <a:bodyPr tIns="0" bIns="0"/>
          <a:lstStyle>
            <a:lvl1pPr marL="0" indent="0">
              <a:buNone/>
              <a:defRPr sz="105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5451565" y="1864178"/>
            <a:ext cx="4276075" cy="261938"/>
          </a:xfrm>
          <a:prstGeom prst="rect">
            <a:avLst/>
          </a:prstGeom>
        </p:spPr>
        <p:txBody>
          <a:bodyPr/>
          <a:lstStyle>
            <a:lvl1pPr marL="0" indent="0">
              <a:buNone/>
              <a:defRPr sz="1400" b="1">
                <a:solidFill>
                  <a:schemeClr val="accent3"/>
                </a:solidFill>
                <a:latin typeface="Montserrat" panose="00000500000000000000" pitchFamily="2" charset="0"/>
              </a:defRPr>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5451565" y="2133316"/>
            <a:ext cx="4276075" cy="360000"/>
          </a:xfrm>
          <a:prstGeom prst="rect">
            <a:avLst/>
          </a:prstGeom>
        </p:spPr>
        <p:txBody>
          <a:bodyPr tIns="0" bIns="0"/>
          <a:lstStyle>
            <a:lvl1pPr marL="0" indent="0">
              <a:buNone/>
              <a:defRPr sz="105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5451565" y="2564685"/>
            <a:ext cx="4276075" cy="261938"/>
          </a:xfrm>
          <a:prstGeom prst="rect">
            <a:avLst/>
          </a:prstGeom>
        </p:spPr>
        <p:txBody>
          <a:bodyPr/>
          <a:lstStyle>
            <a:lvl1pPr marL="0" indent="0">
              <a:buNone/>
              <a:defRPr sz="1400" b="1">
                <a:solidFill>
                  <a:schemeClr val="accent3"/>
                </a:solidFill>
                <a:latin typeface="Montserrat" panose="00000500000000000000" pitchFamily="2" charset="0"/>
              </a:defRPr>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5451565" y="2833823"/>
            <a:ext cx="4276075" cy="360000"/>
          </a:xfrm>
          <a:prstGeom prst="rect">
            <a:avLst/>
          </a:prstGeom>
        </p:spPr>
        <p:txBody>
          <a:bodyPr tIns="0" bIns="0"/>
          <a:lstStyle>
            <a:lvl1pPr marL="0" indent="0">
              <a:buNone/>
              <a:defRPr sz="105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5451565" y="3265192"/>
            <a:ext cx="4276075" cy="261938"/>
          </a:xfrm>
          <a:prstGeom prst="rect">
            <a:avLst/>
          </a:prstGeom>
        </p:spPr>
        <p:txBody>
          <a:bodyPr/>
          <a:lstStyle>
            <a:lvl1pPr marL="0" indent="0">
              <a:buNone/>
              <a:defRPr sz="1400" b="1">
                <a:solidFill>
                  <a:schemeClr val="accent3"/>
                </a:solidFill>
                <a:latin typeface="Montserrat" panose="00000500000000000000" pitchFamily="2" charset="0"/>
              </a:defRPr>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5451565" y="3534330"/>
            <a:ext cx="4276075" cy="360000"/>
          </a:xfrm>
          <a:prstGeom prst="rect">
            <a:avLst/>
          </a:prstGeom>
        </p:spPr>
        <p:txBody>
          <a:bodyPr tIns="0" bIns="0"/>
          <a:lstStyle>
            <a:lvl1pPr marL="0" indent="0">
              <a:buNone/>
              <a:defRPr sz="105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5451565" y="3965699"/>
            <a:ext cx="4276075" cy="261938"/>
          </a:xfrm>
          <a:prstGeom prst="rect">
            <a:avLst/>
          </a:prstGeom>
        </p:spPr>
        <p:txBody>
          <a:bodyPr/>
          <a:lstStyle>
            <a:lvl1pPr marL="0" indent="0">
              <a:buNone/>
              <a:defRPr sz="1400" b="1">
                <a:solidFill>
                  <a:schemeClr val="accent3"/>
                </a:solidFill>
                <a:latin typeface="Montserrat" panose="00000500000000000000" pitchFamily="2" charset="0"/>
              </a:defRPr>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5451565" y="4234837"/>
            <a:ext cx="4276075" cy="360000"/>
          </a:xfrm>
          <a:prstGeom prst="rect">
            <a:avLst/>
          </a:prstGeom>
        </p:spPr>
        <p:txBody>
          <a:bodyPr tIns="0" bIns="0"/>
          <a:lstStyle>
            <a:lvl1pPr marL="0" indent="0">
              <a:buNone/>
              <a:defRPr sz="105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5451565" y="4666206"/>
            <a:ext cx="4276075" cy="261938"/>
          </a:xfrm>
          <a:prstGeom prst="rect">
            <a:avLst/>
          </a:prstGeom>
        </p:spPr>
        <p:txBody>
          <a:bodyPr/>
          <a:lstStyle>
            <a:lvl1pPr marL="0" indent="0">
              <a:buNone/>
              <a:defRPr sz="1400" b="1">
                <a:solidFill>
                  <a:schemeClr val="accent3"/>
                </a:solidFill>
                <a:latin typeface="Montserrat" panose="00000500000000000000" pitchFamily="2" charset="0"/>
              </a:defRPr>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5451565" y="4935344"/>
            <a:ext cx="4276075" cy="360000"/>
          </a:xfrm>
          <a:prstGeom prst="rect">
            <a:avLst/>
          </a:prstGeom>
        </p:spPr>
        <p:txBody>
          <a:bodyPr tIns="0" bIns="0"/>
          <a:lstStyle>
            <a:lvl1pPr marL="0" indent="0">
              <a:buNone/>
              <a:defRPr sz="105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5101227"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5451566" y="720610"/>
            <a:ext cx="1915887" cy="261938"/>
          </a:xfrm>
          <a:prstGeom prst="rect">
            <a:avLst/>
          </a:prstGeom>
          <a:solidFill>
            <a:schemeClr val="accent3"/>
          </a:solidFill>
        </p:spPr>
        <p:txBody>
          <a:bodyPr wrap="square" lIns="36000" tIns="18000" rIns="0" bIns="0" anchor="ctr" anchorCtr="0">
            <a:noAutofit/>
          </a:bodyPr>
          <a:lstStyle>
            <a:lvl1pPr algn="l">
              <a:defRPr sz="1800" b="1" baseline="0">
                <a:solidFill>
                  <a:schemeClr val="bg1"/>
                </a:solidFill>
                <a:latin typeface="Montserrat" panose="00000500000000000000" pitchFamily="2" charset="0"/>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11536392" y="6364967"/>
            <a:ext cx="655608" cy="491706"/>
          </a:xfrm>
          <a:prstGeom prst="rect">
            <a:avLst/>
          </a:prstGeom>
          <a:solidFill>
            <a:schemeClr val="accent3"/>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pic>
        <p:nvPicPr>
          <p:cNvPr id="26" name="Picture 25">
            <a:extLst>
              <a:ext uri="{FF2B5EF4-FFF2-40B4-BE49-F238E27FC236}">
                <a16:creationId xmlns:a16="http://schemas.microsoft.com/office/drawing/2014/main" id="{2922EB65-B46A-4539-8B37-E3556FF5EB7A}"/>
              </a:ext>
            </a:extLst>
          </p:cNvPr>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10791910" y="200297"/>
            <a:ext cx="1083788" cy="558826"/>
          </a:xfrm>
          <a:prstGeom prst="rect">
            <a:avLst/>
          </a:prstGeom>
        </p:spPr>
      </p:pic>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an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306E03-E05C-4B4F-8192-645D79C218E0}"/>
              </a:ext>
            </a:extLst>
          </p:cNvPr>
          <p:cNvSpPr/>
          <p:nvPr userDrawn="1"/>
        </p:nvSpPr>
        <p:spPr>
          <a:xfrm>
            <a:off x="0" y="-9870"/>
            <a:ext cx="12192000" cy="2560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Slide Number Placeholder 2"/>
          <p:cNvSpPr>
            <a:spLocks noGrp="1"/>
          </p:cNvSpPr>
          <p:nvPr>
            <p:ph type="sldNum" sz="quarter" idx="10"/>
          </p:nvPr>
        </p:nvSpPr>
        <p:spPr>
          <a:xfrm>
            <a:off x="11712000" y="6378000"/>
            <a:ext cx="480000" cy="480000"/>
          </a:xfrm>
          <a:prstGeom prst="rect">
            <a:avLst/>
          </a:prstGeom>
        </p:spPr>
        <p:txBody>
          <a:bodyPr/>
          <a:lstStyle/>
          <a:p>
            <a:fld id="{0406593E-52CF-5B45-8CFF-7309163A4729}" type="slidenum">
              <a:rPr lang="en-US" smtClean="0">
                <a:solidFill>
                  <a:srgbClr val="FFFFFF"/>
                </a:solidFill>
              </a:rPr>
              <a:pPr/>
              <a:t>‹#›</a:t>
            </a:fld>
            <a:endParaRPr lang="en-US">
              <a:solidFill>
                <a:srgbClr val="FFFFFF"/>
              </a:solidFill>
            </a:endParaRPr>
          </a:p>
        </p:txBody>
      </p:sp>
      <p:sp>
        <p:nvSpPr>
          <p:cNvPr id="8" name="Title 1"/>
          <p:cNvSpPr>
            <a:spLocks noGrp="1"/>
          </p:cNvSpPr>
          <p:nvPr>
            <p:ph type="ctrTitle" hasCustomPrompt="1"/>
          </p:nvPr>
        </p:nvSpPr>
        <p:spPr>
          <a:xfrm>
            <a:off x="792721" y="853277"/>
            <a:ext cx="4853699" cy="644055"/>
          </a:xfrm>
          <a:prstGeom prst="rect">
            <a:avLst/>
          </a:prstGeom>
          <a:noFill/>
        </p:spPr>
        <p:txBody>
          <a:bodyPr wrap="square" lIns="36000" tIns="18000" rIns="0" bIns="0" anchor="ctr" anchorCtr="0">
            <a:noAutofit/>
          </a:bodyPr>
          <a:lstStyle>
            <a:lvl1pPr algn="l">
              <a:defRPr sz="3300" b="1" baseline="0">
                <a:solidFill>
                  <a:schemeClr val="bg1"/>
                </a:solidFill>
                <a:latin typeface="Montserrat" panose="00000500000000000000" pitchFamily="2" charset="0"/>
              </a:defRPr>
            </a:lvl1pPr>
          </a:lstStyle>
          <a:p>
            <a:r>
              <a:rPr lang="en-US" dirty="0"/>
              <a:t>INSERT TITLE</a:t>
            </a:r>
          </a:p>
        </p:txBody>
      </p:sp>
      <p:sp>
        <p:nvSpPr>
          <p:cNvPr id="12" name="TextBox 11">
            <a:extLst>
              <a:ext uri="{FF2B5EF4-FFF2-40B4-BE49-F238E27FC236}">
                <a16:creationId xmlns:a16="http://schemas.microsoft.com/office/drawing/2014/main" id="{14B68B69-6305-4FB7-BEF6-A155FF78C2EF}"/>
              </a:ext>
            </a:extLst>
          </p:cNvPr>
          <p:cNvSpPr txBox="1"/>
          <p:nvPr userDrawn="1"/>
        </p:nvSpPr>
        <p:spPr>
          <a:xfrm>
            <a:off x="76201" y="6441759"/>
            <a:ext cx="4539344" cy="352487"/>
          </a:xfrm>
          <a:prstGeom prst="rect">
            <a:avLst/>
          </a:prstGeom>
          <a:noFill/>
        </p:spPr>
        <p:txBody>
          <a:bodyPr wrap="none" rtlCol="0">
            <a:noAutofit/>
          </a:bodyPr>
          <a:lstStyle/>
          <a:p>
            <a:r>
              <a:rPr lang="en-GB" sz="1200" b="1" dirty="0">
                <a:solidFill>
                  <a:schemeClr val="accent4"/>
                </a:solidFill>
                <a:latin typeface="Montserrat" panose="00000500000000000000" pitchFamily="2" charset="0"/>
                <a:cs typeface="Arial" panose="020B0604020202020204" pitchFamily="34" charset="0"/>
              </a:rPr>
              <a:t>CAREERS AND EMPLOYABILITY SERVICES</a:t>
            </a:r>
          </a:p>
        </p:txBody>
      </p:sp>
      <p:sp>
        <p:nvSpPr>
          <p:cNvPr id="9" name="Text Placeholder 9">
            <a:extLst>
              <a:ext uri="{FF2B5EF4-FFF2-40B4-BE49-F238E27FC236}">
                <a16:creationId xmlns:a16="http://schemas.microsoft.com/office/drawing/2014/main" id="{A2C13DE8-49AC-42FD-86D2-0E90D2B3F8E4}"/>
              </a:ext>
            </a:extLst>
          </p:cNvPr>
          <p:cNvSpPr>
            <a:spLocks noGrp="1"/>
          </p:cNvSpPr>
          <p:nvPr>
            <p:ph type="body" sz="quarter" idx="11" hasCustomPrompt="1"/>
          </p:nvPr>
        </p:nvSpPr>
        <p:spPr>
          <a:xfrm>
            <a:off x="528000" y="2781121"/>
            <a:ext cx="11136000" cy="2226767"/>
          </a:xfrm>
          <a:prstGeom prst="rect">
            <a:avLst/>
          </a:prstGeom>
        </p:spPr>
        <p:txBody>
          <a:bodyPr lIns="0" tIns="0" rIns="0" bIns="0" numCol="1" spcCol="360000"/>
          <a:lstStyle>
            <a:lvl1pPr marL="0" indent="0" algn="l">
              <a:buNone/>
              <a:defRPr sz="1600"/>
            </a:lvl1pPr>
            <a:lvl2pPr algn="l">
              <a:defRPr/>
            </a:lvl2pPr>
            <a:lvl3pPr algn="l">
              <a:defRPr/>
            </a:lvl3pPr>
            <a:lvl4pPr algn="l">
              <a:defRPr/>
            </a:lvl4pPr>
            <a:lvl5pPr algn="l">
              <a:defRPr/>
            </a:lvl5pPr>
          </a:lstStyle>
          <a:p>
            <a:pPr lvl="0"/>
            <a:r>
              <a:rPr lang="en-US" dirty="0"/>
              <a:t>Body text</a:t>
            </a:r>
          </a:p>
          <a:p>
            <a:pPr lvl="0"/>
            <a:endParaRPr lang="en-US" dirty="0"/>
          </a:p>
        </p:txBody>
      </p:sp>
      <p:pic>
        <p:nvPicPr>
          <p:cNvPr id="10" name="Picture 9">
            <a:extLst>
              <a:ext uri="{FF2B5EF4-FFF2-40B4-BE49-F238E27FC236}">
                <a16:creationId xmlns:a16="http://schemas.microsoft.com/office/drawing/2014/main" id="{704C20FF-4F84-4375-AFC9-8517BF114D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8456" y="226560"/>
            <a:ext cx="1117797" cy="573541"/>
          </a:xfrm>
          <a:prstGeom prst="rect">
            <a:avLst/>
          </a:prstGeom>
        </p:spPr>
      </p:pic>
    </p:spTree>
    <p:extLst>
      <p:ext uri="{BB962C8B-B14F-4D97-AF65-F5344CB8AC3E}">
        <p14:creationId xmlns:p14="http://schemas.microsoft.com/office/powerpoint/2010/main" val="119337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ayout - just an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712000" y="6378000"/>
            <a:ext cx="480000" cy="480000"/>
          </a:xfrm>
          <a:prstGeom prst="rect">
            <a:avLst/>
          </a:prstGeom>
        </p:spPr>
        <p:txBody>
          <a:bodyPr/>
          <a:lstStyle/>
          <a:p>
            <a:fld id="{0406593E-52CF-5B45-8CFF-7309163A4729}" type="slidenum">
              <a:rPr lang="en-US" smtClean="0">
                <a:solidFill>
                  <a:srgbClr val="FFFFFF"/>
                </a:solidFill>
              </a:rPr>
              <a:pPr/>
              <a:t>‹#›</a:t>
            </a:fld>
            <a:endParaRPr lang="en-US">
              <a:solidFill>
                <a:srgbClr val="FFFFFF"/>
              </a:solidFill>
            </a:endParaRPr>
          </a:p>
        </p:txBody>
      </p:sp>
      <p:sp>
        <p:nvSpPr>
          <p:cNvPr id="8" name="Title 1"/>
          <p:cNvSpPr>
            <a:spLocks noGrp="1"/>
          </p:cNvSpPr>
          <p:nvPr>
            <p:ph type="ctrTitle" hasCustomPrompt="1"/>
          </p:nvPr>
        </p:nvSpPr>
        <p:spPr>
          <a:xfrm>
            <a:off x="5608320" y="1010033"/>
            <a:ext cx="5089083" cy="644055"/>
          </a:xfrm>
          <a:prstGeom prst="rect">
            <a:avLst/>
          </a:prstGeom>
          <a:noFill/>
        </p:spPr>
        <p:txBody>
          <a:bodyPr wrap="square" lIns="36000" tIns="18000" rIns="0" bIns="0" anchor="ctr" anchorCtr="0">
            <a:noAutofit/>
          </a:bodyPr>
          <a:lstStyle>
            <a:lvl1pPr algn="l">
              <a:defRPr sz="3300" b="1" baseline="0">
                <a:solidFill>
                  <a:schemeClr val="accent4"/>
                </a:solidFill>
                <a:latin typeface="Montserrat" panose="00000500000000000000" pitchFamily="2" charset="0"/>
              </a:defRPr>
            </a:lvl1pPr>
          </a:lstStyle>
          <a:p>
            <a:r>
              <a:rPr lang="en-US" dirty="0"/>
              <a:t>INSERT TITLE</a:t>
            </a:r>
          </a:p>
        </p:txBody>
      </p:sp>
      <p:sp>
        <p:nvSpPr>
          <p:cNvPr id="12" name="TextBox 11">
            <a:extLst>
              <a:ext uri="{FF2B5EF4-FFF2-40B4-BE49-F238E27FC236}">
                <a16:creationId xmlns:a16="http://schemas.microsoft.com/office/drawing/2014/main" id="{14B68B69-6305-4FB7-BEF6-A155FF78C2EF}"/>
              </a:ext>
            </a:extLst>
          </p:cNvPr>
          <p:cNvSpPr txBox="1"/>
          <p:nvPr userDrawn="1"/>
        </p:nvSpPr>
        <p:spPr>
          <a:xfrm>
            <a:off x="76201" y="6441759"/>
            <a:ext cx="4539344" cy="352487"/>
          </a:xfrm>
          <a:prstGeom prst="rect">
            <a:avLst/>
          </a:prstGeom>
          <a:noFill/>
        </p:spPr>
        <p:txBody>
          <a:bodyPr wrap="none" rtlCol="0">
            <a:noAutofit/>
          </a:bodyPr>
          <a:lstStyle/>
          <a:p>
            <a:r>
              <a:rPr lang="en-GB" sz="1200" b="1" dirty="0">
                <a:solidFill>
                  <a:srgbClr val="1E4B9B"/>
                </a:solidFill>
                <a:latin typeface="Montserrat" panose="00000500000000000000" pitchFamily="2" charset="0"/>
                <a:cs typeface="Arial" panose="020B0604020202020204" pitchFamily="34" charset="0"/>
              </a:rPr>
              <a:t>CAREERS AND EMPLOYABILITY SERVICES</a:t>
            </a:r>
          </a:p>
        </p:txBody>
      </p:sp>
      <p:sp>
        <p:nvSpPr>
          <p:cNvPr id="9" name="Text Placeholder 9">
            <a:extLst>
              <a:ext uri="{FF2B5EF4-FFF2-40B4-BE49-F238E27FC236}">
                <a16:creationId xmlns:a16="http://schemas.microsoft.com/office/drawing/2014/main" id="{A2C13DE8-49AC-42FD-86D2-0E90D2B3F8E4}"/>
              </a:ext>
            </a:extLst>
          </p:cNvPr>
          <p:cNvSpPr>
            <a:spLocks noGrp="1"/>
          </p:cNvSpPr>
          <p:nvPr>
            <p:ph type="body" sz="quarter" idx="11" hasCustomPrompt="1"/>
          </p:nvPr>
        </p:nvSpPr>
        <p:spPr>
          <a:xfrm>
            <a:off x="5608320" y="2781121"/>
            <a:ext cx="6055680" cy="2226767"/>
          </a:xfrm>
          <a:prstGeom prst="rect">
            <a:avLst/>
          </a:prstGeom>
        </p:spPr>
        <p:txBody>
          <a:bodyPr lIns="0" tIns="0" rIns="0" bIns="0" numCol="1" spcCol="360000"/>
          <a:lstStyle>
            <a:lvl1pPr marL="0" indent="0" algn="l">
              <a:buNone/>
              <a:defRPr sz="1600">
                <a:solidFill>
                  <a:schemeClr val="tx1"/>
                </a:solidFill>
              </a:defRPr>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11" name="Picture Placeholder 2">
            <a:extLst>
              <a:ext uri="{FF2B5EF4-FFF2-40B4-BE49-F238E27FC236}">
                <a16:creationId xmlns:a16="http://schemas.microsoft.com/office/drawing/2014/main" id="{9E4DB820-443C-44A6-A61D-5C3CF4AEB435}"/>
              </a:ext>
            </a:extLst>
          </p:cNvPr>
          <p:cNvSpPr>
            <a:spLocks noGrp="1"/>
          </p:cNvSpPr>
          <p:nvPr>
            <p:ph type="pic" sz="quarter" idx="29" hasCustomPrompt="1"/>
          </p:nvPr>
        </p:nvSpPr>
        <p:spPr>
          <a:xfrm>
            <a:off x="0" y="0"/>
            <a:ext cx="5101227"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pic>
        <p:nvPicPr>
          <p:cNvPr id="13" name="Picture 12">
            <a:extLst>
              <a:ext uri="{FF2B5EF4-FFF2-40B4-BE49-F238E27FC236}">
                <a16:creationId xmlns:a16="http://schemas.microsoft.com/office/drawing/2014/main" id="{12CD3A01-B0C3-4FD5-9EA2-ED65BBC982AA}"/>
              </a:ext>
            </a:extLst>
          </p:cNvPr>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10791910" y="200297"/>
            <a:ext cx="1083788" cy="558826"/>
          </a:xfrm>
          <a:prstGeom prst="rect">
            <a:avLst/>
          </a:prstGeom>
        </p:spPr>
      </p:pic>
    </p:spTree>
    <p:extLst>
      <p:ext uri="{BB962C8B-B14F-4D97-AF65-F5344CB8AC3E}">
        <p14:creationId xmlns:p14="http://schemas.microsoft.com/office/powerpoint/2010/main" val="3343289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 id="214748370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94" r:id="rId2"/>
    <p:sldLayoutId id="2147483695" r:id="rId3"/>
    <p:sldLayoutId id="214748369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a:xfrm>
            <a:off x="11712000" y="6378000"/>
            <a:ext cx="480000" cy="480000"/>
          </a:xfrm>
          <a:prstGeom prst="rect">
            <a:avLst/>
          </a:prstGeom>
          <a:solidFill>
            <a:schemeClr val="accent4"/>
          </a:solidFill>
        </p:spPr>
        <p:txBody>
          <a:bodyPr vert="horz" lIns="0" tIns="0" rIns="0" bIns="0" rtlCol="0" anchor="ctr"/>
          <a:lstStyle>
            <a:lvl1pPr algn="ctr">
              <a:defRPr sz="1200">
                <a:solidFill>
                  <a:schemeClr val="bg1"/>
                </a:solidFill>
              </a:defRPr>
            </a:lvl1pPr>
          </a:lstStyle>
          <a:p>
            <a:pPr defTabSz="685783"/>
            <a:fld id="{0406593E-52CF-5B45-8CFF-7309163A4729}" type="slidenum">
              <a:rPr lang="en-US" smtClean="0">
                <a:solidFill>
                  <a:srgbClr val="FFFFFF"/>
                </a:solidFill>
              </a:rPr>
              <a:pPr defTabSz="685783"/>
              <a:t>‹#›</a:t>
            </a:fld>
            <a:endParaRPr lang="en-US">
              <a:solidFill>
                <a:srgbClr val="FFFFFF"/>
              </a:solidFill>
            </a:endParaRPr>
          </a:p>
        </p:txBody>
      </p:sp>
      <p:pic>
        <p:nvPicPr>
          <p:cNvPr id="3" name="Picture 2">
            <a:extLst>
              <a:ext uri="{FF2B5EF4-FFF2-40B4-BE49-F238E27FC236}">
                <a16:creationId xmlns:a16="http://schemas.microsoft.com/office/drawing/2014/main" id="{9064E3D0-468A-4DB0-B224-021B235C544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48456" y="226560"/>
            <a:ext cx="1117797" cy="573541"/>
          </a:xfrm>
          <a:prstGeom prst="rect">
            <a:avLst/>
          </a:prstGeom>
        </p:spPr>
      </p:pic>
    </p:spTree>
    <p:extLst>
      <p:ext uri="{BB962C8B-B14F-4D97-AF65-F5344CB8AC3E}">
        <p14:creationId xmlns:p14="http://schemas.microsoft.com/office/powerpoint/2010/main" val="411164530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7" r:id="rId3"/>
    <p:sldLayoutId id="2147483689" r:id="rId4"/>
    <p:sldLayoutId id="2147483698" r:id="rId5"/>
    <p:sldLayoutId id="2147483699" r:id="rId6"/>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a:buChar char="•"/>
        <a:defRPr sz="1200" kern="1200">
          <a:solidFill>
            <a:schemeClr val="tx1"/>
          </a:solidFill>
          <a:latin typeface="+mn-lt"/>
          <a:ea typeface="+mn-ea"/>
          <a:cs typeface="+mn-cs"/>
        </a:defRPr>
      </a:lvl1pPr>
      <a:lvl2pPr marL="685766" indent="-228588" algn="l" defTabSz="914354" rtl="0" eaLnBrk="1" latinLnBrk="0" hangingPunct="1">
        <a:lnSpc>
          <a:spcPct val="90000"/>
        </a:lnSpc>
        <a:spcBef>
          <a:spcPts val="500"/>
        </a:spcBef>
        <a:buFont typeface="Arial"/>
        <a:buChar char="•"/>
        <a:defRPr sz="12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a:buChar char="•"/>
        <a:defRPr sz="1200" kern="1200">
          <a:solidFill>
            <a:schemeClr val="tx1"/>
          </a:solidFill>
          <a:latin typeface="+mn-lt"/>
          <a:ea typeface="+mn-ea"/>
          <a:cs typeface="+mn-cs"/>
        </a:defRPr>
      </a:lvl3pPr>
      <a:lvl4pPr marL="1600120" indent="-228588" algn="l" defTabSz="914354" rtl="0" eaLnBrk="1" latinLnBrk="0" hangingPunct="1">
        <a:lnSpc>
          <a:spcPct val="90000"/>
        </a:lnSpc>
        <a:spcBef>
          <a:spcPts val="500"/>
        </a:spcBef>
        <a:buFont typeface="Arial"/>
        <a:buChar char="•"/>
        <a:defRPr sz="12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a:buChar char="•"/>
        <a:defRPr sz="1200" kern="1200">
          <a:solidFill>
            <a:schemeClr val="tx1"/>
          </a:solidFill>
          <a:latin typeface="+mn-lt"/>
          <a:ea typeface="+mn-ea"/>
          <a:cs typeface="+mn-cs"/>
        </a:defRPr>
      </a:lvl5pPr>
      <a:lvl6pPr marL="2514474" indent="-228588"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adventuresincareerdevelopment.wordpress.com/2018/11/24/7023/" TargetMode="External"/><Relationship Id="rId2" Type="http://schemas.openxmlformats.org/officeDocument/2006/relationships/hyperlink" Target="https://dmhassociates.org/wp-content/uploads/2020/09/080920-The-career-development-landscape-webinar-FINAL-VERSION.pdf" TargetMode="External"/><Relationship Id="rId1" Type="http://schemas.openxmlformats.org/officeDocument/2006/relationships/slideLayout" Target="../slideLayouts/slideLayout8.xml"/><Relationship Id="rId4" Type="http://schemas.openxmlformats.org/officeDocument/2006/relationships/hyperlink" Target="https://drive.google.com/file/d/1dJgqJTO74GMNuugk_EfFG09FnOFSRdsP/view"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Victoria.Crowe@open.ac.uk" TargetMode="External"/><Relationship Id="rId7" Type="http://schemas.openxmlformats.org/officeDocument/2006/relationships/hyperlink" Target="https://commons.wikimedia.org/wiki/File:Linkedin_Shiny_Icon.svg" TargetMode="External"/><Relationship Id="rId2" Type="http://schemas.openxmlformats.org/officeDocument/2006/relationships/hyperlink" Target="mailto:Lydia.Lauder@open.ac.uk" TargetMode="Externa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141" y="157694"/>
            <a:ext cx="11246464" cy="609398"/>
          </a:xfrm>
        </p:spPr>
        <p:txBody>
          <a:bodyPr/>
          <a:lstStyle/>
          <a:p>
            <a:r>
              <a:rPr lang="en-US" sz="4400" dirty="0"/>
              <a:t>EMPLOYABILITY CONFERENCE 2022</a:t>
            </a:r>
          </a:p>
        </p:txBody>
      </p:sp>
      <p:sp>
        <p:nvSpPr>
          <p:cNvPr id="5" name="Subtitle 4"/>
          <p:cNvSpPr>
            <a:spLocks noGrp="1"/>
          </p:cNvSpPr>
          <p:nvPr>
            <p:ph type="subTitle" idx="1"/>
          </p:nvPr>
        </p:nvSpPr>
        <p:spPr>
          <a:xfrm>
            <a:off x="379140" y="767092"/>
            <a:ext cx="11246465" cy="664797"/>
          </a:xfrm>
        </p:spPr>
        <p:txBody>
          <a:bodyPr/>
          <a:lstStyle/>
          <a:p>
            <a:r>
              <a:rPr lang="en-US" dirty="0"/>
              <a:t>Employability: expanding the narrative for a rapidly changing world – continuing the conversation </a:t>
            </a:r>
          </a:p>
        </p:txBody>
      </p:sp>
      <p:sp>
        <p:nvSpPr>
          <p:cNvPr id="2" name="TextBox 1">
            <a:extLst>
              <a:ext uri="{FF2B5EF4-FFF2-40B4-BE49-F238E27FC236}">
                <a16:creationId xmlns:a16="http://schemas.microsoft.com/office/drawing/2014/main" id="{85A2831A-6611-46D6-BF7E-B5564D8EF23C}"/>
              </a:ext>
            </a:extLst>
          </p:cNvPr>
          <p:cNvSpPr txBox="1"/>
          <p:nvPr/>
        </p:nvSpPr>
        <p:spPr>
          <a:xfrm>
            <a:off x="2595156" y="853441"/>
            <a:ext cx="2969621" cy="1663337"/>
          </a:xfrm>
          <a:prstGeom prst="rect">
            <a:avLst/>
          </a:prstGeom>
          <a:noFill/>
        </p:spPr>
        <p:txBody>
          <a:bodyPr wrap="square" rtlCol="0">
            <a:noAutofit/>
          </a:bodyPr>
          <a:lstStyle/>
          <a:p>
            <a:pPr defTabSz="914377"/>
            <a:endParaRPr lang="en-GB" sz="1600" dirty="0">
              <a:solidFill>
                <a:srgbClr val="000000"/>
              </a:solidFill>
              <a:latin typeface="Arial" panose="020B0604020202020204"/>
            </a:endParaRPr>
          </a:p>
        </p:txBody>
      </p:sp>
      <p:pic>
        <p:nvPicPr>
          <p:cNvPr id="8" name="Picture 7" descr="Graphical user interface&#10;&#10;Description automatically generated">
            <a:extLst>
              <a:ext uri="{FF2B5EF4-FFF2-40B4-BE49-F238E27FC236}">
                <a16:creationId xmlns:a16="http://schemas.microsoft.com/office/drawing/2014/main" id="{6193D994-E2FC-46EA-98C1-5039ED753CF3}"/>
              </a:ext>
            </a:extLst>
          </p:cNvPr>
          <p:cNvPicPr>
            <a:picLocks noChangeAspect="1"/>
          </p:cNvPicPr>
          <p:nvPr/>
        </p:nvPicPr>
        <p:blipFill rotWithShape="1">
          <a:blip r:embed="rId3">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
        <p:nvSpPr>
          <p:cNvPr id="9" name="Title 3">
            <a:extLst>
              <a:ext uri="{FF2B5EF4-FFF2-40B4-BE49-F238E27FC236}">
                <a16:creationId xmlns:a16="http://schemas.microsoft.com/office/drawing/2014/main" id="{75D31BD8-09A3-43EE-A06D-F7CCB3B662E0}"/>
              </a:ext>
            </a:extLst>
          </p:cNvPr>
          <p:cNvSpPr txBox="1">
            <a:spLocks/>
          </p:cNvSpPr>
          <p:nvPr/>
        </p:nvSpPr>
        <p:spPr>
          <a:xfrm>
            <a:off x="379140" y="2819602"/>
            <a:ext cx="11486269" cy="997196"/>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800" b="1" kern="1200">
                <a:solidFill>
                  <a:schemeClr val="bg1"/>
                </a:solidFill>
                <a:latin typeface="Montserrat" panose="00000500000000000000" pitchFamily="2" charset="0"/>
                <a:ea typeface="+mj-ea"/>
                <a:cs typeface="+mj-cs"/>
              </a:defRPr>
            </a:lvl1pPr>
          </a:lstStyle>
          <a:p>
            <a:r>
              <a:rPr lang="en-GB" sz="3600" dirty="0"/>
              <a:t>Data, Data Everywhere but what do students think?</a:t>
            </a:r>
            <a:endParaRPr lang="en-US" sz="3600" dirty="0"/>
          </a:p>
        </p:txBody>
      </p:sp>
      <p:sp>
        <p:nvSpPr>
          <p:cNvPr id="10" name="Subtitle 4">
            <a:extLst>
              <a:ext uri="{FF2B5EF4-FFF2-40B4-BE49-F238E27FC236}">
                <a16:creationId xmlns:a16="http://schemas.microsoft.com/office/drawing/2014/main" id="{C387A22A-54E4-4FCD-A0D4-688FDFB7A4D4}"/>
              </a:ext>
            </a:extLst>
          </p:cNvPr>
          <p:cNvSpPr txBox="1">
            <a:spLocks/>
          </p:cNvSpPr>
          <p:nvPr/>
        </p:nvSpPr>
        <p:spPr>
          <a:xfrm>
            <a:off x="379140" y="4063667"/>
            <a:ext cx="11246465" cy="332399"/>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Lydia Lauder and </a:t>
            </a:r>
            <a:r>
              <a:rPr lang="en-GB" dirty="0" err="1"/>
              <a:t>Dr.</a:t>
            </a:r>
            <a:r>
              <a:rPr lang="en-GB" dirty="0"/>
              <a:t> Victoria Crowe, The Open University</a:t>
            </a:r>
          </a:p>
        </p:txBody>
      </p:sp>
    </p:spTree>
    <p:extLst>
      <p:ext uri="{BB962C8B-B14F-4D97-AF65-F5344CB8AC3E}">
        <p14:creationId xmlns:p14="http://schemas.microsoft.com/office/powerpoint/2010/main" val="373498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F44DD7-420C-4918-924E-7C5E9EBD7595}"/>
              </a:ext>
            </a:extLst>
          </p:cNvPr>
          <p:cNvSpPr>
            <a:spLocks noGrp="1"/>
          </p:cNvSpPr>
          <p:nvPr>
            <p:ph type="sldNum" sz="quarter" idx="10"/>
          </p:nvPr>
        </p:nvSpPr>
        <p:spPr/>
        <p:txBody>
          <a:bodyPr/>
          <a:lstStyle/>
          <a:p>
            <a:fld id="{0406593E-52CF-5B45-8CFF-7309163A4729}" type="slidenum">
              <a:rPr lang="en-US" smtClean="0">
                <a:solidFill>
                  <a:srgbClr val="FFFFFF"/>
                </a:solidFill>
              </a:rPr>
              <a:pPr/>
              <a:t>10</a:t>
            </a:fld>
            <a:endParaRPr lang="en-US">
              <a:solidFill>
                <a:srgbClr val="FFFFFF"/>
              </a:solidFill>
            </a:endParaRPr>
          </a:p>
        </p:txBody>
      </p:sp>
      <p:sp>
        <p:nvSpPr>
          <p:cNvPr id="3" name="Title 2">
            <a:extLst>
              <a:ext uri="{FF2B5EF4-FFF2-40B4-BE49-F238E27FC236}">
                <a16:creationId xmlns:a16="http://schemas.microsoft.com/office/drawing/2014/main" id="{4B534002-93B7-4EFA-BDB7-36590949DCF4}"/>
              </a:ext>
            </a:extLst>
          </p:cNvPr>
          <p:cNvSpPr>
            <a:spLocks noGrp="1"/>
          </p:cNvSpPr>
          <p:nvPr>
            <p:ph type="ctrTitle"/>
          </p:nvPr>
        </p:nvSpPr>
        <p:spPr>
          <a:xfrm>
            <a:off x="792721" y="853277"/>
            <a:ext cx="9722879" cy="644055"/>
          </a:xfrm>
        </p:spPr>
        <p:txBody>
          <a:bodyPr>
            <a:normAutofit fontScale="90000"/>
          </a:bodyPr>
          <a:lstStyle/>
          <a:p>
            <a:r>
              <a:rPr lang="en-GB" dirty="0"/>
              <a:t>Data Driven Approaches Evidencing Employability – Example</a:t>
            </a:r>
          </a:p>
        </p:txBody>
      </p:sp>
      <p:pic>
        <p:nvPicPr>
          <p:cNvPr id="11" name="Picture 10">
            <a:extLst>
              <a:ext uri="{FF2B5EF4-FFF2-40B4-BE49-F238E27FC236}">
                <a16:creationId xmlns:a16="http://schemas.microsoft.com/office/drawing/2014/main" id="{282AF6B9-D7B4-414F-B1B9-97FC5C1407E7}"/>
              </a:ext>
            </a:extLst>
          </p:cNvPr>
          <p:cNvPicPr>
            <a:picLocks noChangeAspect="1"/>
          </p:cNvPicPr>
          <p:nvPr/>
        </p:nvPicPr>
        <p:blipFill>
          <a:blip r:embed="rId2"/>
          <a:stretch>
            <a:fillRect/>
          </a:stretch>
        </p:blipFill>
        <p:spPr>
          <a:xfrm>
            <a:off x="945089" y="2587470"/>
            <a:ext cx="9952005" cy="168306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2A0D5A49-EA16-46ED-9AE9-B4C7EB076398}"/>
              </a:ext>
            </a:extLst>
          </p:cNvPr>
          <p:cNvPicPr>
            <a:picLocks noChangeAspect="1"/>
          </p:cNvPicPr>
          <p:nvPr/>
        </p:nvPicPr>
        <p:blipFill rotWithShape="1">
          <a:blip r:embed="rId3"/>
          <a:srcRect b="1751"/>
          <a:stretch/>
        </p:blipFill>
        <p:spPr>
          <a:xfrm>
            <a:off x="945089" y="4426382"/>
            <a:ext cx="9433614" cy="1951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734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mpty speech bubbles">
            <a:extLst>
              <a:ext uri="{FF2B5EF4-FFF2-40B4-BE49-F238E27FC236}">
                <a16:creationId xmlns:a16="http://schemas.microsoft.com/office/drawing/2014/main" id="{F625D8EB-AC42-432F-9A5D-FE14DD566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485" y="3276516"/>
            <a:ext cx="3315635" cy="2209884"/>
          </a:xfrm>
          <a:prstGeom prst="rect">
            <a:avLst/>
          </a:prstGeom>
        </p:spPr>
      </p:pic>
      <p:sp>
        <p:nvSpPr>
          <p:cNvPr id="2" name="Title 1">
            <a:extLst>
              <a:ext uri="{FF2B5EF4-FFF2-40B4-BE49-F238E27FC236}">
                <a16:creationId xmlns:a16="http://schemas.microsoft.com/office/drawing/2014/main" id="{035EA2B5-BB94-4B7F-A1C1-4F496B5DAC6B}"/>
              </a:ext>
            </a:extLst>
          </p:cNvPr>
          <p:cNvSpPr>
            <a:spLocks noGrp="1"/>
          </p:cNvSpPr>
          <p:nvPr>
            <p:ph type="ctrTitle"/>
          </p:nvPr>
        </p:nvSpPr>
        <p:spPr/>
        <p:txBody>
          <a:bodyPr/>
          <a:lstStyle/>
          <a:p>
            <a:r>
              <a:rPr lang="en-GB" dirty="0"/>
              <a:t>Conclusions </a:t>
            </a:r>
          </a:p>
        </p:txBody>
      </p:sp>
      <p:sp>
        <p:nvSpPr>
          <p:cNvPr id="4" name="Text Placeholder 3">
            <a:extLst>
              <a:ext uri="{FF2B5EF4-FFF2-40B4-BE49-F238E27FC236}">
                <a16:creationId xmlns:a16="http://schemas.microsoft.com/office/drawing/2014/main" id="{87125829-2756-402D-B025-CBD528E8F365}"/>
              </a:ext>
            </a:extLst>
          </p:cNvPr>
          <p:cNvSpPr>
            <a:spLocks noGrp="1"/>
          </p:cNvSpPr>
          <p:nvPr>
            <p:ph type="body" sz="quarter" idx="11"/>
          </p:nvPr>
        </p:nvSpPr>
        <p:spPr>
          <a:xfrm>
            <a:off x="5367129" y="2538488"/>
            <a:ext cx="6652593" cy="3685940"/>
          </a:xfrm>
        </p:spPr>
        <p:txBody>
          <a:bodyPr>
            <a:noAutofit/>
          </a:bodyPr>
          <a:lstStyle/>
          <a:p>
            <a:pPr marL="285750" indent="-285750">
              <a:buFont typeface="Wingdings" panose="05000000000000000000" pitchFamily="2" charset="2"/>
              <a:buChar char="§"/>
            </a:pPr>
            <a:r>
              <a:rPr lang="en-GB" sz="1800" dirty="0"/>
              <a:t>Holistic evaluation offers a </a:t>
            </a:r>
            <a:r>
              <a:rPr lang="en-GB" sz="1800" dirty="0">
                <a:solidFill>
                  <a:schemeClr val="accent4">
                    <a:lumMod val="75000"/>
                  </a:schemeClr>
                </a:solidFill>
              </a:rPr>
              <a:t>counterbalance to the methodological challenges</a:t>
            </a:r>
            <a:r>
              <a:rPr lang="en-GB" sz="1800" dirty="0"/>
              <a:t> associated with evaluating careers guidance.</a:t>
            </a:r>
          </a:p>
          <a:p>
            <a:pPr marL="285750" indent="-285750">
              <a:buFont typeface="Wingdings" panose="05000000000000000000" pitchFamily="2" charset="2"/>
              <a:buChar char="§"/>
            </a:pPr>
            <a:r>
              <a:rPr lang="en-GB" sz="1800" dirty="0"/>
              <a:t>Means for </a:t>
            </a:r>
            <a:r>
              <a:rPr lang="en-GB" sz="1800" dirty="0">
                <a:solidFill>
                  <a:schemeClr val="accent4">
                    <a:lumMod val="75000"/>
                  </a:schemeClr>
                </a:solidFill>
              </a:rPr>
              <a:t>evidencing the multi-level impacts of guidance</a:t>
            </a:r>
            <a:r>
              <a:rPr lang="en-GB" sz="1800" dirty="0"/>
              <a:t>. </a:t>
            </a:r>
          </a:p>
          <a:p>
            <a:pPr marL="285750" indent="-285750">
              <a:buFont typeface="Wingdings" panose="05000000000000000000" pitchFamily="2" charset="2"/>
              <a:buChar char="§"/>
            </a:pPr>
            <a:r>
              <a:rPr lang="en-GB" sz="1800" dirty="0"/>
              <a:t>Allow for an </a:t>
            </a:r>
            <a:r>
              <a:rPr lang="en-GB" sz="1800" dirty="0">
                <a:solidFill>
                  <a:schemeClr val="accent4">
                    <a:lumMod val="75000"/>
                  </a:schemeClr>
                </a:solidFill>
              </a:rPr>
              <a:t>‘interchange between summative economic evaluators and practitioner-evaluators’ </a:t>
            </a:r>
            <a:r>
              <a:rPr lang="en-GB" sz="1800" dirty="0"/>
              <a:t>(Killeen, 1996b).  </a:t>
            </a:r>
          </a:p>
          <a:p>
            <a:pPr marL="285750" indent="-285750">
              <a:buFont typeface="Wingdings" panose="05000000000000000000" pitchFamily="2" charset="2"/>
              <a:buChar char="§"/>
            </a:pPr>
            <a:r>
              <a:rPr lang="en-GB" sz="1800" dirty="0"/>
              <a:t>Evidence generated in this way at an organisational level </a:t>
            </a:r>
            <a:r>
              <a:rPr lang="en-GB" sz="1800" dirty="0">
                <a:solidFill>
                  <a:schemeClr val="accent4">
                    <a:lumMod val="75000"/>
                  </a:schemeClr>
                </a:solidFill>
              </a:rPr>
              <a:t>can offer proxies for longer-term economic assessments</a:t>
            </a:r>
            <a:r>
              <a:rPr lang="en-GB" sz="1800" dirty="0"/>
              <a:t> (Maguire, 2004) for policy makers and funders to consider. </a:t>
            </a:r>
          </a:p>
          <a:p>
            <a:pPr marL="285750" indent="-285750">
              <a:buFont typeface="Wingdings" panose="05000000000000000000" pitchFamily="2" charset="2"/>
              <a:buChar char="§"/>
            </a:pPr>
            <a:r>
              <a:rPr lang="en-GB" sz="1800" dirty="0"/>
              <a:t>Allows for an </a:t>
            </a:r>
            <a:r>
              <a:rPr lang="en-GB" sz="1800" dirty="0">
                <a:solidFill>
                  <a:schemeClr val="accent4">
                    <a:lumMod val="75000"/>
                  </a:schemeClr>
                </a:solidFill>
              </a:rPr>
              <a:t>array of voices to be clearly heard, practitioner, stakeholder, student and alumnus. </a:t>
            </a:r>
          </a:p>
          <a:p>
            <a:pPr marL="285750" indent="-285750">
              <a:buFont typeface="Wingdings" panose="05000000000000000000" pitchFamily="2" charset="2"/>
              <a:buChar char="§"/>
            </a:pPr>
            <a:r>
              <a:rPr lang="en-GB" sz="1800" dirty="0"/>
              <a:t>However, the </a:t>
            </a:r>
            <a:r>
              <a:rPr lang="en-GB" sz="1800" dirty="0">
                <a:solidFill>
                  <a:schemeClr val="accent4">
                    <a:lumMod val="75000"/>
                  </a:schemeClr>
                </a:solidFill>
              </a:rPr>
              <a:t>outcomes and the process of evaluation itself must be used iteratively within a continuous improvement cycle</a:t>
            </a:r>
            <a:r>
              <a:rPr lang="en-GB" sz="1800" dirty="0"/>
              <a:t> if employability is to be meaningfully evidenced. </a:t>
            </a:r>
          </a:p>
          <a:p>
            <a:endParaRPr lang="en-GB" sz="1800" dirty="0"/>
          </a:p>
        </p:txBody>
      </p:sp>
      <p:pic>
        <p:nvPicPr>
          <p:cNvPr id="12" name="Picture Placeholder 11" descr="Empty speech bubbles">
            <a:extLst>
              <a:ext uri="{FF2B5EF4-FFF2-40B4-BE49-F238E27FC236}">
                <a16:creationId xmlns:a16="http://schemas.microsoft.com/office/drawing/2014/main" id="{04FA5477-3DDF-4FB7-9052-0E1FB13B49CC}"/>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25214" r="25214"/>
          <a:stretch>
            <a:fillRect/>
          </a:stretch>
        </p:blipFill>
        <p:spPr>
          <a:xfrm>
            <a:off x="0" y="0"/>
            <a:ext cx="5100638" cy="6858000"/>
          </a:xfrm>
          <a:prstGeom prst="rect">
            <a:avLst/>
          </a:prstGeom>
        </p:spPr>
      </p:pic>
      <p:sp>
        <p:nvSpPr>
          <p:cNvPr id="3" name="Subtitle 2">
            <a:extLst>
              <a:ext uri="{FF2B5EF4-FFF2-40B4-BE49-F238E27FC236}">
                <a16:creationId xmlns:a16="http://schemas.microsoft.com/office/drawing/2014/main" id="{27271214-407A-4D15-8D59-A8DDA2411AB5}"/>
              </a:ext>
            </a:extLst>
          </p:cNvPr>
          <p:cNvSpPr>
            <a:spLocks noGrp="1"/>
          </p:cNvSpPr>
          <p:nvPr>
            <p:ph type="subTitle" idx="4294967295"/>
          </p:nvPr>
        </p:nvSpPr>
        <p:spPr>
          <a:xfrm>
            <a:off x="1499320" y="2513810"/>
            <a:ext cx="3479800" cy="3490913"/>
          </a:xfrm>
          <a:prstGeom prst="rect">
            <a:avLst/>
          </a:prstGeom>
        </p:spPr>
        <p:txBody>
          <a:bodyPr/>
          <a:lstStyle/>
          <a:p>
            <a:pPr marL="0" indent="0" algn="ctr">
              <a:buNone/>
            </a:pPr>
            <a:r>
              <a:rPr lang="en-GB" sz="1800" dirty="0"/>
              <a:t>Why holistic evaluation frameworks and tools are necessary to evidence employability.</a:t>
            </a:r>
            <a:endParaRPr lang="en-GB" dirty="0"/>
          </a:p>
          <a:p>
            <a:endParaRPr lang="en-GB" dirty="0"/>
          </a:p>
          <a:p>
            <a:pPr marL="0" indent="0" algn="ctr">
              <a:buNone/>
            </a:pPr>
            <a:r>
              <a:rPr lang="en-GB" sz="1800" b="1" i="1" dirty="0"/>
              <a:t>Providing a meaningful response to the challenge:  ‘As students think, we do’!</a:t>
            </a:r>
          </a:p>
        </p:txBody>
      </p:sp>
      <p:sp>
        <p:nvSpPr>
          <p:cNvPr id="7" name="TextBox 6">
            <a:extLst>
              <a:ext uri="{FF2B5EF4-FFF2-40B4-BE49-F238E27FC236}">
                <a16:creationId xmlns:a16="http://schemas.microsoft.com/office/drawing/2014/main" id="{F0A8E2FF-588B-453C-88DA-30A12F79F142}"/>
              </a:ext>
            </a:extLst>
          </p:cNvPr>
          <p:cNvSpPr txBox="1"/>
          <p:nvPr/>
        </p:nvSpPr>
        <p:spPr>
          <a:xfrm>
            <a:off x="6545582" y="943334"/>
            <a:ext cx="4481384" cy="553998"/>
          </a:xfrm>
          <a:prstGeom prst="rect">
            <a:avLst/>
          </a:prstGeom>
          <a:noFill/>
        </p:spPr>
        <p:txBody>
          <a:bodyPr wrap="square" rtlCol="0">
            <a:spAutoFit/>
          </a:bodyPr>
          <a:lstStyle/>
          <a:p>
            <a:r>
              <a:rPr lang="en-GB" sz="3000" b="1" dirty="0">
                <a:solidFill>
                  <a:schemeClr val="bg1"/>
                </a:solidFill>
                <a:latin typeface="Montserrat" panose="00000500000000000000" pitchFamily="2" charset="0"/>
                <a:ea typeface="+mj-ea"/>
                <a:cs typeface="+mj-cs"/>
              </a:rPr>
              <a:t>Conclusions </a:t>
            </a:r>
          </a:p>
        </p:txBody>
      </p:sp>
    </p:spTree>
    <p:extLst>
      <p:ext uri="{BB962C8B-B14F-4D97-AF65-F5344CB8AC3E}">
        <p14:creationId xmlns:p14="http://schemas.microsoft.com/office/powerpoint/2010/main" val="85914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F444C8-0C99-45DF-9DE7-FD4B4BE15B1E}"/>
              </a:ext>
            </a:extLst>
          </p:cNvPr>
          <p:cNvSpPr>
            <a:spLocks noGrp="1"/>
          </p:cNvSpPr>
          <p:nvPr>
            <p:ph type="sldNum" sz="quarter" idx="10"/>
          </p:nvPr>
        </p:nvSpPr>
        <p:spPr/>
        <p:txBody>
          <a:bodyPr/>
          <a:lstStyle/>
          <a:p>
            <a:fld id="{0406593E-52CF-5B45-8CFF-7309163A4729}" type="slidenum">
              <a:rPr lang="en-US" smtClean="0">
                <a:solidFill>
                  <a:srgbClr val="FFFFFF"/>
                </a:solidFill>
              </a:rPr>
              <a:pPr/>
              <a:t>12</a:t>
            </a:fld>
            <a:endParaRPr lang="en-US">
              <a:solidFill>
                <a:srgbClr val="FFFFFF"/>
              </a:solidFill>
            </a:endParaRPr>
          </a:p>
        </p:txBody>
      </p:sp>
      <p:sp>
        <p:nvSpPr>
          <p:cNvPr id="3" name="Title 2">
            <a:extLst>
              <a:ext uri="{FF2B5EF4-FFF2-40B4-BE49-F238E27FC236}">
                <a16:creationId xmlns:a16="http://schemas.microsoft.com/office/drawing/2014/main" id="{63BE736E-0398-4DDD-BC5E-FA6C3F7916A5}"/>
              </a:ext>
            </a:extLst>
          </p:cNvPr>
          <p:cNvSpPr>
            <a:spLocks noGrp="1"/>
          </p:cNvSpPr>
          <p:nvPr>
            <p:ph type="ctrTitle"/>
          </p:nvPr>
        </p:nvSpPr>
        <p:spPr/>
        <p:txBody>
          <a:bodyPr/>
          <a:lstStyle/>
          <a:p>
            <a:r>
              <a:rPr lang="en-GB" dirty="0"/>
              <a:t>References</a:t>
            </a:r>
          </a:p>
        </p:txBody>
      </p:sp>
      <p:sp>
        <p:nvSpPr>
          <p:cNvPr id="4" name="Text Placeholder 3">
            <a:extLst>
              <a:ext uri="{FF2B5EF4-FFF2-40B4-BE49-F238E27FC236}">
                <a16:creationId xmlns:a16="http://schemas.microsoft.com/office/drawing/2014/main" id="{E4B9F7BF-0003-4084-9F35-30A5D15AED3B}"/>
              </a:ext>
            </a:extLst>
          </p:cNvPr>
          <p:cNvSpPr>
            <a:spLocks noGrp="1"/>
          </p:cNvSpPr>
          <p:nvPr>
            <p:ph type="body" sz="quarter" idx="11"/>
          </p:nvPr>
        </p:nvSpPr>
        <p:spPr>
          <a:xfrm>
            <a:off x="528000" y="2658457"/>
            <a:ext cx="11136000" cy="3223602"/>
          </a:xfrm>
        </p:spPr>
        <p:txBody>
          <a:bodyPr>
            <a:noAutofit/>
          </a:bodyPr>
          <a:lstStyle/>
          <a:p>
            <a:pPr marL="285750" indent="-285750">
              <a:buFont typeface="Wingdings" panose="05000000000000000000" pitchFamily="2" charset="2"/>
              <a:buChar char="§"/>
            </a:pPr>
            <a:r>
              <a:rPr lang="en-GB" dirty="0">
                <a:ea typeface="Times New Roman" panose="02020603050405020304" pitchFamily="18" charset="0"/>
              </a:rPr>
              <a:t>DMH Associates (2020)  </a:t>
            </a:r>
            <a:r>
              <a:rPr lang="en-GB" i="1" dirty="0">
                <a:ea typeface="Times New Roman" panose="02020603050405020304" pitchFamily="18" charset="0"/>
              </a:rPr>
              <a:t>The Career Development Landscape: Evidence and Impact Assessment.</a:t>
            </a:r>
            <a:r>
              <a:rPr lang="en-GB" i="1" dirty="0">
                <a:solidFill>
                  <a:schemeClr val="accent1"/>
                </a:solidFill>
                <a:effectLst/>
                <a:ea typeface="Times New Roman" panose="02020603050405020304" pitchFamily="18" charset="0"/>
              </a:rPr>
              <a:t> </a:t>
            </a:r>
            <a:r>
              <a:rPr lang="en-GB" u="sng" dirty="0">
                <a:solidFill>
                  <a:srgbClr val="0000FF"/>
                </a:solidFill>
                <a:effectLst/>
                <a:ea typeface="Times New Roman" panose="02020603050405020304" pitchFamily="18" charset="0"/>
                <a:hlinkClick r:id="rId2"/>
              </a:rPr>
              <a:t>https://dmhassociates.org/wp-content/uploads/2020/09/080920-The-career-development-landscape-webinar-FINAL-VERSION.pdf</a:t>
            </a:r>
            <a:r>
              <a:rPr lang="en-GB" dirty="0">
                <a:effectLst/>
                <a:ea typeface="Times New Roman" panose="02020603050405020304" pitchFamily="18" charset="0"/>
              </a:rPr>
              <a:t> </a:t>
            </a:r>
            <a:endParaRPr lang="en-GB" i="1" dirty="0">
              <a:solidFill>
                <a:schemeClr val="accent1"/>
              </a:solidFill>
            </a:endParaRPr>
          </a:p>
          <a:p>
            <a:pPr marL="285750" indent="-285750">
              <a:buFont typeface="Wingdings" panose="05000000000000000000" pitchFamily="2" charset="2"/>
              <a:buChar char="§"/>
            </a:pPr>
            <a:r>
              <a:rPr lang="en-GB" dirty="0" err="1">
                <a:ea typeface="Times New Roman" panose="02020603050405020304" pitchFamily="18" charset="0"/>
              </a:rPr>
              <a:t>Fowkes</a:t>
            </a:r>
            <a:r>
              <a:rPr lang="en-GB" dirty="0">
                <a:ea typeface="Times New Roman" panose="02020603050405020304" pitchFamily="18" charset="0"/>
              </a:rPr>
              <a:t>, L., Johnson, L., and Lauder, L., (2021) YOU’VE GOT MAIL!  Exploring student and practitioner experiences of the value of email and telephone careers guidance. [Online].  Available at: https://luminate.prospects.ac.uk/exploring-the-value-of-email-and-telephone-careers-guidance  (Accessed: 3 March, 2022)</a:t>
            </a:r>
          </a:p>
          <a:p>
            <a:pPr marL="285750" indent="-285750">
              <a:buFont typeface="Wingdings" panose="05000000000000000000" pitchFamily="2" charset="2"/>
              <a:buChar char="§"/>
            </a:pPr>
            <a:r>
              <a:rPr lang="en-GB" dirty="0">
                <a:ea typeface="Times New Roman" panose="02020603050405020304" pitchFamily="18" charset="0"/>
              </a:rPr>
              <a:t>Hooley, T., (2018) Evidence based practice and evaluation in career guidance.  ADVENTURES IN CAREER DEVELOPMENT [Online].  Available at: </a:t>
            </a:r>
            <a:r>
              <a:rPr lang="en-GB" u="sng" dirty="0">
                <a:solidFill>
                  <a:srgbClr val="0000FF"/>
                </a:solidFill>
                <a:ea typeface="Times New Roman" panose="02020603050405020304" pitchFamily="18" charset="0"/>
                <a:hlinkClick r:id="rId3"/>
              </a:rPr>
              <a:t>https://adventuresincareerdevelopment.wordpress.com/2018/11/24/7023/</a:t>
            </a:r>
            <a:r>
              <a:rPr lang="en-GB" dirty="0">
                <a:ea typeface="Times New Roman" panose="02020603050405020304" pitchFamily="18" charset="0"/>
              </a:rPr>
              <a:t>  (Accessed: 2 July, 2021)</a:t>
            </a:r>
          </a:p>
          <a:p>
            <a:pPr marL="285750" indent="-285750">
              <a:buFont typeface="Wingdings" panose="05000000000000000000" pitchFamily="2" charset="2"/>
              <a:buChar char="§"/>
            </a:pPr>
            <a:r>
              <a:rPr lang="en-GB" dirty="0">
                <a:ea typeface="Calibri" panose="020F0502020204030204" pitchFamily="34" charset="0"/>
                <a:cs typeface="Times New Roman" panose="02020603050405020304" pitchFamily="18" charset="0"/>
              </a:rPr>
              <a:t>Robertson P.J., (2020) Evidence-Based Practice for Career Development </a:t>
            </a:r>
            <a:r>
              <a:rPr lang="en-GB" i="1" dirty="0">
                <a:ea typeface="Calibri" panose="020F0502020204030204" pitchFamily="34" charset="0"/>
                <a:cs typeface="Times New Roman" panose="02020603050405020304" pitchFamily="18" charset="0"/>
              </a:rPr>
              <a:t>In</a:t>
            </a:r>
            <a:r>
              <a:rPr lang="en-GB" dirty="0">
                <a:ea typeface="Calibri" panose="020F0502020204030204" pitchFamily="34" charset="0"/>
                <a:cs typeface="Times New Roman" panose="02020603050405020304" pitchFamily="18" charset="0"/>
              </a:rPr>
              <a:t>:  </a:t>
            </a:r>
            <a:r>
              <a:rPr lang="en-GB" i="1" dirty="0">
                <a:ea typeface="Calibri" panose="020F0502020204030204" pitchFamily="34" charset="0"/>
                <a:cs typeface="Times New Roman" panose="02020603050405020304" pitchFamily="18" charset="0"/>
              </a:rPr>
              <a:t>The Oxford Handbook for Career Development. </a:t>
            </a:r>
            <a:r>
              <a:rPr lang="en-GB" dirty="0">
                <a:ea typeface="Calibri" panose="020F0502020204030204" pitchFamily="34" charset="0"/>
                <a:cs typeface="Times New Roman" panose="02020603050405020304" pitchFamily="18" charset="0"/>
              </a:rPr>
              <a:t>Ed: P </a:t>
            </a:r>
            <a:r>
              <a:rPr lang="en-GB" dirty="0" err="1">
                <a:ea typeface="Calibri" panose="020F0502020204030204" pitchFamily="34" charset="0"/>
                <a:cs typeface="Times New Roman" panose="02020603050405020304" pitchFamily="18" charset="0"/>
              </a:rPr>
              <a:t>Robertosn</a:t>
            </a:r>
            <a:r>
              <a:rPr lang="en-GB" dirty="0">
                <a:ea typeface="Calibri" panose="020F0502020204030204" pitchFamily="34" charset="0"/>
                <a:cs typeface="Times New Roman" panose="02020603050405020304" pitchFamily="18" charset="0"/>
              </a:rPr>
              <a:t>, P. J., Hooley, T., and </a:t>
            </a:r>
            <a:r>
              <a:rPr lang="en-GB" dirty="0" err="1">
                <a:ea typeface="Calibri" panose="020F0502020204030204" pitchFamily="34" charset="0"/>
                <a:cs typeface="Times New Roman" panose="02020603050405020304" pitchFamily="18" charset="0"/>
              </a:rPr>
              <a:t>McNash</a:t>
            </a:r>
            <a:r>
              <a:rPr lang="en-GB" dirty="0">
                <a:ea typeface="Calibri" panose="020F0502020204030204" pitchFamily="34" charset="0"/>
                <a:cs typeface="Times New Roman" panose="02020603050405020304" pitchFamily="18" charset="0"/>
              </a:rPr>
              <a:t>, P., Oxford University Press.  Available at: </a:t>
            </a:r>
            <a:r>
              <a:rPr lang="en-GB" u="sng" dirty="0">
                <a:solidFill>
                  <a:srgbClr val="0563C1"/>
                </a:solidFill>
                <a:ea typeface="Calibri" panose="020F0502020204030204" pitchFamily="34" charset="0"/>
                <a:cs typeface="Times New Roman" panose="02020603050405020304" pitchFamily="18" charset="0"/>
                <a:hlinkClick r:id="rId4"/>
              </a:rPr>
              <a:t>https://drive.google.com/file/d/1dJgqJTO74GMNuugk_EfFG09FnOFSRdsP/view</a:t>
            </a:r>
            <a:endParaRPr lang="en-GB" u="sng" dirty="0">
              <a:solidFill>
                <a:srgbClr val="0563C1"/>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GB" b="1" dirty="0">
                <a:solidFill>
                  <a:schemeClr val="accent4">
                    <a:lumMod val="75000"/>
                  </a:schemeClr>
                </a:solidFill>
                <a:ea typeface="Calibri" panose="020F0502020204030204" pitchFamily="34" charset="0"/>
                <a:cs typeface="Times New Roman" panose="02020603050405020304" pitchFamily="18" charset="0"/>
              </a:rPr>
              <a:t>Watch this space!  Our work on  evidencing employability through quality assurance and student voice at CES is due as a chapter publication within the SAGE Handbook of Graduate Employability (forthcoming Autumn 2022).</a:t>
            </a:r>
          </a:p>
          <a:p>
            <a:endParaRPr lang="en-GB" dirty="0"/>
          </a:p>
        </p:txBody>
      </p:sp>
    </p:spTree>
    <p:extLst>
      <p:ext uri="{BB962C8B-B14F-4D97-AF65-F5344CB8AC3E}">
        <p14:creationId xmlns:p14="http://schemas.microsoft.com/office/powerpoint/2010/main" val="3780633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7A8CCA-0E17-47E2-93C1-0EAFC838CF1A}"/>
              </a:ext>
            </a:extLst>
          </p:cNvPr>
          <p:cNvSpPr>
            <a:spLocks noGrp="1"/>
          </p:cNvSpPr>
          <p:nvPr>
            <p:ph type="sldNum" sz="quarter" idx="10"/>
          </p:nvPr>
        </p:nvSpPr>
        <p:spPr/>
        <p:txBody>
          <a:bodyPr/>
          <a:lstStyle/>
          <a:p>
            <a:fld id="{0406593E-52CF-5B45-8CFF-7309163A4729}" type="slidenum">
              <a:rPr lang="en-US" smtClean="0">
                <a:solidFill>
                  <a:srgbClr val="FFFFFF"/>
                </a:solidFill>
              </a:rPr>
              <a:pPr/>
              <a:t>13</a:t>
            </a:fld>
            <a:endParaRPr lang="en-US">
              <a:solidFill>
                <a:srgbClr val="FFFFFF"/>
              </a:solidFill>
            </a:endParaRPr>
          </a:p>
        </p:txBody>
      </p:sp>
      <p:sp>
        <p:nvSpPr>
          <p:cNvPr id="3" name="Title 2">
            <a:extLst>
              <a:ext uri="{FF2B5EF4-FFF2-40B4-BE49-F238E27FC236}">
                <a16:creationId xmlns:a16="http://schemas.microsoft.com/office/drawing/2014/main" id="{528822FA-0060-4223-B00E-BF33841448CD}"/>
              </a:ext>
            </a:extLst>
          </p:cNvPr>
          <p:cNvSpPr>
            <a:spLocks noGrp="1"/>
          </p:cNvSpPr>
          <p:nvPr>
            <p:ph type="ctrTitle"/>
          </p:nvPr>
        </p:nvSpPr>
        <p:spPr/>
        <p:txBody>
          <a:bodyPr/>
          <a:lstStyle/>
          <a:p>
            <a:r>
              <a:rPr lang="en-GB" dirty="0"/>
              <a:t>Thankyou!</a:t>
            </a:r>
          </a:p>
        </p:txBody>
      </p:sp>
      <p:sp>
        <p:nvSpPr>
          <p:cNvPr id="5" name="Text Placeholder 2">
            <a:extLst>
              <a:ext uri="{FF2B5EF4-FFF2-40B4-BE49-F238E27FC236}">
                <a16:creationId xmlns:a16="http://schemas.microsoft.com/office/drawing/2014/main" id="{1D64CCC0-3908-41F7-A710-CE95BABDAB79}"/>
              </a:ext>
            </a:extLst>
          </p:cNvPr>
          <p:cNvSpPr>
            <a:spLocks noGrp="1"/>
          </p:cNvSpPr>
          <p:nvPr>
            <p:ph type="body" sz="quarter" idx="11"/>
          </p:nvPr>
        </p:nvSpPr>
        <p:spPr>
          <a:xfrm>
            <a:off x="960567" y="3201006"/>
            <a:ext cx="4652963" cy="2227263"/>
          </a:xfrm>
        </p:spPr>
        <p:txBody>
          <a:bodyPr vert="horz" lIns="91440" tIns="45720" rIns="91440" bIns="45720" numCol="1" spcCol="360000" rtlCol="0" anchor="t">
            <a:normAutofit/>
          </a:bodyPr>
          <a:lstStyle/>
          <a:p>
            <a:pPr marL="342900" indent="-342900">
              <a:buFont typeface="Arial" panose="020B0604020202020204" pitchFamily="34" charset="0"/>
              <a:buChar char="•"/>
            </a:pPr>
            <a:endParaRPr lang="en-US" sz="2100" dirty="0">
              <a:solidFill>
                <a:schemeClr val="accent1"/>
              </a:solidFill>
              <a:hlinkClick r:id="rId2">
                <a:extLst>
                  <a:ext uri="{A12FA001-AC4F-418D-AE19-62706E023703}">
                    <ahyp:hlinkClr xmlns:ahyp="http://schemas.microsoft.com/office/drawing/2018/hyperlinkcolor" val="tx"/>
                  </a:ext>
                </a:extLst>
              </a:hlinkClick>
            </a:endParaRPr>
          </a:p>
          <a:p>
            <a:r>
              <a:rPr lang="en-US" sz="2400" dirty="0">
                <a:solidFill>
                  <a:schemeClr val="accent1"/>
                </a:solidFill>
                <a:hlinkClick r:id="rId2">
                  <a:extLst>
                    <a:ext uri="{A12FA001-AC4F-418D-AE19-62706E023703}">
                      <ahyp:hlinkClr xmlns:ahyp="http://schemas.microsoft.com/office/drawing/2018/hyperlinkcolor" val="tx"/>
                    </a:ext>
                  </a:extLst>
                </a:hlinkClick>
              </a:rPr>
              <a:t>Lydia.Lauder@open.ac.uk</a:t>
            </a:r>
            <a:endParaRPr lang="en-US" sz="2400" dirty="0">
              <a:solidFill>
                <a:schemeClr val="accent1"/>
              </a:solidFill>
            </a:endParaRPr>
          </a:p>
          <a:p>
            <a:endParaRPr lang="en-US" sz="2400" dirty="0">
              <a:solidFill>
                <a:schemeClr val="accent1"/>
              </a:solidFill>
            </a:endParaRPr>
          </a:p>
          <a:p>
            <a:r>
              <a:rPr lang="en-US" sz="2400" dirty="0">
                <a:solidFill>
                  <a:srgbClr val="1D499B"/>
                </a:solidFill>
                <a:hlinkClick r:id="rId3">
                  <a:extLst>
                    <a:ext uri="{A12FA001-AC4F-418D-AE19-62706E023703}">
                      <ahyp:hlinkClr xmlns:ahyp="http://schemas.microsoft.com/office/drawing/2018/hyperlinkcolor" val="tx"/>
                    </a:ext>
                  </a:extLst>
                </a:hlinkClick>
              </a:rPr>
              <a:t>Victoria.Crowe@open.ac.uk</a:t>
            </a:r>
            <a:endParaRPr lang="en-US" sz="2400" dirty="0">
              <a:solidFill>
                <a:srgbClr val="1D499B"/>
              </a:solidFill>
            </a:endParaRPr>
          </a:p>
          <a:p>
            <a:endParaRPr lang="en-US" sz="2100" dirty="0">
              <a:solidFill>
                <a:schemeClr val="tx1"/>
              </a:solidFill>
            </a:endParaRPr>
          </a:p>
        </p:txBody>
      </p:sp>
      <p:pic>
        <p:nvPicPr>
          <p:cNvPr id="6" name="Graphic 5" descr="Email">
            <a:extLst>
              <a:ext uri="{FF2B5EF4-FFF2-40B4-BE49-F238E27FC236}">
                <a16:creationId xmlns:a16="http://schemas.microsoft.com/office/drawing/2014/main" id="{9E7305F9-38C0-4DD3-8915-EF0B0C8C7C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26211" y="3603798"/>
            <a:ext cx="1421677" cy="1421677"/>
          </a:xfrm>
          <a:prstGeom prst="rect">
            <a:avLst/>
          </a:prstGeom>
        </p:spPr>
      </p:pic>
      <p:pic>
        <p:nvPicPr>
          <p:cNvPr id="7" name="Picture 6" descr="Icon&#10;&#10;Description automatically generated">
            <a:extLst>
              <a:ext uri="{FF2B5EF4-FFF2-40B4-BE49-F238E27FC236}">
                <a16:creationId xmlns:a16="http://schemas.microsoft.com/office/drawing/2014/main" id="{68538980-111B-4C31-B348-404FA020543D}"/>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660569" y="3603798"/>
            <a:ext cx="1392880" cy="1392882"/>
          </a:xfrm>
          <a:prstGeom prst="rect">
            <a:avLst/>
          </a:prstGeom>
        </p:spPr>
      </p:pic>
    </p:spTree>
    <p:extLst>
      <p:ext uri="{BB962C8B-B14F-4D97-AF65-F5344CB8AC3E}">
        <p14:creationId xmlns:p14="http://schemas.microsoft.com/office/powerpoint/2010/main" val="5403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5761" y="2880001"/>
            <a:ext cx="11486267" cy="664799"/>
          </a:xfrm>
        </p:spPr>
        <p:txBody>
          <a:bodyPr/>
          <a:lstStyle/>
          <a:p>
            <a:pPr algn="ctr"/>
            <a:r>
              <a:rPr lang="en-US" dirty="0"/>
              <a:t>THANK YOU</a:t>
            </a:r>
          </a:p>
        </p:txBody>
      </p:sp>
      <p:pic>
        <p:nvPicPr>
          <p:cNvPr id="4" name="Picture 3" descr="Graphical user interface&#10;&#10;Description automatically generated">
            <a:extLst>
              <a:ext uri="{FF2B5EF4-FFF2-40B4-BE49-F238E27FC236}">
                <a16:creationId xmlns:a16="http://schemas.microsoft.com/office/drawing/2014/main" id="{91167D23-4D7C-4CFF-839A-153659C1C063}"/>
              </a:ext>
            </a:extLst>
          </p:cNvPr>
          <p:cNvPicPr>
            <a:picLocks noChangeAspect="1"/>
          </p:cNvPicPr>
          <p:nvPr/>
        </p:nvPicPr>
        <p:blipFill rotWithShape="1">
          <a:blip r:embed="rId2">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Tree>
    <p:extLst>
      <p:ext uri="{BB962C8B-B14F-4D97-AF65-F5344CB8AC3E}">
        <p14:creationId xmlns:p14="http://schemas.microsoft.com/office/powerpoint/2010/main" val="178026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D4FB5-4894-4227-ACA5-D78EB7896A8A}"/>
              </a:ext>
            </a:extLst>
          </p:cNvPr>
          <p:cNvSpPr>
            <a:spLocks noGrp="1"/>
          </p:cNvSpPr>
          <p:nvPr>
            <p:ph type="ctrTitle"/>
          </p:nvPr>
        </p:nvSpPr>
        <p:spPr>
          <a:xfrm>
            <a:off x="2039860" y="2104601"/>
            <a:ext cx="7920773" cy="1107996"/>
          </a:xfrm>
        </p:spPr>
        <p:txBody>
          <a:bodyPr/>
          <a:lstStyle/>
          <a:p>
            <a:r>
              <a:rPr lang="en-GB" dirty="0"/>
              <a:t>Data, Data Everywhere but what do students think?</a:t>
            </a:r>
          </a:p>
        </p:txBody>
      </p:sp>
      <p:sp>
        <p:nvSpPr>
          <p:cNvPr id="3" name="Subtitle 2">
            <a:extLst>
              <a:ext uri="{FF2B5EF4-FFF2-40B4-BE49-F238E27FC236}">
                <a16:creationId xmlns:a16="http://schemas.microsoft.com/office/drawing/2014/main" id="{051A79A5-CAC8-464F-AC40-3BBA4EC098A5}"/>
              </a:ext>
            </a:extLst>
          </p:cNvPr>
          <p:cNvSpPr>
            <a:spLocks noGrp="1"/>
          </p:cNvSpPr>
          <p:nvPr>
            <p:ph type="subTitle" idx="1"/>
          </p:nvPr>
        </p:nvSpPr>
        <p:spPr>
          <a:xfrm>
            <a:off x="2039859" y="4061996"/>
            <a:ext cx="7920774" cy="664797"/>
          </a:xfrm>
        </p:spPr>
        <p:txBody>
          <a:bodyPr/>
          <a:lstStyle/>
          <a:p>
            <a:r>
              <a:rPr lang="en-GB" dirty="0"/>
              <a:t>Evidencing employability in careers provision through quality assurance and student voice.</a:t>
            </a:r>
          </a:p>
        </p:txBody>
      </p:sp>
      <p:sp>
        <p:nvSpPr>
          <p:cNvPr id="5" name="Text Placeholder 4">
            <a:extLst>
              <a:ext uri="{FF2B5EF4-FFF2-40B4-BE49-F238E27FC236}">
                <a16:creationId xmlns:a16="http://schemas.microsoft.com/office/drawing/2014/main" id="{8AB504C2-E21A-4F5E-9389-1E5AD7D927AC}"/>
              </a:ext>
            </a:extLst>
          </p:cNvPr>
          <p:cNvSpPr>
            <a:spLocks noGrp="1"/>
          </p:cNvSpPr>
          <p:nvPr>
            <p:ph type="body" sz="quarter" idx="12"/>
          </p:nvPr>
        </p:nvSpPr>
        <p:spPr>
          <a:xfrm>
            <a:off x="1809789" y="6103993"/>
            <a:ext cx="3561382" cy="537754"/>
          </a:xfrm>
        </p:spPr>
        <p:txBody>
          <a:bodyPr>
            <a:normAutofit fontScale="92500" lnSpcReduction="10000"/>
          </a:bodyPr>
          <a:lstStyle/>
          <a:p>
            <a:r>
              <a:rPr lang="en-GB" dirty="0"/>
              <a:t>Lydia Lauder and </a:t>
            </a:r>
            <a:r>
              <a:rPr lang="en-GB" dirty="0" err="1"/>
              <a:t>Dr.</a:t>
            </a:r>
            <a:r>
              <a:rPr lang="en-GB" dirty="0"/>
              <a:t> Victoria Crowe</a:t>
            </a:r>
          </a:p>
          <a:p>
            <a:r>
              <a:rPr lang="en-GB" dirty="0"/>
              <a:t>March 2022</a:t>
            </a:r>
          </a:p>
        </p:txBody>
      </p:sp>
    </p:spTree>
    <p:extLst>
      <p:ext uri="{BB962C8B-B14F-4D97-AF65-F5344CB8AC3E}">
        <p14:creationId xmlns:p14="http://schemas.microsoft.com/office/powerpoint/2010/main" val="260752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4498D9-5403-45C4-9335-4F0ADD2CFDBD}"/>
              </a:ext>
            </a:extLst>
          </p:cNvPr>
          <p:cNvSpPr>
            <a:spLocks noGrp="1"/>
          </p:cNvSpPr>
          <p:nvPr>
            <p:ph type="sldNum" sz="quarter" idx="10"/>
          </p:nvPr>
        </p:nvSpPr>
        <p:spPr/>
        <p:txBody>
          <a:bodyPr/>
          <a:lstStyle/>
          <a:p>
            <a:fld id="{0406593E-52CF-5B45-8CFF-7309163A4729}" type="slidenum">
              <a:rPr lang="en-US" smtClean="0">
                <a:solidFill>
                  <a:srgbClr val="FFFFFF"/>
                </a:solidFill>
              </a:rPr>
              <a:pPr/>
              <a:t>3</a:t>
            </a:fld>
            <a:endParaRPr lang="en-US">
              <a:solidFill>
                <a:srgbClr val="FFFFFF"/>
              </a:solidFill>
            </a:endParaRPr>
          </a:p>
        </p:txBody>
      </p:sp>
      <p:sp>
        <p:nvSpPr>
          <p:cNvPr id="3" name="Title 2">
            <a:extLst>
              <a:ext uri="{FF2B5EF4-FFF2-40B4-BE49-F238E27FC236}">
                <a16:creationId xmlns:a16="http://schemas.microsoft.com/office/drawing/2014/main" id="{529AEA13-53CE-4FF3-A390-E0D52760E340}"/>
              </a:ext>
            </a:extLst>
          </p:cNvPr>
          <p:cNvSpPr>
            <a:spLocks noGrp="1"/>
          </p:cNvSpPr>
          <p:nvPr>
            <p:ph type="ctrTitle"/>
          </p:nvPr>
        </p:nvSpPr>
        <p:spPr/>
        <p:txBody>
          <a:bodyPr>
            <a:normAutofit fontScale="90000"/>
          </a:bodyPr>
          <a:lstStyle/>
          <a:p>
            <a:r>
              <a:rPr lang="en-GB" dirty="0"/>
              <a:t>Why do we need to measure what we do in careers guidance?</a:t>
            </a:r>
          </a:p>
        </p:txBody>
      </p:sp>
      <p:sp>
        <p:nvSpPr>
          <p:cNvPr id="4" name="Text Placeholder 3">
            <a:extLst>
              <a:ext uri="{FF2B5EF4-FFF2-40B4-BE49-F238E27FC236}">
                <a16:creationId xmlns:a16="http://schemas.microsoft.com/office/drawing/2014/main" id="{E9261AB3-55AC-4A40-8404-FF655BD668BA}"/>
              </a:ext>
            </a:extLst>
          </p:cNvPr>
          <p:cNvSpPr>
            <a:spLocks noGrp="1"/>
          </p:cNvSpPr>
          <p:nvPr>
            <p:ph type="body" sz="quarter" idx="11"/>
          </p:nvPr>
        </p:nvSpPr>
        <p:spPr/>
        <p:txBody>
          <a:bodyPr/>
          <a:lstStyle/>
          <a:p>
            <a:endParaRPr lang="en-GB"/>
          </a:p>
        </p:txBody>
      </p:sp>
      <p:sp>
        <p:nvSpPr>
          <p:cNvPr id="5" name="Rectangle: Rounded Corners 4">
            <a:extLst>
              <a:ext uri="{FF2B5EF4-FFF2-40B4-BE49-F238E27FC236}">
                <a16:creationId xmlns:a16="http://schemas.microsoft.com/office/drawing/2014/main" id="{17BC7081-DFF6-4B09-BDB0-F7A857276B5B}"/>
              </a:ext>
            </a:extLst>
          </p:cNvPr>
          <p:cNvSpPr/>
          <p:nvPr/>
        </p:nvSpPr>
        <p:spPr>
          <a:xfrm>
            <a:off x="1917941" y="3315499"/>
            <a:ext cx="5366778" cy="688769"/>
          </a:xfrm>
          <a:prstGeom prst="roundRect">
            <a:avLst/>
          </a:prstGeom>
          <a:solidFill>
            <a:srgbClr val="716FB3"/>
          </a:solidFill>
          <a:ln w="12700" cap="flat" cmpd="sng" algn="ctr">
            <a:solidFill>
              <a:srgbClr val="716FB3">
                <a:shade val="50000"/>
              </a:srgbClr>
            </a:solidFill>
            <a:prstDash val="solid"/>
            <a:miter lim="800000"/>
          </a:ln>
          <a:effectLst/>
        </p:spPr>
        <p:txBody>
          <a:bodyPr rtlCol="0" anchor="ctr"/>
          <a:lstStyle/>
          <a:p>
            <a:pPr defTabSz="914400">
              <a:defRPr/>
            </a:pPr>
            <a:r>
              <a:rPr lang="en-GB" sz="1600" kern="0" dirty="0">
                <a:solidFill>
                  <a:prstClr val="white"/>
                </a:solidFill>
                <a:latin typeface="Arial" panose="020B0604020202020204"/>
              </a:rPr>
              <a:t>	</a:t>
            </a:r>
            <a:r>
              <a:rPr lang="en-GB" sz="1600" b="1" kern="0" dirty="0">
                <a:solidFill>
                  <a:prstClr val="white"/>
                </a:solidFill>
                <a:latin typeface="Arial" panose="020B0604020202020204"/>
              </a:rPr>
              <a:t>INSTITUTIONAL </a:t>
            </a:r>
            <a:r>
              <a:rPr lang="en-GB" sz="1600" kern="0" dirty="0">
                <a:solidFill>
                  <a:prstClr val="white"/>
                </a:solidFill>
                <a:latin typeface="Arial" panose="020B0604020202020204"/>
              </a:rPr>
              <a:t>- does the service provide</a:t>
            </a:r>
          </a:p>
          <a:p>
            <a:pPr defTabSz="914400">
              <a:defRPr/>
            </a:pPr>
            <a:r>
              <a:rPr lang="en-GB" sz="1600" kern="0" dirty="0">
                <a:solidFill>
                  <a:prstClr val="white"/>
                </a:solidFill>
                <a:latin typeface="Arial" panose="020B0604020202020204"/>
              </a:rPr>
              <a:t>	value for money? </a:t>
            </a:r>
          </a:p>
        </p:txBody>
      </p:sp>
      <p:sp>
        <p:nvSpPr>
          <p:cNvPr id="6" name="Rectangle: Rounded Corners 5">
            <a:extLst>
              <a:ext uri="{FF2B5EF4-FFF2-40B4-BE49-F238E27FC236}">
                <a16:creationId xmlns:a16="http://schemas.microsoft.com/office/drawing/2014/main" id="{91A600C5-044F-463D-9A3E-D0B7BCE149A4}"/>
              </a:ext>
            </a:extLst>
          </p:cNvPr>
          <p:cNvSpPr/>
          <p:nvPr/>
        </p:nvSpPr>
        <p:spPr>
          <a:xfrm>
            <a:off x="1884001" y="4323021"/>
            <a:ext cx="5366779" cy="688769"/>
          </a:xfrm>
          <a:prstGeom prst="roundRect">
            <a:avLst/>
          </a:prstGeom>
          <a:solidFill>
            <a:schemeClr val="accent3"/>
          </a:solidFill>
          <a:ln w="12700" cap="flat" cmpd="sng" algn="ctr">
            <a:solidFill>
              <a:srgbClr val="008496">
                <a:shade val="50000"/>
              </a:srgbClr>
            </a:solidFill>
            <a:prstDash val="solid"/>
            <a:miter lim="800000"/>
          </a:ln>
          <a:effectLst/>
        </p:spPr>
        <p:txBody>
          <a:bodyPr rtlCol="0" anchor="ctr"/>
          <a:lstStyle/>
          <a:p>
            <a:pPr algn="ctr" defTabSz="914400">
              <a:defRPr/>
            </a:pPr>
            <a:r>
              <a:rPr lang="en-GB" sz="1600" b="1" kern="0" dirty="0">
                <a:solidFill>
                  <a:prstClr val="white"/>
                </a:solidFill>
                <a:latin typeface="Arial" panose="020B0604020202020204"/>
              </a:rPr>
              <a:t>	PROFESSIONAL</a:t>
            </a:r>
            <a:r>
              <a:rPr lang="en-GB" sz="1600" kern="0" dirty="0">
                <a:solidFill>
                  <a:prstClr val="white"/>
                </a:solidFill>
                <a:latin typeface="Arial" panose="020B0604020202020204"/>
              </a:rPr>
              <a:t> – is what I do is meaningful</a:t>
            </a:r>
          </a:p>
          <a:p>
            <a:pPr defTabSz="914400">
              <a:defRPr/>
            </a:pPr>
            <a:r>
              <a:rPr lang="en-GB" sz="1600" kern="0" dirty="0">
                <a:solidFill>
                  <a:prstClr val="white"/>
                </a:solidFill>
                <a:latin typeface="Arial" panose="020B0604020202020204"/>
              </a:rPr>
              <a:t>	 and of value to students? </a:t>
            </a:r>
          </a:p>
        </p:txBody>
      </p:sp>
      <p:sp>
        <p:nvSpPr>
          <p:cNvPr id="7" name="Rectangle: Rounded Corners 6">
            <a:extLst>
              <a:ext uri="{FF2B5EF4-FFF2-40B4-BE49-F238E27FC236}">
                <a16:creationId xmlns:a16="http://schemas.microsoft.com/office/drawing/2014/main" id="{70D9DDED-DD6C-4749-830A-83736A5A801D}"/>
              </a:ext>
            </a:extLst>
          </p:cNvPr>
          <p:cNvSpPr/>
          <p:nvPr/>
        </p:nvSpPr>
        <p:spPr>
          <a:xfrm>
            <a:off x="1884001" y="5454994"/>
            <a:ext cx="5350789" cy="688769"/>
          </a:xfrm>
          <a:prstGeom prst="roundRect">
            <a:avLst/>
          </a:prstGeom>
          <a:solidFill>
            <a:srgbClr val="F26522"/>
          </a:solidFill>
          <a:ln w="12700" cap="flat" cmpd="sng" algn="ctr">
            <a:solidFill>
              <a:srgbClr val="008496">
                <a:shade val="50000"/>
              </a:srgbClr>
            </a:solidFill>
            <a:prstDash val="solid"/>
            <a:miter lim="800000"/>
          </a:ln>
          <a:effectLst/>
        </p:spPr>
        <p:txBody>
          <a:bodyPr rtlCol="0" anchor="ctr"/>
          <a:lstStyle/>
          <a:p>
            <a:pPr defTabSz="914400">
              <a:defRPr/>
            </a:pPr>
            <a:r>
              <a:rPr lang="en-GB" sz="1600" kern="0" dirty="0">
                <a:solidFill>
                  <a:prstClr val="white"/>
                </a:solidFill>
                <a:latin typeface="Arial" panose="020B0604020202020204"/>
              </a:rPr>
              <a:t>	</a:t>
            </a:r>
            <a:r>
              <a:rPr lang="en-GB" sz="1600" b="1" kern="0" dirty="0">
                <a:solidFill>
                  <a:prstClr val="white"/>
                </a:solidFill>
                <a:latin typeface="Arial" panose="020B0604020202020204"/>
              </a:rPr>
              <a:t>STUDENT</a:t>
            </a:r>
            <a:r>
              <a:rPr lang="en-GB" sz="1600" kern="0" dirty="0">
                <a:solidFill>
                  <a:prstClr val="white"/>
                </a:solidFill>
                <a:latin typeface="Arial" panose="020B0604020202020204"/>
              </a:rPr>
              <a:t> – </a:t>
            </a:r>
            <a:r>
              <a:rPr lang="en-GB" sz="1600" kern="0" dirty="0">
                <a:solidFill>
                  <a:prstClr val="white"/>
                </a:solidFill>
                <a:latin typeface="Arial" panose="020B0604020202020204"/>
                <a:ea typeface="Calibri" panose="020F0502020204030204" pitchFamily="34" charset="0"/>
                <a:cs typeface="Times New Roman" panose="02020603050405020304" pitchFamily="18" charset="0"/>
              </a:rPr>
              <a:t>does using CES help the student</a:t>
            </a:r>
          </a:p>
          <a:p>
            <a:pPr defTabSz="914400">
              <a:defRPr/>
            </a:pPr>
            <a:r>
              <a:rPr lang="en-GB" sz="1600" kern="0" dirty="0">
                <a:solidFill>
                  <a:prstClr val="white"/>
                </a:solidFill>
                <a:latin typeface="Arial" panose="020B0604020202020204"/>
                <a:ea typeface="Calibri" panose="020F0502020204030204" pitchFamily="34" charset="0"/>
                <a:cs typeface="Times New Roman" panose="02020603050405020304" pitchFamily="18" charset="0"/>
              </a:rPr>
              <a:t>	in some way?</a:t>
            </a:r>
            <a:r>
              <a:rPr lang="en-GB" sz="1600" kern="0" dirty="0">
                <a:solidFill>
                  <a:prstClr val="white"/>
                </a:solidFill>
                <a:latin typeface="Arial" panose="020B0604020202020204"/>
              </a:rPr>
              <a:t> </a:t>
            </a:r>
          </a:p>
        </p:txBody>
      </p:sp>
      <p:pic>
        <p:nvPicPr>
          <p:cNvPr id="8" name="Graphic 7" descr="Bank outline">
            <a:extLst>
              <a:ext uri="{FF2B5EF4-FFF2-40B4-BE49-F238E27FC236}">
                <a16:creationId xmlns:a16="http://schemas.microsoft.com/office/drawing/2014/main" id="{3DA455FF-5BE3-4851-9553-0345DFC2B2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1368" y="3372999"/>
            <a:ext cx="564990" cy="564990"/>
          </a:xfrm>
          <a:prstGeom prst="rect">
            <a:avLst/>
          </a:prstGeom>
        </p:spPr>
      </p:pic>
      <p:pic>
        <p:nvPicPr>
          <p:cNvPr id="9" name="Graphic 8" descr="Handshake with solid fill">
            <a:extLst>
              <a:ext uri="{FF2B5EF4-FFF2-40B4-BE49-F238E27FC236}">
                <a16:creationId xmlns:a16="http://schemas.microsoft.com/office/drawing/2014/main" id="{EBEDD32C-B253-4256-B011-AA9958DFCC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09291" y="4323021"/>
            <a:ext cx="688769" cy="688769"/>
          </a:xfrm>
          <a:prstGeom prst="rect">
            <a:avLst/>
          </a:prstGeom>
        </p:spPr>
      </p:pic>
      <p:pic>
        <p:nvPicPr>
          <p:cNvPr id="10" name="Graphic 9" descr="Group with solid fill">
            <a:extLst>
              <a:ext uri="{FF2B5EF4-FFF2-40B4-BE49-F238E27FC236}">
                <a16:creationId xmlns:a16="http://schemas.microsoft.com/office/drawing/2014/main" id="{369481ED-1438-4044-B343-B16135B7D2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8355" y="5525769"/>
            <a:ext cx="599704" cy="599704"/>
          </a:xfrm>
          <a:prstGeom prst="rect">
            <a:avLst/>
          </a:prstGeom>
        </p:spPr>
      </p:pic>
      <p:sp>
        <p:nvSpPr>
          <p:cNvPr id="14" name="Rectangle: Rounded Corners 13">
            <a:extLst>
              <a:ext uri="{FF2B5EF4-FFF2-40B4-BE49-F238E27FC236}">
                <a16:creationId xmlns:a16="http://schemas.microsoft.com/office/drawing/2014/main" id="{AE993A34-EBAE-4BEA-84C7-6FB6B63B15B1}"/>
              </a:ext>
            </a:extLst>
          </p:cNvPr>
          <p:cNvSpPr/>
          <p:nvPr/>
        </p:nvSpPr>
        <p:spPr>
          <a:xfrm>
            <a:off x="3088350" y="2735856"/>
            <a:ext cx="2402740" cy="358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DRIVERS</a:t>
            </a:r>
          </a:p>
        </p:txBody>
      </p:sp>
      <p:sp>
        <p:nvSpPr>
          <p:cNvPr id="15" name="Rectangle: Rounded Corners 14">
            <a:extLst>
              <a:ext uri="{FF2B5EF4-FFF2-40B4-BE49-F238E27FC236}">
                <a16:creationId xmlns:a16="http://schemas.microsoft.com/office/drawing/2014/main" id="{3B26D147-FFAF-402F-A750-ED6500E2CA73}"/>
              </a:ext>
            </a:extLst>
          </p:cNvPr>
          <p:cNvSpPr/>
          <p:nvPr/>
        </p:nvSpPr>
        <p:spPr>
          <a:xfrm>
            <a:off x="8114414" y="2742580"/>
            <a:ext cx="2190750" cy="10809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But some obdurate challenges too…</a:t>
            </a:r>
          </a:p>
        </p:txBody>
      </p:sp>
      <p:pic>
        <p:nvPicPr>
          <p:cNvPr id="16" name="Picture 15">
            <a:extLst>
              <a:ext uri="{FF2B5EF4-FFF2-40B4-BE49-F238E27FC236}">
                <a16:creationId xmlns:a16="http://schemas.microsoft.com/office/drawing/2014/main" id="{166D6EF5-7F6E-4F00-9DDC-77993926A170}"/>
              </a:ext>
            </a:extLst>
          </p:cNvPr>
          <p:cNvPicPr>
            <a:picLocks noChangeAspect="1"/>
          </p:cNvPicPr>
          <p:nvPr/>
        </p:nvPicPr>
        <p:blipFill>
          <a:blip r:embed="rId9"/>
          <a:stretch>
            <a:fillRect/>
          </a:stretch>
        </p:blipFill>
        <p:spPr>
          <a:xfrm>
            <a:off x="8117250" y="4057788"/>
            <a:ext cx="2190750" cy="2085975"/>
          </a:xfrm>
          <a:prstGeom prst="rect">
            <a:avLst/>
          </a:prstGeom>
        </p:spPr>
      </p:pic>
    </p:spTree>
    <p:extLst>
      <p:ext uri="{BB962C8B-B14F-4D97-AF65-F5344CB8AC3E}">
        <p14:creationId xmlns:p14="http://schemas.microsoft.com/office/powerpoint/2010/main" val="2880384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5068-1D10-4140-A52E-381712A7D270}"/>
              </a:ext>
            </a:extLst>
          </p:cNvPr>
          <p:cNvSpPr>
            <a:spLocks noGrp="1"/>
          </p:cNvSpPr>
          <p:nvPr>
            <p:ph type="ctrTitle"/>
          </p:nvPr>
        </p:nvSpPr>
        <p:spPr>
          <a:xfrm>
            <a:off x="625453" y="369661"/>
            <a:ext cx="9589064" cy="644055"/>
          </a:xfrm>
        </p:spPr>
        <p:txBody>
          <a:bodyPr>
            <a:normAutofit fontScale="90000"/>
          </a:bodyPr>
          <a:lstStyle/>
          <a:p>
            <a:r>
              <a:rPr lang="en-GB" sz="3200" dirty="0"/>
              <a:t>Using theories and research-based approaches to evidence impact.</a:t>
            </a:r>
          </a:p>
        </p:txBody>
      </p:sp>
      <p:sp>
        <p:nvSpPr>
          <p:cNvPr id="3" name="Text Placeholder 2">
            <a:extLst>
              <a:ext uri="{FF2B5EF4-FFF2-40B4-BE49-F238E27FC236}">
                <a16:creationId xmlns:a16="http://schemas.microsoft.com/office/drawing/2014/main" id="{7431A2AF-5426-4B43-8CE9-3E6FB33E67B5}"/>
              </a:ext>
            </a:extLst>
          </p:cNvPr>
          <p:cNvSpPr>
            <a:spLocks noGrp="1"/>
          </p:cNvSpPr>
          <p:nvPr>
            <p:ph type="body" sz="quarter" idx="11"/>
          </p:nvPr>
        </p:nvSpPr>
        <p:spPr>
          <a:xfrm>
            <a:off x="9422780" y="1483112"/>
            <a:ext cx="2241220" cy="4683199"/>
          </a:xfrm>
          <a:solidFill>
            <a:schemeClr val="accent1"/>
          </a:solidFill>
        </p:spPr>
        <p:txBody>
          <a:bodyPr/>
          <a:lstStyle/>
          <a:p>
            <a:pPr algn="ctr"/>
            <a:r>
              <a:rPr lang="en-GB"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Theory of Change</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8000" algn="ctr"/>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theory of change describes the steps that need to take place between what you do and the impact that you hope to achieve. It helps you to think about what you are doing and why. It also helps you to establish a framework for evaluation and quality assurance.’  </a:t>
            </a:r>
          </a:p>
          <a:p>
            <a:pPr marL="108000" algn="ctr"/>
            <a:r>
              <a:rPr lang="en-GB" sz="18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(Hooley, 2018) </a:t>
            </a:r>
          </a:p>
          <a:p>
            <a:endParaRPr lang="en-GB" dirty="0"/>
          </a:p>
        </p:txBody>
      </p:sp>
      <p:pic>
        <p:nvPicPr>
          <p:cNvPr id="9" name="Picture 8">
            <a:extLst>
              <a:ext uri="{FF2B5EF4-FFF2-40B4-BE49-F238E27FC236}">
                <a16:creationId xmlns:a16="http://schemas.microsoft.com/office/drawing/2014/main" id="{584FAC96-CE46-4976-B593-530A67CA50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49658" y="1092820"/>
            <a:ext cx="7482469" cy="5073491"/>
          </a:xfrm>
          <a:prstGeom prst="rect">
            <a:avLst/>
          </a:prstGeom>
          <a:noFill/>
          <a:ln w="12700">
            <a:solidFill>
              <a:schemeClr val="tx1"/>
            </a:solidFill>
          </a:ln>
        </p:spPr>
      </p:pic>
      <p:sp>
        <p:nvSpPr>
          <p:cNvPr id="10" name="TextBox 9">
            <a:extLst>
              <a:ext uri="{FF2B5EF4-FFF2-40B4-BE49-F238E27FC236}">
                <a16:creationId xmlns:a16="http://schemas.microsoft.com/office/drawing/2014/main" id="{C902DD46-786B-4B77-9073-88CFC145D31A}"/>
              </a:ext>
            </a:extLst>
          </p:cNvPr>
          <p:cNvSpPr txBox="1"/>
          <p:nvPr/>
        </p:nvSpPr>
        <p:spPr>
          <a:xfrm>
            <a:off x="2466409" y="6166311"/>
            <a:ext cx="4710391" cy="369332"/>
          </a:xfrm>
          <a:prstGeom prst="rect">
            <a:avLst/>
          </a:prstGeom>
          <a:noFill/>
        </p:spPr>
        <p:txBody>
          <a:bodyPr wrap="square" rtlCol="0">
            <a:spAutoFit/>
          </a:bodyPr>
          <a:lstStyle/>
          <a:p>
            <a:pPr algn="ctr"/>
            <a:r>
              <a:rPr lang="en-GB" b="1" dirty="0"/>
              <a:t>Blended Model, </a:t>
            </a:r>
            <a:r>
              <a:rPr lang="en-GB" i="1" dirty="0"/>
              <a:t>DMH Associates (2020)</a:t>
            </a:r>
          </a:p>
        </p:txBody>
      </p:sp>
    </p:spTree>
    <p:extLst>
      <p:ext uri="{BB962C8B-B14F-4D97-AF65-F5344CB8AC3E}">
        <p14:creationId xmlns:p14="http://schemas.microsoft.com/office/powerpoint/2010/main" val="255958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30714-7371-42DD-A8BE-A51B2A797E9D}"/>
              </a:ext>
            </a:extLst>
          </p:cNvPr>
          <p:cNvSpPr>
            <a:spLocks noGrp="1"/>
          </p:cNvSpPr>
          <p:nvPr>
            <p:ph type="ctrTitle"/>
          </p:nvPr>
        </p:nvSpPr>
        <p:spPr>
          <a:xfrm>
            <a:off x="792721" y="853277"/>
            <a:ext cx="8457296" cy="644055"/>
          </a:xfrm>
        </p:spPr>
        <p:txBody>
          <a:bodyPr vert="horz" wrap="square" lIns="91440" tIns="45720" rIns="91440" bIns="45720" rtlCol="0" anchor="b" anchorCtr="0">
            <a:normAutofit fontScale="90000"/>
          </a:bodyPr>
          <a:lstStyle/>
          <a:p>
            <a:r>
              <a:rPr lang="en-GB" sz="2400" dirty="0"/>
              <a:t>An Integrated Model for Evidence Based Practice (Robertson, 2020)</a:t>
            </a:r>
            <a:br>
              <a:rPr lang="en-GB" sz="2400" dirty="0"/>
            </a:br>
            <a:endParaRPr lang="en-US" sz="2800" dirty="0">
              <a:latin typeface="+mj-lt"/>
            </a:endParaRPr>
          </a:p>
        </p:txBody>
      </p:sp>
      <p:sp>
        <p:nvSpPr>
          <p:cNvPr id="3" name="Text Placeholder 2">
            <a:extLst>
              <a:ext uri="{FF2B5EF4-FFF2-40B4-BE49-F238E27FC236}">
                <a16:creationId xmlns:a16="http://schemas.microsoft.com/office/drawing/2014/main" id="{0692AA9E-2644-4083-B225-E896D4E75F3B}"/>
              </a:ext>
            </a:extLst>
          </p:cNvPr>
          <p:cNvSpPr>
            <a:spLocks noGrp="1"/>
          </p:cNvSpPr>
          <p:nvPr>
            <p:ph type="body" sz="quarter" idx="11"/>
          </p:nvPr>
        </p:nvSpPr>
        <p:spPr/>
        <p:txBody>
          <a:bodyPr/>
          <a:lstStyle/>
          <a:p>
            <a:endParaRPr lang="en-GB"/>
          </a:p>
        </p:txBody>
      </p:sp>
      <p:pic>
        <p:nvPicPr>
          <p:cNvPr id="5" name="Picture 4" descr="Diagram&#10;&#10;Description automatically generated">
            <a:extLst>
              <a:ext uri="{FF2B5EF4-FFF2-40B4-BE49-F238E27FC236}">
                <a16:creationId xmlns:a16="http://schemas.microsoft.com/office/drawing/2014/main" id="{3453401C-1584-4106-A5C1-7AAE050ED9ED}"/>
              </a:ext>
            </a:extLst>
          </p:cNvPr>
          <p:cNvPicPr>
            <a:picLocks noChangeAspect="1"/>
          </p:cNvPicPr>
          <p:nvPr/>
        </p:nvPicPr>
        <p:blipFill rotWithShape="1">
          <a:blip r:embed="rId3"/>
          <a:srcRect l="1816" r="10481"/>
          <a:stretch/>
        </p:blipFill>
        <p:spPr>
          <a:xfrm>
            <a:off x="792720" y="1315844"/>
            <a:ext cx="10627423" cy="5188863"/>
          </a:xfrm>
          <a:prstGeom prst="rect">
            <a:avLst/>
          </a:prstGeom>
        </p:spPr>
      </p:pic>
    </p:spTree>
    <p:extLst>
      <p:ext uri="{BB962C8B-B14F-4D97-AF65-F5344CB8AC3E}">
        <p14:creationId xmlns:p14="http://schemas.microsoft.com/office/powerpoint/2010/main" val="227868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Timeline&#10;&#10;Description automatically generated">
            <a:extLst>
              <a:ext uri="{FF2B5EF4-FFF2-40B4-BE49-F238E27FC236}">
                <a16:creationId xmlns:a16="http://schemas.microsoft.com/office/drawing/2014/main" id="{688BD712-BA3D-4DC6-B64D-D576481772A9}"/>
              </a:ext>
            </a:extLst>
          </p:cNvPr>
          <p:cNvPicPr>
            <a:picLocks noChangeAspect="1"/>
          </p:cNvPicPr>
          <p:nvPr/>
        </p:nvPicPr>
        <p:blipFill>
          <a:blip r:embed="rId3"/>
          <a:stretch>
            <a:fillRect/>
          </a:stretch>
        </p:blipFill>
        <p:spPr>
          <a:xfrm>
            <a:off x="1524001" y="384350"/>
            <a:ext cx="8793214" cy="6089300"/>
          </a:xfrm>
          <a:prstGeom prst="rect">
            <a:avLst/>
          </a:prstGeom>
        </p:spPr>
      </p:pic>
    </p:spTree>
    <p:extLst>
      <p:ext uri="{BB962C8B-B14F-4D97-AF65-F5344CB8AC3E}">
        <p14:creationId xmlns:p14="http://schemas.microsoft.com/office/powerpoint/2010/main" val="2676597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4498D9-5403-45C4-9335-4F0ADD2CFDBD}"/>
              </a:ext>
            </a:extLst>
          </p:cNvPr>
          <p:cNvSpPr>
            <a:spLocks noGrp="1"/>
          </p:cNvSpPr>
          <p:nvPr>
            <p:ph type="sldNum" sz="quarter" idx="10"/>
          </p:nvPr>
        </p:nvSpPr>
        <p:spPr/>
        <p:txBody>
          <a:bodyPr/>
          <a:lstStyle/>
          <a:p>
            <a:fld id="{0406593E-52CF-5B45-8CFF-7309163A4729}" type="slidenum">
              <a:rPr lang="en-US" smtClean="0">
                <a:solidFill>
                  <a:srgbClr val="FFFFFF"/>
                </a:solidFill>
              </a:rPr>
              <a:pPr/>
              <a:t>7</a:t>
            </a:fld>
            <a:endParaRPr lang="en-US">
              <a:solidFill>
                <a:srgbClr val="FFFFFF"/>
              </a:solidFill>
            </a:endParaRPr>
          </a:p>
        </p:txBody>
      </p:sp>
      <p:sp>
        <p:nvSpPr>
          <p:cNvPr id="3" name="Title 2">
            <a:extLst>
              <a:ext uri="{FF2B5EF4-FFF2-40B4-BE49-F238E27FC236}">
                <a16:creationId xmlns:a16="http://schemas.microsoft.com/office/drawing/2014/main" id="{529AEA13-53CE-4FF3-A390-E0D52760E340}"/>
              </a:ext>
            </a:extLst>
          </p:cNvPr>
          <p:cNvSpPr>
            <a:spLocks noGrp="1"/>
          </p:cNvSpPr>
          <p:nvPr>
            <p:ph type="ctrTitle"/>
          </p:nvPr>
        </p:nvSpPr>
        <p:spPr>
          <a:xfrm>
            <a:off x="792720" y="853277"/>
            <a:ext cx="9936239" cy="644055"/>
          </a:xfrm>
        </p:spPr>
        <p:txBody>
          <a:bodyPr>
            <a:normAutofit fontScale="90000"/>
          </a:bodyPr>
          <a:lstStyle/>
          <a:p>
            <a:r>
              <a:rPr lang="en-GB" dirty="0"/>
              <a:t>Media removed to allow upload to conference website – full session recordings will be available on the website after the conference</a:t>
            </a:r>
          </a:p>
        </p:txBody>
      </p:sp>
    </p:spTree>
    <p:extLst>
      <p:ext uri="{BB962C8B-B14F-4D97-AF65-F5344CB8AC3E}">
        <p14:creationId xmlns:p14="http://schemas.microsoft.com/office/powerpoint/2010/main" val="30050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F44DD7-420C-4918-924E-7C5E9EBD7595}"/>
              </a:ext>
            </a:extLst>
          </p:cNvPr>
          <p:cNvSpPr>
            <a:spLocks noGrp="1"/>
          </p:cNvSpPr>
          <p:nvPr>
            <p:ph type="sldNum" sz="quarter" idx="10"/>
          </p:nvPr>
        </p:nvSpPr>
        <p:spPr/>
        <p:txBody>
          <a:bodyPr/>
          <a:lstStyle/>
          <a:p>
            <a:fld id="{0406593E-52CF-5B45-8CFF-7309163A4729}" type="slidenum">
              <a:rPr lang="en-US" smtClean="0">
                <a:solidFill>
                  <a:srgbClr val="FFFFFF"/>
                </a:solidFill>
              </a:rPr>
              <a:pPr/>
              <a:t>8</a:t>
            </a:fld>
            <a:endParaRPr lang="en-US">
              <a:solidFill>
                <a:srgbClr val="FFFFFF"/>
              </a:solidFill>
            </a:endParaRPr>
          </a:p>
        </p:txBody>
      </p:sp>
      <p:sp>
        <p:nvSpPr>
          <p:cNvPr id="3" name="Title 2">
            <a:extLst>
              <a:ext uri="{FF2B5EF4-FFF2-40B4-BE49-F238E27FC236}">
                <a16:creationId xmlns:a16="http://schemas.microsoft.com/office/drawing/2014/main" id="{4B534002-93B7-4EFA-BDB7-36590949DCF4}"/>
              </a:ext>
            </a:extLst>
          </p:cNvPr>
          <p:cNvSpPr>
            <a:spLocks noGrp="1"/>
          </p:cNvSpPr>
          <p:nvPr>
            <p:ph type="ctrTitle"/>
          </p:nvPr>
        </p:nvSpPr>
        <p:spPr>
          <a:xfrm>
            <a:off x="792721" y="853277"/>
            <a:ext cx="10001659" cy="644055"/>
          </a:xfrm>
        </p:spPr>
        <p:txBody>
          <a:bodyPr>
            <a:normAutofit fontScale="90000"/>
          </a:bodyPr>
          <a:lstStyle/>
          <a:p>
            <a:r>
              <a:rPr lang="en-GB" dirty="0"/>
              <a:t>Data Driven Approaches Evidencing Employability – Example</a:t>
            </a:r>
          </a:p>
        </p:txBody>
      </p:sp>
      <p:pic>
        <p:nvPicPr>
          <p:cNvPr id="21" name="Picture 20">
            <a:extLst>
              <a:ext uri="{FF2B5EF4-FFF2-40B4-BE49-F238E27FC236}">
                <a16:creationId xmlns:a16="http://schemas.microsoft.com/office/drawing/2014/main" id="{82E6FA10-357C-450C-9F70-1CC698BFE2FE}"/>
              </a:ext>
            </a:extLst>
          </p:cNvPr>
          <p:cNvPicPr>
            <a:picLocks noChangeAspect="1"/>
          </p:cNvPicPr>
          <p:nvPr/>
        </p:nvPicPr>
        <p:blipFill>
          <a:blip r:embed="rId2"/>
          <a:stretch>
            <a:fillRect/>
          </a:stretch>
        </p:blipFill>
        <p:spPr>
          <a:xfrm>
            <a:off x="1202908" y="1850145"/>
            <a:ext cx="9477375" cy="44283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446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F44DD7-420C-4918-924E-7C5E9EBD7595}"/>
              </a:ext>
            </a:extLst>
          </p:cNvPr>
          <p:cNvSpPr>
            <a:spLocks noGrp="1"/>
          </p:cNvSpPr>
          <p:nvPr>
            <p:ph type="sldNum" sz="quarter" idx="10"/>
          </p:nvPr>
        </p:nvSpPr>
        <p:spPr/>
        <p:txBody>
          <a:bodyPr/>
          <a:lstStyle/>
          <a:p>
            <a:fld id="{0406593E-52CF-5B45-8CFF-7309163A4729}" type="slidenum">
              <a:rPr lang="en-US" smtClean="0"/>
              <a:pPr/>
              <a:t>9</a:t>
            </a:fld>
            <a:endParaRPr lang="en-US"/>
          </a:p>
        </p:txBody>
      </p:sp>
      <p:sp>
        <p:nvSpPr>
          <p:cNvPr id="3" name="Title 2">
            <a:extLst>
              <a:ext uri="{FF2B5EF4-FFF2-40B4-BE49-F238E27FC236}">
                <a16:creationId xmlns:a16="http://schemas.microsoft.com/office/drawing/2014/main" id="{4B534002-93B7-4EFA-BDB7-36590949DCF4}"/>
              </a:ext>
            </a:extLst>
          </p:cNvPr>
          <p:cNvSpPr>
            <a:spLocks noGrp="1"/>
          </p:cNvSpPr>
          <p:nvPr>
            <p:ph type="ctrTitle"/>
          </p:nvPr>
        </p:nvSpPr>
        <p:spPr>
          <a:xfrm>
            <a:off x="528000" y="285833"/>
            <a:ext cx="9209923" cy="644055"/>
          </a:xfrm>
        </p:spPr>
        <p:txBody>
          <a:bodyPr>
            <a:normAutofit fontScale="90000"/>
          </a:bodyPr>
          <a:lstStyle/>
          <a:p>
            <a:r>
              <a:rPr lang="en-GB" dirty="0"/>
              <a:t>Data Driven Approaches Evidencing Employability – Example</a:t>
            </a:r>
          </a:p>
        </p:txBody>
      </p:sp>
      <p:pic>
        <p:nvPicPr>
          <p:cNvPr id="10" name="Picture 9">
            <a:extLst>
              <a:ext uri="{FF2B5EF4-FFF2-40B4-BE49-F238E27FC236}">
                <a16:creationId xmlns:a16="http://schemas.microsoft.com/office/drawing/2014/main" id="{A23A4E79-A202-4B02-80F5-44571160EDF6}"/>
              </a:ext>
            </a:extLst>
          </p:cNvPr>
          <p:cNvPicPr>
            <a:picLocks noChangeAspect="1"/>
          </p:cNvPicPr>
          <p:nvPr/>
        </p:nvPicPr>
        <p:blipFill>
          <a:blip r:embed="rId2"/>
          <a:stretch>
            <a:fillRect/>
          </a:stretch>
        </p:blipFill>
        <p:spPr>
          <a:xfrm>
            <a:off x="4198743" y="5776291"/>
            <a:ext cx="6723017" cy="97478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534533F-5A67-43DB-BA19-BAADFCF71272}"/>
              </a:ext>
            </a:extLst>
          </p:cNvPr>
          <p:cNvPicPr>
            <a:picLocks noChangeAspect="1"/>
          </p:cNvPicPr>
          <p:nvPr/>
        </p:nvPicPr>
        <p:blipFill>
          <a:blip r:embed="rId3"/>
          <a:stretch>
            <a:fillRect/>
          </a:stretch>
        </p:blipFill>
        <p:spPr>
          <a:xfrm>
            <a:off x="1579556" y="1167584"/>
            <a:ext cx="3349200" cy="451223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6732D617-1F39-4EA1-82DC-E7B9449293AA}"/>
              </a:ext>
            </a:extLst>
          </p:cNvPr>
          <p:cNvPicPr>
            <a:picLocks noChangeAspect="1"/>
          </p:cNvPicPr>
          <p:nvPr/>
        </p:nvPicPr>
        <p:blipFill>
          <a:blip r:embed="rId4"/>
          <a:stretch>
            <a:fillRect/>
          </a:stretch>
        </p:blipFill>
        <p:spPr>
          <a:xfrm>
            <a:off x="5512092" y="1167583"/>
            <a:ext cx="3359608" cy="45122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7926823"/>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Conten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1_OU Text">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2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51A7AEEA913F43841A4D8BD080A637" ma:contentTypeVersion="9" ma:contentTypeDescription="Create a new document." ma:contentTypeScope="" ma:versionID="95abf10a02f780df8561e7c327134a07">
  <xsd:schema xmlns:xsd="http://www.w3.org/2001/XMLSchema" xmlns:xs="http://www.w3.org/2001/XMLSchema" xmlns:p="http://schemas.microsoft.com/office/2006/metadata/properties" xmlns:ns2="58767df0-406d-4df6-8b4c-139bb9fe3a07" targetNamespace="http://schemas.microsoft.com/office/2006/metadata/properties" ma:root="true" ma:fieldsID="fdc187d24fa9ecd6d04426a15938c3f0" ns2:_="">
    <xsd:import namespace="58767df0-406d-4df6-8b4c-139bb9fe3a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67df0-406d-4df6-8b4c-139bb9fe3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9D81A6-C984-4BFE-85C8-F97402E1CC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67df0-406d-4df6-8b4c-139bb9fe3a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3AFD39-BDE6-4C44-975E-679328D76C8C}">
  <ds:schemaRefs>
    <ds:schemaRef ds:uri="http://schemas.microsoft.com/sharepoint/v3/contenttype/forms"/>
  </ds:schemaRefs>
</ds:datastoreItem>
</file>

<file path=customXml/itemProps3.xml><?xml version="1.0" encoding="utf-8"?>
<ds:datastoreItem xmlns:ds="http://schemas.openxmlformats.org/officeDocument/2006/customXml" ds:itemID="{F3C85431-9D8B-4314-A1B8-CEB49C36375C}">
  <ds:schemaRefs>
    <ds:schemaRef ds:uri="58767df0-406d-4df6-8b4c-139bb9fe3a07"/>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OU_STANDARD</Template>
  <TotalTime>3115</TotalTime>
  <Words>681</Words>
  <Application>Microsoft Office PowerPoint</Application>
  <PresentationFormat>Widescreen</PresentationFormat>
  <Paragraphs>67</Paragraphs>
  <Slides>14</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Arial</vt:lpstr>
      <vt:lpstr>Calibri</vt:lpstr>
      <vt:lpstr>Montserrat</vt:lpstr>
      <vt:lpstr>Wingdings</vt:lpstr>
      <vt:lpstr>OU Title</vt:lpstr>
      <vt:lpstr>OU Section</vt:lpstr>
      <vt:lpstr>OU Contents</vt:lpstr>
      <vt:lpstr>1_OU Text</vt:lpstr>
      <vt:lpstr>EMPLOYABILITY CONFERENCE 2022</vt:lpstr>
      <vt:lpstr>Data, Data Everywhere but what do students think?</vt:lpstr>
      <vt:lpstr>Why do we need to measure what we do in careers guidance?</vt:lpstr>
      <vt:lpstr>Using theories and research-based approaches to evidence impact.</vt:lpstr>
      <vt:lpstr>An Integrated Model for Evidence Based Practice (Robertson, 2020) </vt:lpstr>
      <vt:lpstr>PowerPoint Presentation</vt:lpstr>
      <vt:lpstr>Media removed to allow upload to conference website – full session recordings will be available on the website after the conference</vt:lpstr>
      <vt:lpstr>Data Driven Approaches Evidencing Employability – Example</vt:lpstr>
      <vt:lpstr>Data Driven Approaches Evidencing Employability – Example</vt:lpstr>
      <vt:lpstr>Data Driven Approaches Evidencing Employability – Example</vt:lpstr>
      <vt:lpstr>Conclusions </vt:lpstr>
      <vt:lpstr>References</vt:lpstr>
      <vt:lpstr>Thankyou!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the journey to distance delivery – with illustrations from the OU</dc:title>
  <dc:creator>Ellen.Cocking</dc:creator>
  <cp:lastModifiedBy>Caroline.Fletcher-Moore</cp:lastModifiedBy>
  <cp:revision>85</cp:revision>
  <dcterms:created xsi:type="dcterms:W3CDTF">2020-04-27T07:25:06Z</dcterms:created>
  <dcterms:modified xsi:type="dcterms:W3CDTF">2022-03-22T15:58:13Z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0x0101006D51A7AEEA913F43841A4D8BD080A637</vt:lpwstr>
  </property>
</Properties>
</file>