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0" r:id="rId5"/>
  </p:sldMasterIdLst>
  <p:notesMasterIdLst>
    <p:notesMasterId r:id="rId25"/>
  </p:notesMasterIdLst>
  <p:sldIdLst>
    <p:sldId id="274" r:id="rId6"/>
    <p:sldId id="410" r:id="rId7"/>
    <p:sldId id="363" r:id="rId8"/>
    <p:sldId id="368" r:id="rId9"/>
    <p:sldId id="394" r:id="rId10"/>
    <p:sldId id="377" r:id="rId11"/>
    <p:sldId id="370" r:id="rId12"/>
    <p:sldId id="412" r:id="rId13"/>
    <p:sldId id="404" r:id="rId14"/>
    <p:sldId id="411" r:id="rId15"/>
    <p:sldId id="403" r:id="rId16"/>
    <p:sldId id="414" r:id="rId17"/>
    <p:sldId id="365" r:id="rId18"/>
    <p:sldId id="415" r:id="rId19"/>
    <p:sldId id="413" r:id="rId20"/>
    <p:sldId id="406" r:id="rId21"/>
    <p:sldId id="398" r:id="rId22"/>
    <p:sldId id="416" r:id="rId23"/>
    <p:sldId id="270" r:id="rId24"/>
  </p:sldIdLst>
  <p:sldSz cx="12192000" cy="6858000"/>
  <p:notesSz cx="6797675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ED1605-40AD-2ACA-1262-9D850248C0BE}" name="White, Cassie" initials="WC" userId="S::cassie.white@ntu.ac.uk::d475370a-b4f2-4123-bf3c-ad83810e49e2" providerId="AD"/>
  <p188:author id="{AE7EC668-7476-24FB-B778-2244688757F1}" name="Jones, Chris 02" initials="J0" userId="S::chris.jones02@ntu.ac.uk::81174c30-7824-4f44-9ff9-4ba5b31ca87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504F89-DA62-4CAE-B1BB-FEC365FC5D1E}" v="6" dt="2022-03-16T12:35:18.6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067" autoAdjust="0"/>
  </p:normalViewPr>
  <p:slideViewPr>
    <p:cSldViewPr snapToGrid="0">
      <p:cViewPr varScale="1">
        <p:scale>
          <a:sx n="102" d="100"/>
          <a:sy n="102" d="100"/>
        </p:scale>
        <p:origin x="834" y="126"/>
      </p:cViewPr>
      <p:guideLst/>
    </p:cSldViewPr>
  </p:slideViewPr>
  <p:outlineViewPr>
    <p:cViewPr>
      <p:scale>
        <a:sx n="33" d="100"/>
        <a:sy n="33" d="100"/>
      </p:scale>
      <p:origin x="0" y="-17658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DD63E4-3AEE-4F93-B660-BE57AF8CD850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2F825A-8624-44C8-82D7-88A2A25FCB77}">
      <dgm:prSet/>
      <dgm:spPr/>
      <dgm:t>
        <a:bodyPr/>
        <a:lstStyle/>
        <a:p>
          <a:r>
            <a:rPr lang="en-GB" b="1" dirty="0"/>
            <a:t>45%</a:t>
          </a:r>
        </a:p>
        <a:p>
          <a:r>
            <a:rPr lang="en-GB" b="0" dirty="0"/>
            <a:t> of university students feel unprepared for employment </a:t>
          </a:r>
        </a:p>
        <a:p>
          <a:r>
            <a:rPr lang="en-GB" b="0" dirty="0"/>
            <a:t>(Prospects Early Careers Survey, 2021)</a:t>
          </a:r>
          <a:endParaRPr lang="en-US" dirty="0"/>
        </a:p>
      </dgm:t>
    </dgm:pt>
    <dgm:pt modelId="{6AAFEC32-0E04-4536-8C5B-E2B22AB21D82}" type="parTrans" cxnId="{40B7F713-70DD-4069-A86F-AE59E03592E7}">
      <dgm:prSet/>
      <dgm:spPr/>
      <dgm:t>
        <a:bodyPr/>
        <a:lstStyle/>
        <a:p>
          <a:endParaRPr lang="en-US"/>
        </a:p>
      </dgm:t>
    </dgm:pt>
    <dgm:pt modelId="{A075D1DA-597F-420F-A303-82C4A3E18292}" type="sibTrans" cxnId="{40B7F713-70DD-4069-A86F-AE59E03592E7}">
      <dgm:prSet phldrT="1" phldr="0"/>
      <dgm:spPr/>
      <dgm:t>
        <a:bodyPr/>
        <a:lstStyle/>
        <a:p>
          <a:endParaRPr lang="en-US"/>
        </a:p>
      </dgm:t>
    </dgm:pt>
    <dgm:pt modelId="{FC464261-9E77-44DD-95F5-4645EC9B7A82}">
      <dgm:prSet/>
      <dgm:spPr/>
      <dgm:t>
        <a:bodyPr/>
        <a:lstStyle/>
        <a:p>
          <a:r>
            <a:rPr lang="en-GB" b="1" dirty="0"/>
            <a:t>38% </a:t>
          </a:r>
        </a:p>
        <a:p>
          <a:r>
            <a:rPr lang="en-GB" b="0" dirty="0"/>
            <a:t>of university students said they were uncertain about their plans</a:t>
          </a:r>
        </a:p>
        <a:p>
          <a:r>
            <a:rPr lang="en-GB" b="0" dirty="0"/>
            <a:t> (Prospects Early Careers Survey, 2021)</a:t>
          </a:r>
          <a:endParaRPr lang="en-US" dirty="0"/>
        </a:p>
      </dgm:t>
    </dgm:pt>
    <dgm:pt modelId="{A8D917B9-D254-465E-B149-55F99AF4EA53}" type="parTrans" cxnId="{675789CB-237B-4D7A-A992-768903593697}">
      <dgm:prSet/>
      <dgm:spPr/>
      <dgm:t>
        <a:bodyPr/>
        <a:lstStyle/>
        <a:p>
          <a:endParaRPr lang="en-US"/>
        </a:p>
      </dgm:t>
    </dgm:pt>
    <dgm:pt modelId="{391CD737-C78E-4143-948B-CB0C3410B523}" type="sibTrans" cxnId="{675789CB-237B-4D7A-A992-768903593697}">
      <dgm:prSet phldrT="2" phldr="0"/>
      <dgm:spPr/>
      <dgm:t>
        <a:bodyPr/>
        <a:lstStyle/>
        <a:p>
          <a:endParaRPr lang="en-US"/>
        </a:p>
      </dgm:t>
    </dgm:pt>
    <dgm:pt modelId="{3747B159-1921-4CF0-A7A6-E18648A7A901}">
      <dgm:prSet/>
      <dgm:spPr/>
      <dgm:t>
        <a:bodyPr/>
        <a:lstStyle/>
        <a:p>
          <a:r>
            <a:rPr lang="en-GB" b="1"/>
            <a:t>76% </a:t>
          </a:r>
        </a:p>
        <a:p>
          <a:r>
            <a:rPr lang="en-GB" b="0"/>
            <a:t>of students are worried about gaining skills and experience needed for employment </a:t>
          </a:r>
        </a:p>
        <a:p>
          <a:r>
            <a:rPr lang="en-GB" b="0"/>
            <a:t>(Sutton Trust, 2021)</a:t>
          </a:r>
          <a:endParaRPr lang="en-US"/>
        </a:p>
      </dgm:t>
    </dgm:pt>
    <dgm:pt modelId="{C15F77CE-8CED-4732-9F68-05ED71E2A649}" type="parTrans" cxnId="{C0A563B4-F443-4A8D-9107-8E3F43DE6582}">
      <dgm:prSet/>
      <dgm:spPr/>
      <dgm:t>
        <a:bodyPr/>
        <a:lstStyle/>
        <a:p>
          <a:endParaRPr lang="en-US"/>
        </a:p>
      </dgm:t>
    </dgm:pt>
    <dgm:pt modelId="{823330C5-F437-42C6-8EA0-ACFE94900290}" type="sibTrans" cxnId="{C0A563B4-F443-4A8D-9107-8E3F43DE6582}">
      <dgm:prSet phldrT="3" phldr="0"/>
      <dgm:spPr/>
      <dgm:t>
        <a:bodyPr/>
        <a:lstStyle/>
        <a:p>
          <a:endParaRPr lang="en-US"/>
        </a:p>
      </dgm:t>
    </dgm:pt>
    <dgm:pt modelId="{A844ABD6-114E-46C3-96C7-8C3F6486F266}">
      <dgm:prSet/>
      <dgm:spPr/>
      <dgm:t>
        <a:bodyPr/>
        <a:lstStyle/>
        <a:p>
          <a:r>
            <a:rPr lang="en-GB" b="0" dirty="0"/>
            <a:t>34% </a:t>
          </a:r>
        </a:p>
        <a:p>
          <a:r>
            <a:rPr lang="en-GB" b="0" dirty="0"/>
            <a:t>of students felt their development of non-academic life skills (incl. communication, motivation, confidence, resilience or leadership) had been negatively impacted by the pandemic </a:t>
          </a:r>
        </a:p>
        <a:p>
          <a:r>
            <a:rPr lang="en-GB" b="0" dirty="0"/>
            <a:t>(Sutton Trust, 2021)</a:t>
          </a:r>
          <a:endParaRPr lang="en-US" dirty="0"/>
        </a:p>
      </dgm:t>
    </dgm:pt>
    <dgm:pt modelId="{78F22973-050E-4B14-B083-C3A11094D363}" type="parTrans" cxnId="{39C63872-B6D5-46B0-AA23-EE84A8F4D3EC}">
      <dgm:prSet/>
      <dgm:spPr/>
      <dgm:t>
        <a:bodyPr/>
        <a:lstStyle/>
        <a:p>
          <a:endParaRPr lang="en-US"/>
        </a:p>
      </dgm:t>
    </dgm:pt>
    <dgm:pt modelId="{D9A3C402-2F91-4E98-B48A-CFA8B5F92AAC}" type="sibTrans" cxnId="{39C63872-B6D5-46B0-AA23-EE84A8F4D3EC}">
      <dgm:prSet phldrT="4" phldr="0"/>
      <dgm:spPr/>
      <dgm:t>
        <a:bodyPr/>
        <a:lstStyle/>
        <a:p>
          <a:endParaRPr lang="en-US"/>
        </a:p>
      </dgm:t>
    </dgm:pt>
    <dgm:pt modelId="{486298C1-2A8C-4BF7-AA67-4DBB3716AFC0}">
      <dgm:prSet/>
      <dgm:spPr/>
      <dgm:t>
        <a:bodyPr/>
        <a:lstStyle/>
        <a:p>
          <a:r>
            <a:rPr lang="en-GB" b="0"/>
            <a:t>Overall</a:t>
          </a:r>
        </a:p>
        <a:p>
          <a:r>
            <a:rPr lang="en-GB" b="0"/>
            <a:t>Students feel very concerned about the loss of opportunities to explore career paths, network and gain work experience which has affected their confidence and motivation </a:t>
          </a:r>
        </a:p>
        <a:p>
          <a:r>
            <a:rPr lang="en-GB" b="0"/>
            <a:t>(ISE Webinar, 2021)</a:t>
          </a:r>
          <a:endParaRPr lang="en-US"/>
        </a:p>
      </dgm:t>
    </dgm:pt>
    <dgm:pt modelId="{B6628A96-3161-44F4-8341-C93C2E847C6D}" type="parTrans" cxnId="{DBBB7DDB-8F4A-4C1D-BD29-8C1DFFF206EA}">
      <dgm:prSet/>
      <dgm:spPr/>
      <dgm:t>
        <a:bodyPr/>
        <a:lstStyle/>
        <a:p>
          <a:endParaRPr lang="en-US"/>
        </a:p>
      </dgm:t>
    </dgm:pt>
    <dgm:pt modelId="{9FDB3ADD-FEB4-4FF3-A66B-BE65B8FBB2B7}" type="sibTrans" cxnId="{DBBB7DDB-8F4A-4C1D-BD29-8C1DFFF206EA}">
      <dgm:prSet phldrT="5" phldr="0"/>
      <dgm:spPr/>
      <dgm:t>
        <a:bodyPr/>
        <a:lstStyle/>
        <a:p>
          <a:endParaRPr lang="en-US"/>
        </a:p>
      </dgm:t>
    </dgm:pt>
    <dgm:pt modelId="{3636A2B4-C878-467D-AB50-C01168A4FFA6}" type="pres">
      <dgm:prSet presAssocID="{AADD63E4-3AEE-4F93-B660-BE57AF8CD850}" presName="diagram" presStyleCnt="0">
        <dgm:presLayoutVars>
          <dgm:dir/>
          <dgm:resizeHandles val="exact"/>
        </dgm:presLayoutVars>
      </dgm:prSet>
      <dgm:spPr/>
    </dgm:pt>
    <dgm:pt modelId="{89918D44-E23F-43A9-9EB5-34B0079C0D14}" type="pres">
      <dgm:prSet presAssocID="{0B2F825A-8624-44C8-82D7-88A2A25FCB77}" presName="node" presStyleLbl="node1" presStyleIdx="0" presStyleCnt="5">
        <dgm:presLayoutVars>
          <dgm:bulletEnabled val="1"/>
        </dgm:presLayoutVars>
      </dgm:prSet>
      <dgm:spPr/>
    </dgm:pt>
    <dgm:pt modelId="{66FA0A55-C2D8-4A99-B4B9-E7C525646958}" type="pres">
      <dgm:prSet presAssocID="{A075D1DA-597F-420F-A303-82C4A3E18292}" presName="sibTrans" presStyleCnt="0"/>
      <dgm:spPr/>
    </dgm:pt>
    <dgm:pt modelId="{39184E8B-84EE-4CD5-9173-99E74447257D}" type="pres">
      <dgm:prSet presAssocID="{FC464261-9E77-44DD-95F5-4645EC9B7A82}" presName="node" presStyleLbl="node1" presStyleIdx="1" presStyleCnt="5">
        <dgm:presLayoutVars>
          <dgm:bulletEnabled val="1"/>
        </dgm:presLayoutVars>
      </dgm:prSet>
      <dgm:spPr/>
    </dgm:pt>
    <dgm:pt modelId="{44B8EC73-9F1B-463C-AABE-8C4E1711BCD5}" type="pres">
      <dgm:prSet presAssocID="{391CD737-C78E-4143-948B-CB0C3410B523}" presName="sibTrans" presStyleCnt="0"/>
      <dgm:spPr/>
    </dgm:pt>
    <dgm:pt modelId="{71292BF8-4D33-4E56-972B-99F48358B90D}" type="pres">
      <dgm:prSet presAssocID="{3747B159-1921-4CF0-A7A6-E18648A7A901}" presName="node" presStyleLbl="node1" presStyleIdx="2" presStyleCnt="5">
        <dgm:presLayoutVars>
          <dgm:bulletEnabled val="1"/>
        </dgm:presLayoutVars>
      </dgm:prSet>
      <dgm:spPr/>
    </dgm:pt>
    <dgm:pt modelId="{317004B6-615E-4C68-AB52-A3C615C2CA29}" type="pres">
      <dgm:prSet presAssocID="{823330C5-F437-42C6-8EA0-ACFE94900290}" presName="sibTrans" presStyleCnt="0"/>
      <dgm:spPr/>
    </dgm:pt>
    <dgm:pt modelId="{124B3F8D-1B3D-4E82-ADC4-5F3AC0B1FC42}" type="pres">
      <dgm:prSet presAssocID="{A844ABD6-114E-46C3-96C7-8C3F6486F266}" presName="node" presStyleLbl="node1" presStyleIdx="3" presStyleCnt="5">
        <dgm:presLayoutVars>
          <dgm:bulletEnabled val="1"/>
        </dgm:presLayoutVars>
      </dgm:prSet>
      <dgm:spPr/>
    </dgm:pt>
    <dgm:pt modelId="{8F1E6731-6381-4248-BB81-4378D0378862}" type="pres">
      <dgm:prSet presAssocID="{D9A3C402-2F91-4E98-B48A-CFA8B5F92AAC}" presName="sibTrans" presStyleCnt="0"/>
      <dgm:spPr/>
    </dgm:pt>
    <dgm:pt modelId="{E0921B4C-E057-47AB-9BC6-495551203F8B}" type="pres">
      <dgm:prSet presAssocID="{486298C1-2A8C-4BF7-AA67-4DBB3716AFC0}" presName="node" presStyleLbl="node1" presStyleIdx="4" presStyleCnt="5">
        <dgm:presLayoutVars>
          <dgm:bulletEnabled val="1"/>
        </dgm:presLayoutVars>
      </dgm:prSet>
      <dgm:spPr/>
    </dgm:pt>
  </dgm:ptLst>
  <dgm:cxnLst>
    <dgm:cxn modelId="{123AEA02-BAD3-4823-9943-4DDC50376875}" type="presOf" srcId="{0B2F825A-8624-44C8-82D7-88A2A25FCB77}" destId="{89918D44-E23F-43A9-9EB5-34B0079C0D14}" srcOrd="0" destOrd="0" presId="urn:microsoft.com/office/officeart/2005/8/layout/default"/>
    <dgm:cxn modelId="{40B7F713-70DD-4069-A86F-AE59E03592E7}" srcId="{AADD63E4-3AEE-4F93-B660-BE57AF8CD850}" destId="{0B2F825A-8624-44C8-82D7-88A2A25FCB77}" srcOrd="0" destOrd="0" parTransId="{6AAFEC32-0E04-4536-8C5B-E2B22AB21D82}" sibTransId="{A075D1DA-597F-420F-A303-82C4A3E18292}"/>
    <dgm:cxn modelId="{A4972737-353C-4888-888A-2C7AB44298D1}" type="presOf" srcId="{3747B159-1921-4CF0-A7A6-E18648A7A901}" destId="{71292BF8-4D33-4E56-972B-99F48358B90D}" srcOrd="0" destOrd="0" presId="urn:microsoft.com/office/officeart/2005/8/layout/default"/>
    <dgm:cxn modelId="{39C63872-B6D5-46B0-AA23-EE84A8F4D3EC}" srcId="{AADD63E4-3AEE-4F93-B660-BE57AF8CD850}" destId="{A844ABD6-114E-46C3-96C7-8C3F6486F266}" srcOrd="3" destOrd="0" parTransId="{78F22973-050E-4B14-B083-C3A11094D363}" sibTransId="{D9A3C402-2F91-4E98-B48A-CFA8B5F92AAC}"/>
    <dgm:cxn modelId="{8682C975-C60F-413E-876B-86C8F81DF35C}" type="presOf" srcId="{AADD63E4-3AEE-4F93-B660-BE57AF8CD850}" destId="{3636A2B4-C878-467D-AB50-C01168A4FFA6}" srcOrd="0" destOrd="0" presId="urn:microsoft.com/office/officeart/2005/8/layout/default"/>
    <dgm:cxn modelId="{41E39389-A56E-4139-856B-8345ECC27C7C}" type="presOf" srcId="{A844ABD6-114E-46C3-96C7-8C3F6486F266}" destId="{124B3F8D-1B3D-4E82-ADC4-5F3AC0B1FC42}" srcOrd="0" destOrd="0" presId="urn:microsoft.com/office/officeart/2005/8/layout/default"/>
    <dgm:cxn modelId="{C0A563B4-F443-4A8D-9107-8E3F43DE6582}" srcId="{AADD63E4-3AEE-4F93-B660-BE57AF8CD850}" destId="{3747B159-1921-4CF0-A7A6-E18648A7A901}" srcOrd="2" destOrd="0" parTransId="{C15F77CE-8CED-4732-9F68-05ED71E2A649}" sibTransId="{823330C5-F437-42C6-8EA0-ACFE94900290}"/>
    <dgm:cxn modelId="{675789CB-237B-4D7A-A992-768903593697}" srcId="{AADD63E4-3AEE-4F93-B660-BE57AF8CD850}" destId="{FC464261-9E77-44DD-95F5-4645EC9B7A82}" srcOrd="1" destOrd="0" parTransId="{A8D917B9-D254-465E-B149-55F99AF4EA53}" sibTransId="{391CD737-C78E-4143-948B-CB0C3410B523}"/>
    <dgm:cxn modelId="{98DB9DD9-CDCB-4A2F-A059-C04C4442425A}" type="presOf" srcId="{486298C1-2A8C-4BF7-AA67-4DBB3716AFC0}" destId="{E0921B4C-E057-47AB-9BC6-495551203F8B}" srcOrd="0" destOrd="0" presId="urn:microsoft.com/office/officeart/2005/8/layout/default"/>
    <dgm:cxn modelId="{DBBB7DDB-8F4A-4C1D-BD29-8C1DFFF206EA}" srcId="{AADD63E4-3AEE-4F93-B660-BE57AF8CD850}" destId="{486298C1-2A8C-4BF7-AA67-4DBB3716AFC0}" srcOrd="4" destOrd="0" parTransId="{B6628A96-3161-44F4-8341-C93C2E847C6D}" sibTransId="{9FDB3ADD-FEB4-4FF3-A66B-BE65B8FBB2B7}"/>
    <dgm:cxn modelId="{70CD6EF5-08B8-4110-8DD0-53DE8B9A2506}" type="presOf" srcId="{FC464261-9E77-44DD-95F5-4645EC9B7A82}" destId="{39184E8B-84EE-4CD5-9173-99E74447257D}" srcOrd="0" destOrd="0" presId="urn:microsoft.com/office/officeart/2005/8/layout/default"/>
    <dgm:cxn modelId="{11EEC838-1C4A-4F62-9FF5-6E0FB5D89948}" type="presParOf" srcId="{3636A2B4-C878-467D-AB50-C01168A4FFA6}" destId="{89918D44-E23F-43A9-9EB5-34B0079C0D14}" srcOrd="0" destOrd="0" presId="urn:microsoft.com/office/officeart/2005/8/layout/default"/>
    <dgm:cxn modelId="{D19C1883-D841-45C8-A1F2-BC9A2B5E1122}" type="presParOf" srcId="{3636A2B4-C878-467D-AB50-C01168A4FFA6}" destId="{66FA0A55-C2D8-4A99-B4B9-E7C525646958}" srcOrd="1" destOrd="0" presId="urn:microsoft.com/office/officeart/2005/8/layout/default"/>
    <dgm:cxn modelId="{57398F74-26FE-4DB9-A4C0-53C28D1EF41D}" type="presParOf" srcId="{3636A2B4-C878-467D-AB50-C01168A4FFA6}" destId="{39184E8B-84EE-4CD5-9173-99E74447257D}" srcOrd="2" destOrd="0" presId="urn:microsoft.com/office/officeart/2005/8/layout/default"/>
    <dgm:cxn modelId="{F6E0D10C-5CB3-4A9A-999F-E9895DF2C15A}" type="presParOf" srcId="{3636A2B4-C878-467D-AB50-C01168A4FFA6}" destId="{44B8EC73-9F1B-463C-AABE-8C4E1711BCD5}" srcOrd="3" destOrd="0" presId="urn:microsoft.com/office/officeart/2005/8/layout/default"/>
    <dgm:cxn modelId="{3FCE6304-3A7A-4E26-BD68-2E6C54B6763D}" type="presParOf" srcId="{3636A2B4-C878-467D-AB50-C01168A4FFA6}" destId="{71292BF8-4D33-4E56-972B-99F48358B90D}" srcOrd="4" destOrd="0" presId="urn:microsoft.com/office/officeart/2005/8/layout/default"/>
    <dgm:cxn modelId="{B251D90D-1A26-45C4-8054-96F573B44617}" type="presParOf" srcId="{3636A2B4-C878-467D-AB50-C01168A4FFA6}" destId="{317004B6-615E-4C68-AB52-A3C615C2CA29}" srcOrd="5" destOrd="0" presId="urn:microsoft.com/office/officeart/2005/8/layout/default"/>
    <dgm:cxn modelId="{82B1A89F-28A0-406F-87ED-DB238777219A}" type="presParOf" srcId="{3636A2B4-C878-467D-AB50-C01168A4FFA6}" destId="{124B3F8D-1B3D-4E82-ADC4-5F3AC0B1FC42}" srcOrd="6" destOrd="0" presId="urn:microsoft.com/office/officeart/2005/8/layout/default"/>
    <dgm:cxn modelId="{8201CD59-0816-4069-A4A6-D7941A10F5D5}" type="presParOf" srcId="{3636A2B4-C878-467D-AB50-C01168A4FFA6}" destId="{8F1E6731-6381-4248-BB81-4378D0378862}" srcOrd="7" destOrd="0" presId="urn:microsoft.com/office/officeart/2005/8/layout/default"/>
    <dgm:cxn modelId="{FD6D65DB-1C69-4EEB-8404-096E9AC75D85}" type="presParOf" srcId="{3636A2B4-C878-467D-AB50-C01168A4FFA6}" destId="{E0921B4C-E057-47AB-9BC6-495551203F8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F1D126-9157-4132-B34E-9819235AD1BD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A4025A-DCE1-4050-8E43-D7419B07F576}">
      <dgm:prSet/>
      <dgm:spPr/>
      <dgm:t>
        <a:bodyPr/>
        <a:lstStyle/>
        <a:p>
          <a:r>
            <a:rPr lang="en-GB"/>
            <a:t>48% of graduate employers report that they are receiving fewer applicants for graduate vacancies that this time last year </a:t>
          </a:r>
        </a:p>
        <a:p>
          <a:r>
            <a:rPr lang="en-GB"/>
            <a:t>(ISE vacancy survey, 2022)</a:t>
          </a:r>
          <a:endParaRPr lang="en-US"/>
        </a:p>
      </dgm:t>
    </dgm:pt>
    <dgm:pt modelId="{B3E3B493-A7AB-425B-AB71-DF0BE431AFFB}" type="parTrans" cxnId="{A60978F0-FEC5-4A56-BFE6-F9710BE56F44}">
      <dgm:prSet/>
      <dgm:spPr/>
      <dgm:t>
        <a:bodyPr/>
        <a:lstStyle/>
        <a:p>
          <a:endParaRPr lang="en-US"/>
        </a:p>
      </dgm:t>
    </dgm:pt>
    <dgm:pt modelId="{085C7210-C616-43A0-AE39-C64D818CF11E}" type="sibTrans" cxnId="{A60978F0-FEC5-4A56-BFE6-F9710BE56F44}">
      <dgm:prSet/>
      <dgm:spPr/>
      <dgm:t>
        <a:bodyPr/>
        <a:lstStyle/>
        <a:p>
          <a:endParaRPr lang="en-US"/>
        </a:p>
      </dgm:t>
    </dgm:pt>
    <dgm:pt modelId="{F25E501F-024C-4C83-82F8-4A48A466A4AF}">
      <dgm:prSet/>
      <dgm:spPr/>
      <dgm:t>
        <a:bodyPr/>
        <a:lstStyle/>
        <a:p>
          <a:r>
            <a:rPr lang="en-GB"/>
            <a:t>There have been issues with engagement and attendance at careers events, particularly online </a:t>
          </a:r>
        </a:p>
        <a:p>
          <a:r>
            <a:rPr lang="en-GB"/>
            <a:t>(ISE webinar, 2021)</a:t>
          </a:r>
          <a:endParaRPr lang="en-US"/>
        </a:p>
      </dgm:t>
    </dgm:pt>
    <dgm:pt modelId="{A2085562-AFA5-4B51-8804-865782471730}" type="parTrans" cxnId="{E0AD29CE-6BEE-4CB1-8B9E-B078D54642B3}">
      <dgm:prSet/>
      <dgm:spPr/>
      <dgm:t>
        <a:bodyPr/>
        <a:lstStyle/>
        <a:p>
          <a:endParaRPr lang="en-US"/>
        </a:p>
      </dgm:t>
    </dgm:pt>
    <dgm:pt modelId="{E1859FF4-8DB1-4351-A74E-1E5FD26A89F3}" type="sibTrans" cxnId="{E0AD29CE-6BEE-4CB1-8B9E-B078D54642B3}">
      <dgm:prSet/>
      <dgm:spPr/>
      <dgm:t>
        <a:bodyPr/>
        <a:lstStyle/>
        <a:p>
          <a:endParaRPr lang="en-US"/>
        </a:p>
      </dgm:t>
    </dgm:pt>
    <dgm:pt modelId="{BCCFD31C-FBFC-4A11-8CC8-89E4879C75B1}">
      <dgm:prSet/>
      <dgm:spPr/>
      <dgm:t>
        <a:bodyPr/>
        <a:lstStyle/>
        <a:p>
          <a:r>
            <a:rPr lang="en-GB" dirty="0"/>
            <a:t>Loss of motivation and learning performance using online learning methods during MCO period</a:t>
          </a:r>
        </a:p>
        <a:p>
          <a:r>
            <a:rPr lang="en-GB" dirty="0">
              <a:latin typeface="Arial" panose="020B0604020202020204"/>
            </a:rPr>
            <a:t>(</a:t>
          </a:r>
          <a:r>
            <a:rPr lang="en-GB" dirty="0"/>
            <a:t>Tan, 2021) </a:t>
          </a:r>
          <a:endParaRPr lang="en-US" dirty="0">
            <a:latin typeface="Arial" panose="020B0604020202020204"/>
          </a:endParaRPr>
        </a:p>
      </dgm:t>
    </dgm:pt>
    <dgm:pt modelId="{387A3915-36CA-4D3E-BEC4-6EC4F0AD7B25}" type="parTrans" cxnId="{0B578AE6-9AA7-4D62-A936-7B1BAD55FFA3}">
      <dgm:prSet/>
      <dgm:spPr/>
      <dgm:t>
        <a:bodyPr/>
        <a:lstStyle/>
        <a:p>
          <a:endParaRPr lang="en-US"/>
        </a:p>
      </dgm:t>
    </dgm:pt>
    <dgm:pt modelId="{8465E874-DBC8-4108-BB32-239F2C6CF546}" type="sibTrans" cxnId="{0B578AE6-9AA7-4D62-A936-7B1BAD55FFA3}">
      <dgm:prSet/>
      <dgm:spPr/>
      <dgm:t>
        <a:bodyPr/>
        <a:lstStyle/>
        <a:p>
          <a:endParaRPr lang="en-US"/>
        </a:p>
      </dgm:t>
    </dgm:pt>
    <dgm:pt modelId="{1BECB3E4-5229-40DD-8978-BA51FA6C5ED6}">
      <dgm:prSet/>
      <dgm:spPr/>
      <dgm:t>
        <a:bodyPr/>
        <a:lstStyle/>
        <a:p>
          <a:r>
            <a:rPr lang="en-GB"/>
            <a:t>Respondents did not want to continue their lesson using online learning methods</a:t>
          </a:r>
          <a:r>
            <a:rPr lang="en-GB">
              <a:latin typeface="Arial" panose="020B0604020202020204"/>
            </a:rPr>
            <a:t> </a:t>
          </a:r>
        </a:p>
        <a:p>
          <a:endParaRPr lang="en-GB">
            <a:latin typeface="Arial" panose="020B0604020202020204"/>
          </a:endParaRPr>
        </a:p>
        <a:p>
          <a:r>
            <a:rPr lang="en-GB">
              <a:latin typeface="Arial" panose="020B0604020202020204"/>
            </a:rPr>
            <a:t>(Chung </a:t>
          </a:r>
          <a:r>
            <a:rPr lang="en-GB" i="1">
              <a:latin typeface="Arial" panose="020B0604020202020204"/>
            </a:rPr>
            <a:t>et al., </a:t>
          </a:r>
          <a:r>
            <a:rPr lang="en-GB">
              <a:latin typeface="Arial" panose="020B0604020202020204"/>
            </a:rPr>
            <a:t>2020)</a:t>
          </a:r>
          <a:endParaRPr lang="en-US">
            <a:latin typeface="Arial" panose="020B0604020202020204"/>
          </a:endParaRPr>
        </a:p>
      </dgm:t>
    </dgm:pt>
    <dgm:pt modelId="{02EC55B5-0A42-48CB-83F5-FEDFD7B5F6DD}" type="parTrans" cxnId="{C0375941-E96E-4650-9454-56A926F278B0}">
      <dgm:prSet/>
      <dgm:spPr/>
      <dgm:t>
        <a:bodyPr/>
        <a:lstStyle/>
        <a:p>
          <a:endParaRPr lang="en-US"/>
        </a:p>
      </dgm:t>
    </dgm:pt>
    <dgm:pt modelId="{2A1D7C42-54A7-41F6-815B-D054EF9B6464}" type="sibTrans" cxnId="{C0375941-E96E-4650-9454-56A926F278B0}">
      <dgm:prSet/>
      <dgm:spPr/>
      <dgm:t>
        <a:bodyPr/>
        <a:lstStyle/>
        <a:p>
          <a:endParaRPr lang="en-US"/>
        </a:p>
      </dgm:t>
    </dgm:pt>
    <dgm:pt modelId="{4FA97F91-E836-43CF-A29E-6E29DAAA0B95}">
      <dgm:prSet/>
      <dgm:spPr/>
      <dgm:t>
        <a:bodyPr/>
        <a:lstStyle/>
        <a:p>
          <a:r>
            <a:rPr lang="en-GB">
              <a:latin typeface="Arial" panose="020B0604020202020204"/>
            </a:rPr>
            <a:t>Some</a:t>
          </a:r>
          <a:r>
            <a:rPr lang="en-GB"/>
            <a:t> of the </a:t>
          </a:r>
          <a:r>
            <a:rPr lang="en-GB">
              <a:latin typeface="Arial" panose="020B0604020202020204"/>
            </a:rPr>
            <a:t>key challenges</a:t>
          </a:r>
          <a:r>
            <a:rPr lang="en-GB"/>
            <a:t> faced were internet </a:t>
          </a:r>
          <a:r>
            <a:rPr lang="en-GB">
              <a:latin typeface="Arial" panose="020B0604020202020204"/>
            </a:rPr>
            <a:t>connectivity</a:t>
          </a:r>
          <a:r>
            <a:rPr lang="en-GB"/>
            <a:t> &amp; understanding of the content of their subjects </a:t>
          </a:r>
        </a:p>
        <a:p>
          <a:r>
            <a:rPr lang="en-GB"/>
            <a:t>(Chung </a:t>
          </a:r>
          <a:r>
            <a:rPr lang="en-GB" i="1"/>
            <a:t>et al., </a:t>
          </a:r>
          <a:r>
            <a:rPr lang="en-GB"/>
            <a:t>2020)</a:t>
          </a:r>
          <a:endParaRPr lang="en-US"/>
        </a:p>
      </dgm:t>
    </dgm:pt>
    <dgm:pt modelId="{37C26812-EF3F-403E-8062-8EBAEF5CF449}" type="parTrans" cxnId="{493CA131-F23D-467C-A851-711BC919688A}">
      <dgm:prSet/>
      <dgm:spPr/>
      <dgm:t>
        <a:bodyPr/>
        <a:lstStyle/>
        <a:p>
          <a:endParaRPr lang="en-GB"/>
        </a:p>
      </dgm:t>
    </dgm:pt>
    <dgm:pt modelId="{09865A43-B06F-47E4-9C4E-C335114A5A11}" type="sibTrans" cxnId="{493CA131-F23D-467C-A851-711BC919688A}">
      <dgm:prSet/>
      <dgm:spPr/>
      <dgm:t>
        <a:bodyPr/>
        <a:lstStyle/>
        <a:p>
          <a:endParaRPr lang="en-GB"/>
        </a:p>
      </dgm:t>
    </dgm:pt>
    <dgm:pt modelId="{F9553324-7ADD-44E4-96AF-6C9EC6EA7A5D}" type="pres">
      <dgm:prSet presAssocID="{FCF1D126-9157-4132-B34E-9819235AD1BD}" presName="diagram" presStyleCnt="0">
        <dgm:presLayoutVars>
          <dgm:dir/>
          <dgm:resizeHandles val="exact"/>
        </dgm:presLayoutVars>
      </dgm:prSet>
      <dgm:spPr/>
    </dgm:pt>
    <dgm:pt modelId="{40F0EEAC-3812-49D4-B137-BDAE579104A8}" type="pres">
      <dgm:prSet presAssocID="{8AA4025A-DCE1-4050-8E43-D7419B07F576}" presName="node" presStyleLbl="node1" presStyleIdx="0" presStyleCnt="5">
        <dgm:presLayoutVars>
          <dgm:bulletEnabled val="1"/>
        </dgm:presLayoutVars>
      </dgm:prSet>
      <dgm:spPr/>
    </dgm:pt>
    <dgm:pt modelId="{A0062392-9E12-4CDC-B430-68B64429B70D}" type="pres">
      <dgm:prSet presAssocID="{085C7210-C616-43A0-AE39-C64D818CF11E}" presName="sibTrans" presStyleCnt="0"/>
      <dgm:spPr/>
    </dgm:pt>
    <dgm:pt modelId="{6C7944DD-B852-4621-A1F8-6CE2C4B67E09}" type="pres">
      <dgm:prSet presAssocID="{F25E501F-024C-4C83-82F8-4A48A466A4AF}" presName="node" presStyleLbl="node1" presStyleIdx="1" presStyleCnt="5">
        <dgm:presLayoutVars>
          <dgm:bulletEnabled val="1"/>
        </dgm:presLayoutVars>
      </dgm:prSet>
      <dgm:spPr/>
    </dgm:pt>
    <dgm:pt modelId="{54663A13-9F81-486F-B1EA-B000863545CC}" type="pres">
      <dgm:prSet presAssocID="{E1859FF4-8DB1-4351-A74E-1E5FD26A89F3}" presName="sibTrans" presStyleCnt="0"/>
      <dgm:spPr/>
    </dgm:pt>
    <dgm:pt modelId="{70C4D227-AB3B-46C0-B44D-08B90DC3A6DC}" type="pres">
      <dgm:prSet presAssocID="{BCCFD31C-FBFC-4A11-8CC8-89E4879C75B1}" presName="node" presStyleLbl="node1" presStyleIdx="2" presStyleCnt="5">
        <dgm:presLayoutVars>
          <dgm:bulletEnabled val="1"/>
        </dgm:presLayoutVars>
      </dgm:prSet>
      <dgm:spPr/>
    </dgm:pt>
    <dgm:pt modelId="{93E5932B-70DB-4C3E-82DA-87F5813A20D0}" type="pres">
      <dgm:prSet presAssocID="{8465E874-DBC8-4108-BB32-239F2C6CF546}" presName="sibTrans" presStyleCnt="0"/>
      <dgm:spPr/>
    </dgm:pt>
    <dgm:pt modelId="{5CA3FA78-DD93-46D8-A3D0-AA9CDB0DF197}" type="pres">
      <dgm:prSet presAssocID="{1BECB3E4-5229-40DD-8978-BA51FA6C5ED6}" presName="node" presStyleLbl="node1" presStyleIdx="3" presStyleCnt="5">
        <dgm:presLayoutVars>
          <dgm:bulletEnabled val="1"/>
        </dgm:presLayoutVars>
      </dgm:prSet>
      <dgm:spPr/>
    </dgm:pt>
    <dgm:pt modelId="{0781424E-FF66-45DF-BD02-16C58A696B45}" type="pres">
      <dgm:prSet presAssocID="{2A1D7C42-54A7-41F6-815B-D054EF9B6464}" presName="sibTrans" presStyleCnt="0"/>
      <dgm:spPr/>
    </dgm:pt>
    <dgm:pt modelId="{EF9A9B81-2B6F-4800-B9FC-8F99C4599F80}" type="pres">
      <dgm:prSet presAssocID="{4FA97F91-E836-43CF-A29E-6E29DAAA0B95}" presName="node" presStyleLbl="node1" presStyleIdx="4" presStyleCnt="5">
        <dgm:presLayoutVars>
          <dgm:bulletEnabled val="1"/>
        </dgm:presLayoutVars>
      </dgm:prSet>
      <dgm:spPr/>
    </dgm:pt>
  </dgm:ptLst>
  <dgm:cxnLst>
    <dgm:cxn modelId="{3339F801-B814-4A1A-BCD7-FE4AA4EC0831}" type="presOf" srcId="{FCF1D126-9157-4132-B34E-9819235AD1BD}" destId="{F9553324-7ADD-44E4-96AF-6C9EC6EA7A5D}" srcOrd="0" destOrd="0" presId="urn:microsoft.com/office/officeart/2005/8/layout/default"/>
    <dgm:cxn modelId="{C5353E17-41E2-458A-A7E6-2533879B98EC}" type="presOf" srcId="{8AA4025A-DCE1-4050-8E43-D7419B07F576}" destId="{40F0EEAC-3812-49D4-B137-BDAE579104A8}" srcOrd="0" destOrd="0" presId="urn:microsoft.com/office/officeart/2005/8/layout/default"/>
    <dgm:cxn modelId="{493CA131-F23D-467C-A851-711BC919688A}" srcId="{FCF1D126-9157-4132-B34E-9819235AD1BD}" destId="{4FA97F91-E836-43CF-A29E-6E29DAAA0B95}" srcOrd="4" destOrd="0" parTransId="{37C26812-EF3F-403E-8062-8EBAEF5CF449}" sibTransId="{09865A43-B06F-47E4-9C4E-C335114A5A11}"/>
    <dgm:cxn modelId="{C0375941-E96E-4650-9454-56A926F278B0}" srcId="{FCF1D126-9157-4132-B34E-9819235AD1BD}" destId="{1BECB3E4-5229-40DD-8978-BA51FA6C5ED6}" srcOrd="3" destOrd="0" parTransId="{02EC55B5-0A42-48CB-83F5-FEDFD7B5F6DD}" sibTransId="{2A1D7C42-54A7-41F6-815B-D054EF9B6464}"/>
    <dgm:cxn modelId="{92F25B6C-F249-43FF-A126-93B9AFAE5588}" type="presOf" srcId="{4FA97F91-E836-43CF-A29E-6E29DAAA0B95}" destId="{EF9A9B81-2B6F-4800-B9FC-8F99C4599F80}" srcOrd="0" destOrd="0" presId="urn:microsoft.com/office/officeart/2005/8/layout/default"/>
    <dgm:cxn modelId="{6A08FF6E-A3D4-4148-A1DD-9DD7DFCAE35A}" type="presOf" srcId="{1BECB3E4-5229-40DD-8978-BA51FA6C5ED6}" destId="{5CA3FA78-DD93-46D8-A3D0-AA9CDB0DF197}" srcOrd="0" destOrd="0" presId="urn:microsoft.com/office/officeart/2005/8/layout/default"/>
    <dgm:cxn modelId="{3C486686-4A42-4BAB-9EEA-E0282E215FEA}" type="presOf" srcId="{F25E501F-024C-4C83-82F8-4A48A466A4AF}" destId="{6C7944DD-B852-4621-A1F8-6CE2C4B67E09}" srcOrd="0" destOrd="0" presId="urn:microsoft.com/office/officeart/2005/8/layout/default"/>
    <dgm:cxn modelId="{E0AD29CE-6BEE-4CB1-8B9E-B078D54642B3}" srcId="{FCF1D126-9157-4132-B34E-9819235AD1BD}" destId="{F25E501F-024C-4C83-82F8-4A48A466A4AF}" srcOrd="1" destOrd="0" parTransId="{A2085562-AFA5-4B51-8804-865782471730}" sibTransId="{E1859FF4-8DB1-4351-A74E-1E5FD26A89F3}"/>
    <dgm:cxn modelId="{8BE298D2-66E5-428F-9FAD-56F396BA3D40}" type="presOf" srcId="{BCCFD31C-FBFC-4A11-8CC8-89E4879C75B1}" destId="{70C4D227-AB3B-46C0-B44D-08B90DC3A6DC}" srcOrd="0" destOrd="0" presId="urn:microsoft.com/office/officeart/2005/8/layout/default"/>
    <dgm:cxn modelId="{0B578AE6-9AA7-4D62-A936-7B1BAD55FFA3}" srcId="{FCF1D126-9157-4132-B34E-9819235AD1BD}" destId="{BCCFD31C-FBFC-4A11-8CC8-89E4879C75B1}" srcOrd="2" destOrd="0" parTransId="{387A3915-36CA-4D3E-BEC4-6EC4F0AD7B25}" sibTransId="{8465E874-DBC8-4108-BB32-239F2C6CF546}"/>
    <dgm:cxn modelId="{A60978F0-FEC5-4A56-BFE6-F9710BE56F44}" srcId="{FCF1D126-9157-4132-B34E-9819235AD1BD}" destId="{8AA4025A-DCE1-4050-8E43-D7419B07F576}" srcOrd="0" destOrd="0" parTransId="{B3E3B493-A7AB-425B-AB71-DF0BE431AFFB}" sibTransId="{085C7210-C616-43A0-AE39-C64D818CF11E}"/>
    <dgm:cxn modelId="{8B280F87-BF4F-4111-A0EB-A6B6958FF53A}" type="presParOf" srcId="{F9553324-7ADD-44E4-96AF-6C9EC6EA7A5D}" destId="{40F0EEAC-3812-49D4-B137-BDAE579104A8}" srcOrd="0" destOrd="0" presId="urn:microsoft.com/office/officeart/2005/8/layout/default"/>
    <dgm:cxn modelId="{F06D380B-7707-4383-A709-3F086DF48A42}" type="presParOf" srcId="{F9553324-7ADD-44E4-96AF-6C9EC6EA7A5D}" destId="{A0062392-9E12-4CDC-B430-68B64429B70D}" srcOrd="1" destOrd="0" presId="urn:microsoft.com/office/officeart/2005/8/layout/default"/>
    <dgm:cxn modelId="{77622F7E-161B-4774-A87F-4ED7512663CC}" type="presParOf" srcId="{F9553324-7ADD-44E4-96AF-6C9EC6EA7A5D}" destId="{6C7944DD-B852-4621-A1F8-6CE2C4B67E09}" srcOrd="2" destOrd="0" presId="urn:microsoft.com/office/officeart/2005/8/layout/default"/>
    <dgm:cxn modelId="{D4B261F2-0F62-4E40-B469-1C08B6759000}" type="presParOf" srcId="{F9553324-7ADD-44E4-96AF-6C9EC6EA7A5D}" destId="{54663A13-9F81-486F-B1EA-B000863545CC}" srcOrd="3" destOrd="0" presId="urn:microsoft.com/office/officeart/2005/8/layout/default"/>
    <dgm:cxn modelId="{3CACCB61-B6E2-4D54-9990-89FD3EE3BC40}" type="presParOf" srcId="{F9553324-7ADD-44E4-96AF-6C9EC6EA7A5D}" destId="{70C4D227-AB3B-46C0-B44D-08B90DC3A6DC}" srcOrd="4" destOrd="0" presId="urn:microsoft.com/office/officeart/2005/8/layout/default"/>
    <dgm:cxn modelId="{32AA1EF6-B558-4436-9643-0BF2ABF45A9F}" type="presParOf" srcId="{F9553324-7ADD-44E4-96AF-6C9EC6EA7A5D}" destId="{93E5932B-70DB-4C3E-82DA-87F5813A20D0}" srcOrd="5" destOrd="0" presId="urn:microsoft.com/office/officeart/2005/8/layout/default"/>
    <dgm:cxn modelId="{BCF4B530-303E-48CF-881A-5B153F44FFB4}" type="presParOf" srcId="{F9553324-7ADD-44E4-96AF-6C9EC6EA7A5D}" destId="{5CA3FA78-DD93-46D8-A3D0-AA9CDB0DF197}" srcOrd="6" destOrd="0" presId="urn:microsoft.com/office/officeart/2005/8/layout/default"/>
    <dgm:cxn modelId="{9E7BC6FD-FE18-4EC9-9E4B-F2805B1C993B}" type="presParOf" srcId="{F9553324-7ADD-44E4-96AF-6C9EC6EA7A5D}" destId="{0781424E-FF66-45DF-BD02-16C58A696B45}" srcOrd="7" destOrd="0" presId="urn:microsoft.com/office/officeart/2005/8/layout/default"/>
    <dgm:cxn modelId="{CF068FA8-7157-4676-8241-DF0D5A461213}" type="presParOf" srcId="{F9553324-7ADD-44E4-96AF-6C9EC6EA7A5D}" destId="{EF9A9B81-2B6F-4800-B9FC-8F99C4599F8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ACD0F4-5AB1-4076-BBCE-8D9F3DBE1E00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1C5DD57-3584-4534-80B5-CFAACEA5C15A}">
      <dgm:prSet phldrT="[Text]" phldr="0"/>
      <dgm:spPr/>
      <dgm:t>
        <a:bodyPr/>
        <a:lstStyle/>
        <a:p>
          <a:pPr algn="ctr" rtl="0"/>
          <a:r>
            <a:rPr lang="en-GB" b="1"/>
            <a:t>Developing a graduate identity</a:t>
          </a:r>
        </a:p>
        <a:p>
          <a:pPr algn="ctr" rtl="0"/>
          <a:r>
            <a:rPr lang="en-GB" b="0">
              <a:latin typeface="Arial" panose="020B0604020202020204"/>
            </a:rPr>
            <a:t>Transition out of HE</a:t>
          </a:r>
          <a:endParaRPr lang="en-GB"/>
        </a:p>
      </dgm:t>
    </dgm:pt>
    <dgm:pt modelId="{4C0DB59F-5713-4060-A7C3-B923EA89AF74}" type="parTrans" cxnId="{AAD1A54E-B85D-4E90-9D73-9EB75E484ABF}">
      <dgm:prSet/>
      <dgm:spPr/>
      <dgm:t>
        <a:bodyPr/>
        <a:lstStyle/>
        <a:p>
          <a:endParaRPr lang="en-GB"/>
        </a:p>
      </dgm:t>
    </dgm:pt>
    <dgm:pt modelId="{43069C38-AD6F-4B8D-A2D4-6E54166DAEF4}" type="sibTrans" cxnId="{AAD1A54E-B85D-4E90-9D73-9EB75E484ABF}">
      <dgm:prSet/>
      <dgm:spPr/>
      <dgm:t>
        <a:bodyPr/>
        <a:lstStyle/>
        <a:p>
          <a:endParaRPr lang="en-GB"/>
        </a:p>
      </dgm:t>
    </dgm:pt>
    <dgm:pt modelId="{19552AFA-1622-4883-BC2C-EF1BDF0B2FC0}">
      <dgm:prSet phldr="0"/>
      <dgm:spPr/>
      <dgm:t>
        <a:bodyPr/>
        <a:lstStyle/>
        <a:p>
          <a:pPr algn="ctr" rtl="0"/>
          <a:r>
            <a:rPr lang="en-GB" b="1">
              <a:latin typeface="Arial" panose="020B0604020202020204"/>
            </a:rPr>
            <a:t>Developing</a:t>
          </a:r>
          <a:r>
            <a:rPr lang="en-GB" b="1"/>
            <a:t> a positive student identity</a:t>
          </a:r>
          <a:r>
            <a:rPr lang="en-GB" b="1">
              <a:latin typeface="Arial" panose="020B0604020202020204"/>
            </a:rPr>
            <a:t> </a:t>
          </a:r>
        </a:p>
        <a:p>
          <a:pPr algn="ctr" rtl="0"/>
          <a:r>
            <a:rPr lang="en-GB" b="0">
              <a:latin typeface="Arial" panose="020B0604020202020204"/>
            </a:rPr>
            <a:t>Transition into HE </a:t>
          </a:r>
        </a:p>
      </dgm:t>
    </dgm:pt>
    <dgm:pt modelId="{7976E087-1662-4B72-8788-BDF71C95E00B}" type="parTrans" cxnId="{58632957-393A-4A8F-84F2-A81C00725833}">
      <dgm:prSet/>
      <dgm:spPr/>
      <dgm:t>
        <a:bodyPr/>
        <a:lstStyle/>
        <a:p>
          <a:endParaRPr lang="en-GB"/>
        </a:p>
      </dgm:t>
    </dgm:pt>
    <dgm:pt modelId="{26E5BCB7-DE43-4A1F-A15F-4016939B037E}" type="sibTrans" cxnId="{58632957-393A-4A8F-84F2-A81C00725833}">
      <dgm:prSet/>
      <dgm:spPr/>
      <dgm:t>
        <a:bodyPr/>
        <a:lstStyle/>
        <a:p>
          <a:endParaRPr lang="en-GB"/>
        </a:p>
      </dgm:t>
    </dgm:pt>
    <dgm:pt modelId="{7F46F1DB-C226-437A-80B5-2B5C8A20D07E}">
      <dgm:prSet phldr="0"/>
      <dgm:spPr/>
      <dgm:t>
        <a:bodyPr/>
        <a:lstStyle/>
        <a:p>
          <a:pPr algn="ctr"/>
          <a:r>
            <a:rPr lang="en-GB" b="1"/>
            <a:t>Developing a pre-professional identity</a:t>
          </a:r>
          <a:r>
            <a:rPr lang="en-GB" b="1">
              <a:latin typeface="Arial" panose="020B0604020202020204"/>
            </a:rPr>
            <a:t> </a:t>
          </a:r>
        </a:p>
        <a:p>
          <a:pPr algn="ctr"/>
          <a:r>
            <a:rPr lang="en-GB" b="0">
              <a:latin typeface="Arial" panose="020B0604020202020204"/>
            </a:rPr>
            <a:t>Journey through HE</a:t>
          </a:r>
          <a:endParaRPr lang="en-GB"/>
        </a:p>
      </dgm:t>
    </dgm:pt>
    <dgm:pt modelId="{BC44856F-45B0-4F1C-8E98-6A11CEA34726}" type="parTrans" cxnId="{50293DE0-E7D2-4E5F-88BD-D834D9F60C4A}">
      <dgm:prSet/>
      <dgm:spPr/>
      <dgm:t>
        <a:bodyPr/>
        <a:lstStyle/>
        <a:p>
          <a:endParaRPr lang="en-GB"/>
        </a:p>
      </dgm:t>
    </dgm:pt>
    <dgm:pt modelId="{B27409AB-52DF-45C3-8F26-2E1864E12EB3}" type="sibTrans" cxnId="{50293DE0-E7D2-4E5F-88BD-D834D9F60C4A}">
      <dgm:prSet/>
      <dgm:spPr/>
      <dgm:t>
        <a:bodyPr/>
        <a:lstStyle/>
        <a:p>
          <a:endParaRPr lang="en-GB"/>
        </a:p>
      </dgm:t>
    </dgm:pt>
    <dgm:pt modelId="{74C7E76D-EFA8-4B7B-A8C6-FF8874917164}" type="pres">
      <dgm:prSet presAssocID="{56ACD0F4-5AB1-4076-BBCE-8D9F3DBE1E00}" presName="Name0" presStyleCnt="0">
        <dgm:presLayoutVars>
          <dgm:dir/>
          <dgm:resizeHandles val="exact"/>
        </dgm:presLayoutVars>
      </dgm:prSet>
      <dgm:spPr/>
    </dgm:pt>
    <dgm:pt modelId="{EF324207-0BC9-4C33-87D4-2886B07016C2}" type="pres">
      <dgm:prSet presAssocID="{19552AFA-1622-4883-BC2C-EF1BDF0B2FC0}" presName="node" presStyleLbl="node1" presStyleIdx="0" presStyleCnt="3">
        <dgm:presLayoutVars>
          <dgm:bulletEnabled val="1"/>
        </dgm:presLayoutVars>
      </dgm:prSet>
      <dgm:spPr/>
    </dgm:pt>
    <dgm:pt modelId="{5374D41E-936F-42B2-B45D-90299B10879C}" type="pres">
      <dgm:prSet presAssocID="{26E5BCB7-DE43-4A1F-A15F-4016939B037E}" presName="sibTrans" presStyleLbl="sibTrans2D1" presStyleIdx="0" presStyleCnt="2"/>
      <dgm:spPr/>
    </dgm:pt>
    <dgm:pt modelId="{428DD269-3919-4923-89ED-DB38D8A138C3}" type="pres">
      <dgm:prSet presAssocID="{26E5BCB7-DE43-4A1F-A15F-4016939B037E}" presName="connectorText" presStyleLbl="sibTrans2D1" presStyleIdx="0" presStyleCnt="2"/>
      <dgm:spPr/>
    </dgm:pt>
    <dgm:pt modelId="{25EDCB90-829C-4C28-BB4F-88D307E24571}" type="pres">
      <dgm:prSet presAssocID="{7F46F1DB-C226-437A-80B5-2B5C8A20D07E}" presName="node" presStyleLbl="node1" presStyleIdx="1" presStyleCnt="3">
        <dgm:presLayoutVars>
          <dgm:bulletEnabled val="1"/>
        </dgm:presLayoutVars>
      </dgm:prSet>
      <dgm:spPr/>
    </dgm:pt>
    <dgm:pt modelId="{8D7DE8D9-FACB-4B85-A1E1-F14026022974}" type="pres">
      <dgm:prSet presAssocID="{B27409AB-52DF-45C3-8F26-2E1864E12EB3}" presName="sibTrans" presStyleLbl="sibTrans2D1" presStyleIdx="1" presStyleCnt="2"/>
      <dgm:spPr/>
    </dgm:pt>
    <dgm:pt modelId="{833FB095-2D61-4610-B655-59006294E570}" type="pres">
      <dgm:prSet presAssocID="{B27409AB-52DF-45C3-8F26-2E1864E12EB3}" presName="connectorText" presStyleLbl="sibTrans2D1" presStyleIdx="1" presStyleCnt="2"/>
      <dgm:spPr/>
    </dgm:pt>
    <dgm:pt modelId="{20A5BB63-9C4F-44FC-8690-4731E5257761}" type="pres">
      <dgm:prSet presAssocID="{71C5DD57-3584-4534-80B5-CFAACEA5C15A}" presName="node" presStyleLbl="node1" presStyleIdx="2" presStyleCnt="3">
        <dgm:presLayoutVars>
          <dgm:bulletEnabled val="1"/>
        </dgm:presLayoutVars>
      </dgm:prSet>
      <dgm:spPr/>
    </dgm:pt>
  </dgm:ptLst>
  <dgm:cxnLst>
    <dgm:cxn modelId="{5E29895E-0FA5-4614-BA4A-4C04D3FB2687}" type="presOf" srcId="{71C5DD57-3584-4534-80B5-CFAACEA5C15A}" destId="{20A5BB63-9C4F-44FC-8690-4731E5257761}" srcOrd="0" destOrd="0" presId="urn:microsoft.com/office/officeart/2005/8/layout/process1"/>
    <dgm:cxn modelId="{AAD1A54E-B85D-4E90-9D73-9EB75E484ABF}" srcId="{56ACD0F4-5AB1-4076-BBCE-8D9F3DBE1E00}" destId="{71C5DD57-3584-4534-80B5-CFAACEA5C15A}" srcOrd="2" destOrd="0" parTransId="{4C0DB59F-5713-4060-A7C3-B923EA89AF74}" sibTransId="{43069C38-AD6F-4B8D-A2D4-6E54166DAEF4}"/>
    <dgm:cxn modelId="{2A50B870-0D6E-4786-A5CA-F191FED8A33D}" type="presOf" srcId="{56ACD0F4-5AB1-4076-BBCE-8D9F3DBE1E00}" destId="{74C7E76D-EFA8-4B7B-A8C6-FF8874917164}" srcOrd="0" destOrd="0" presId="urn:microsoft.com/office/officeart/2005/8/layout/process1"/>
    <dgm:cxn modelId="{58632957-393A-4A8F-84F2-A81C00725833}" srcId="{56ACD0F4-5AB1-4076-BBCE-8D9F3DBE1E00}" destId="{19552AFA-1622-4883-BC2C-EF1BDF0B2FC0}" srcOrd="0" destOrd="0" parTransId="{7976E087-1662-4B72-8788-BDF71C95E00B}" sibTransId="{26E5BCB7-DE43-4A1F-A15F-4016939B037E}"/>
    <dgm:cxn modelId="{0048768D-095E-4D06-BA2C-8D81D59276CC}" type="presOf" srcId="{19552AFA-1622-4883-BC2C-EF1BDF0B2FC0}" destId="{EF324207-0BC9-4C33-87D4-2886B07016C2}" srcOrd="0" destOrd="0" presId="urn:microsoft.com/office/officeart/2005/8/layout/process1"/>
    <dgm:cxn modelId="{0B020F8E-3BB6-4B1A-968B-D45180D1AE5C}" type="presOf" srcId="{26E5BCB7-DE43-4A1F-A15F-4016939B037E}" destId="{428DD269-3919-4923-89ED-DB38D8A138C3}" srcOrd="1" destOrd="0" presId="urn:microsoft.com/office/officeart/2005/8/layout/process1"/>
    <dgm:cxn modelId="{B6A60496-28C7-449D-A8BC-F9230C1E6293}" type="presOf" srcId="{26E5BCB7-DE43-4A1F-A15F-4016939B037E}" destId="{5374D41E-936F-42B2-B45D-90299B10879C}" srcOrd="0" destOrd="0" presId="urn:microsoft.com/office/officeart/2005/8/layout/process1"/>
    <dgm:cxn modelId="{642731AA-A6A6-49EF-842F-913A4CA5918C}" type="presOf" srcId="{7F46F1DB-C226-437A-80B5-2B5C8A20D07E}" destId="{25EDCB90-829C-4C28-BB4F-88D307E24571}" srcOrd="0" destOrd="0" presId="urn:microsoft.com/office/officeart/2005/8/layout/process1"/>
    <dgm:cxn modelId="{50293DE0-E7D2-4E5F-88BD-D834D9F60C4A}" srcId="{56ACD0F4-5AB1-4076-BBCE-8D9F3DBE1E00}" destId="{7F46F1DB-C226-437A-80B5-2B5C8A20D07E}" srcOrd="1" destOrd="0" parTransId="{BC44856F-45B0-4F1C-8E98-6A11CEA34726}" sibTransId="{B27409AB-52DF-45C3-8F26-2E1864E12EB3}"/>
    <dgm:cxn modelId="{136516E6-A128-43AD-94E2-9E3EE11C9DB2}" type="presOf" srcId="{B27409AB-52DF-45C3-8F26-2E1864E12EB3}" destId="{8D7DE8D9-FACB-4B85-A1E1-F14026022974}" srcOrd="0" destOrd="0" presId="urn:microsoft.com/office/officeart/2005/8/layout/process1"/>
    <dgm:cxn modelId="{E08413EF-F846-4BB2-AABA-36B83CE6D077}" type="presOf" srcId="{B27409AB-52DF-45C3-8F26-2E1864E12EB3}" destId="{833FB095-2D61-4610-B655-59006294E570}" srcOrd="1" destOrd="0" presId="urn:microsoft.com/office/officeart/2005/8/layout/process1"/>
    <dgm:cxn modelId="{BBB59BE3-8F4C-450C-A246-BE5562E02D40}" type="presParOf" srcId="{74C7E76D-EFA8-4B7B-A8C6-FF8874917164}" destId="{EF324207-0BC9-4C33-87D4-2886B07016C2}" srcOrd="0" destOrd="0" presId="urn:microsoft.com/office/officeart/2005/8/layout/process1"/>
    <dgm:cxn modelId="{F20B8FD0-3771-473C-8C29-AE34657FDC0B}" type="presParOf" srcId="{74C7E76D-EFA8-4B7B-A8C6-FF8874917164}" destId="{5374D41E-936F-42B2-B45D-90299B10879C}" srcOrd="1" destOrd="0" presId="urn:microsoft.com/office/officeart/2005/8/layout/process1"/>
    <dgm:cxn modelId="{535E68BA-B8E2-4FB0-B611-2DDABC5C0714}" type="presParOf" srcId="{5374D41E-936F-42B2-B45D-90299B10879C}" destId="{428DD269-3919-4923-89ED-DB38D8A138C3}" srcOrd="0" destOrd="0" presId="urn:microsoft.com/office/officeart/2005/8/layout/process1"/>
    <dgm:cxn modelId="{ED731941-D9F4-453A-B60E-FAD980C1A9CE}" type="presParOf" srcId="{74C7E76D-EFA8-4B7B-A8C6-FF8874917164}" destId="{25EDCB90-829C-4C28-BB4F-88D307E24571}" srcOrd="2" destOrd="0" presId="urn:microsoft.com/office/officeart/2005/8/layout/process1"/>
    <dgm:cxn modelId="{24C5C5AB-03A9-43CF-BB8E-F1F9B912C2AA}" type="presParOf" srcId="{74C7E76D-EFA8-4B7B-A8C6-FF8874917164}" destId="{8D7DE8D9-FACB-4B85-A1E1-F14026022974}" srcOrd="3" destOrd="0" presId="urn:microsoft.com/office/officeart/2005/8/layout/process1"/>
    <dgm:cxn modelId="{4B94B794-A6FD-4AE1-866D-5C045D58D6FA}" type="presParOf" srcId="{8D7DE8D9-FACB-4B85-A1E1-F14026022974}" destId="{833FB095-2D61-4610-B655-59006294E570}" srcOrd="0" destOrd="0" presId="urn:microsoft.com/office/officeart/2005/8/layout/process1"/>
    <dgm:cxn modelId="{FE9A0C79-4F44-40DA-B39E-15FBE065915C}" type="presParOf" srcId="{74C7E76D-EFA8-4B7B-A8C6-FF8874917164}" destId="{20A5BB63-9C4F-44FC-8690-4731E525776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8939AE-721F-4AE8-81E8-6E8DBE99B58E}" type="doc">
      <dgm:prSet loTypeId="urn:microsoft.com/office/officeart/2005/8/layout/radial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E577653-64A5-4F23-9302-717E1831FE05}">
      <dgm:prSet phldrT="[Text]" custT="1"/>
      <dgm:spPr/>
      <dgm:t>
        <a:bodyPr/>
        <a:lstStyle/>
        <a:p>
          <a:r>
            <a:rPr lang="en-GB" sz="1400"/>
            <a:t>Transition into HE  </a:t>
          </a:r>
        </a:p>
      </dgm:t>
    </dgm:pt>
    <dgm:pt modelId="{F4D66337-D71F-4E81-9B1B-DB62977B719C}" type="parTrans" cxnId="{F821DB53-498D-449B-9D05-7FDA68F16108}">
      <dgm:prSet/>
      <dgm:spPr/>
      <dgm:t>
        <a:bodyPr/>
        <a:lstStyle/>
        <a:p>
          <a:endParaRPr lang="en-GB"/>
        </a:p>
      </dgm:t>
    </dgm:pt>
    <dgm:pt modelId="{F98F61D7-4806-4687-8593-DEB2D5D2FEBF}" type="sibTrans" cxnId="{F821DB53-498D-449B-9D05-7FDA68F16108}">
      <dgm:prSet/>
      <dgm:spPr/>
      <dgm:t>
        <a:bodyPr/>
        <a:lstStyle/>
        <a:p>
          <a:endParaRPr lang="en-GB"/>
        </a:p>
      </dgm:t>
    </dgm:pt>
    <dgm:pt modelId="{045D4822-567F-4FF8-B986-752FDE8240A0}">
      <dgm:prSet phldrT="[Text]" custT="1"/>
      <dgm:spPr/>
      <dgm:t>
        <a:bodyPr/>
        <a:lstStyle/>
        <a:p>
          <a:r>
            <a:rPr lang="en-GB" sz="1400"/>
            <a:t>Sense of belonging &amp; initial development of a “learner identity”</a:t>
          </a:r>
        </a:p>
        <a:p>
          <a:r>
            <a:rPr lang="en-GB" sz="1400"/>
            <a:t>(Briggs et al. 2009) </a:t>
          </a:r>
        </a:p>
      </dgm:t>
    </dgm:pt>
    <dgm:pt modelId="{44CF21C2-BEF0-48EC-8D28-4225D14C4C2E}" type="parTrans" cxnId="{CA70139F-1059-4E7D-960F-61713FDDDC88}">
      <dgm:prSet/>
      <dgm:spPr/>
      <dgm:t>
        <a:bodyPr/>
        <a:lstStyle/>
        <a:p>
          <a:endParaRPr lang="en-GB"/>
        </a:p>
      </dgm:t>
    </dgm:pt>
    <dgm:pt modelId="{6E022468-FF4B-4B9F-8BA7-C0BC1BD95BF5}" type="sibTrans" cxnId="{CA70139F-1059-4E7D-960F-61713FDDDC88}">
      <dgm:prSet/>
      <dgm:spPr/>
      <dgm:t>
        <a:bodyPr/>
        <a:lstStyle/>
        <a:p>
          <a:endParaRPr lang="en-GB"/>
        </a:p>
      </dgm:t>
    </dgm:pt>
    <dgm:pt modelId="{01329238-7BD4-49A5-A028-8CCF7F0334E5}">
      <dgm:prSet phldrT="[Text]" custT="1"/>
      <dgm:spPr/>
      <dgm:t>
        <a:bodyPr/>
        <a:lstStyle/>
        <a:p>
          <a:r>
            <a:rPr lang="en-GB" sz="1400" dirty="0"/>
            <a:t>Culture of belonging is critical to success &amp; wellbeing of students (Thomas, 2012; Bathmaker et al. 2016) </a:t>
          </a:r>
        </a:p>
      </dgm:t>
    </dgm:pt>
    <dgm:pt modelId="{C8754ACE-5AF0-41A6-8464-F810BC8FD44E}" type="parTrans" cxnId="{657948F1-A800-40AC-9931-374CC4B836FC}">
      <dgm:prSet/>
      <dgm:spPr/>
      <dgm:t>
        <a:bodyPr/>
        <a:lstStyle/>
        <a:p>
          <a:endParaRPr lang="en-GB"/>
        </a:p>
      </dgm:t>
    </dgm:pt>
    <dgm:pt modelId="{06A78632-D819-40BB-9E13-21E4297055F0}" type="sibTrans" cxnId="{657948F1-A800-40AC-9931-374CC4B836FC}">
      <dgm:prSet/>
      <dgm:spPr/>
      <dgm:t>
        <a:bodyPr/>
        <a:lstStyle/>
        <a:p>
          <a:endParaRPr lang="en-GB"/>
        </a:p>
      </dgm:t>
    </dgm:pt>
    <dgm:pt modelId="{DB689F78-0680-490F-8FB0-BB89CE1C9BDF}">
      <dgm:prSet phldrT="[Text]" custT="1"/>
      <dgm:spPr/>
      <dgm:t>
        <a:bodyPr/>
        <a:lstStyle/>
        <a:p>
          <a:r>
            <a:rPr lang="en-GB" sz="1400"/>
            <a:t>Need a positive identity in order to learn effectively (Banks &amp; McGee Banks, 2005; Bennett, 2003) </a:t>
          </a:r>
        </a:p>
      </dgm:t>
    </dgm:pt>
    <dgm:pt modelId="{50B1AD2F-F4CA-40B3-A5D7-EA652B3A8EBF}" type="parTrans" cxnId="{5E08FCC2-038B-485E-9FB6-477E27104E0C}">
      <dgm:prSet/>
      <dgm:spPr/>
      <dgm:t>
        <a:bodyPr/>
        <a:lstStyle/>
        <a:p>
          <a:endParaRPr lang="en-GB"/>
        </a:p>
      </dgm:t>
    </dgm:pt>
    <dgm:pt modelId="{A9810730-99B6-461F-9401-60318297F127}" type="sibTrans" cxnId="{5E08FCC2-038B-485E-9FB6-477E27104E0C}">
      <dgm:prSet/>
      <dgm:spPr/>
      <dgm:t>
        <a:bodyPr/>
        <a:lstStyle/>
        <a:p>
          <a:endParaRPr lang="en-GB"/>
        </a:p>
      </dgm:t>
    </dgm:pt>
    <dgm:pt modelId="{A7D43B51-4A9D-4313-ACA8-CBC940590D7F}">
      <dgm:prSet phldrT="[Text]" custT="1"/>
      <dgm:spPr/>
      <dgm:t>
        <a:bodyPr/>
        <a:lstStyle/>
        <a:p>
          <a:r>
            <a:rPr lang="en-GB" sz="1400" dirty="0"/>
            <a:t>If threatened, focus shifts to resolving threat, rather than on learning  (Boekaerts, 1993) </a:t>
          </a:r>
        </a:p>
      </dgm:t>
    </dgm:pt>
    <dgm:pt modelId="{FE9760F3-FBBB-451D-A8F1-10FBBFFE8579}" type="parTrans" cxnId="{6891F88A-CA32-45EF-98A1-72C922BCEC53}">
      <dgm:prSet/>
      <dgm:spPr/>
      <dgm:t>
        <a:bodyPr/>
        <a:lstStyle/>
        <a:p>
          <a:endParaRPr lang="en-GB"/>
        </a:p>
      </dgm:t>
    </dgm:pt>
    <dgm:pt modelId="{F3DA2C28-210B-4928-A3FE-8DFB78FCF11E}" type="sibTrans" cxnId="{6891F88A-CA32-45EF-98A1-72C922BCEC53}">
      <dgm:prSet/>
      <dgm:spPr/>
      <dgm:t>
        <a:bodyPr/>
        <a:lstStyle/>
        <a:p>
          <a:endParaRPr lang="en-GB"/>
        </a:p>
      </dgm:t>
    </dgm:pt>
    <dgm:pt modelId="{95B37D90-980E-4543-9165-332077864297}" type="pres">
      <dgm:prSet presAssocID="{8A8939AE-721F-4AE8-81E8-6E8DBE99B58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9E1FE8B-DAC9-4DF2-8811-20251DC813F4}" type="pres">
      <dgm:prSet presAssocID="{5E577653-64A5-4F23-9302-717E1831FE05}" presName="centerShape" presStyleLbl="node0" presStyleIdx="0" presStyleCnt="1" custScaleX="83311" custScaleY="79077"/>
      <dgm:spPr/>
    </dgm:pt>
    <dgm:pt modelId="{15DE5642-1765-4529-8085-D9BA977286FC}" type="pres">
      <dgm:prSet presAssocID="{045D4822-567F-4FF8-B986-752FDE8240A0}" presName="node" presStyleLbl="node1" presStyleIdx="0" presStyleCnt="4" custScaleX="176324" custScaleY="144232">
        <dgm:presLayoutVars>
          <dgm:bulletEnabled val="1"/>
        </dgm:presLayoutVars>
      </dgm:prSet>
      <dgm:spPr/>
    </dgm:pt>
    <dgm:pt modelId="{6C9A441A-9F33-46B7-8763-E9977DDD7F29}" type="pres">
      <dgm:prSet presAssocID="{045D4822-567F-4FF8-B986-752FDE8240A0}" presName="dummy" presStyleCnt="0"/>
      <dgm:spPr/>
    </dgm:pt>
    <dgm:pt modelId="{11F10251-2306-4E0C-AF2D-74165149E000}" type="pres">
      <dgm:prSet presAssocID="{6E022468-FF4B-4B9F-8BA7-C0BC1BD95BF5}" presName="sibTrans" presStyleLbl="sibTrans2D1" presStyleIdx="0" presStyleCnt="4"/>
      <dgm:spPr/>
    </dgm:pt>
    <dgm:pt modelId="{933EAB82-A59A-4978-B72F-26B232ACB52C}" type="pres">
      <dgm:prSet presAssocID="{01329238-7BD4-49A5-A028-8CCF7F0334E5}" presName="node" presStyleLbl="node1" presStyleIdx="1" presStyleCnt="4" custScaleX="174351" custScaleY="153003">
        <dgm:presLayoutVars>
          <dgm:bulletEnabled val="1"/>
        </dgm:presLayoutVars>
      </dgm:prSet>
      <dgm:spPr/>
    </dgm:pt>
    <dgm:pt modelId="{09DF4411-1C22-4480-8F9A-C33024B94E77}" type="pres">
      <dgm:prSet presAssocID="{01329238-7BD4-49A5-A028-8CCF7F0334E5}" presName="dummy" presStyleCnt="0"/>
      <dgm:spPr/>
    </dgm:pt>
    <dgm:pt modelId="{0AA20A6E-1062-42E6-B784-F715F05ECCB4}" type="pres">
      <dgm:prSet presAssocID="{06A78632-D819-40BB-9E13-21E4297055F0}" presName="sibTrans" presStyleLbl="sibTrans2D1" presStyleIdx="1" presStyleCnt="4"/>
      <dgm:spPr/>
    </dgm:pt>
    <dgm:pt modelId="{EF23B159-7B74-4D87-B9BD-9FC137992B64}" type="pres">
      <dgm:prSet presAssocID="{DB689F78-0680-490F-8FB0-BB89CE1C9BDF}" presName="node" presStyleLbl="node1" presStyleIdx="2" presStyleCnt="4" custScaleX="194520" custScaleY="150450">
        <dgm:presLayoutVars>
          <dgm:bulletEnabled val="1"/>
        </dgm:presLayoutVars>
      </dgm:prSet>
      <dgm:spPr/>
    </dgm:pt>
    <dgm:pt modelId="{8A8BE3A4-FFEB-484E-BF3C-634CFD9C2CAC}" type="pres">
      <dgm:prSet presAssocID="{DB689F78-0680-490F-8FB0-BB89CE1C9BDF}" presName="dummy" presStyleCnt="0"/>
      <dgm:spPr/>
    </dgm:pt>
    <dgm:pt modelId="{42DAF30B-1E3A-482F-AD4D-192BAFD369D6}" type="pres">
      <dgm:prSet presAssocID="{A9810730-99B6-461F-9401-60318297F127}" presName="sibTrans" presStyleLbl="sibTrans2D1" presStyleIdx="2" presStyleCnt="4"/>
      <dgm:spPr/>
    </dgm:pt>
    <dgm:pt modelId="{FFB947B5-B82F-4D0D-9F65-7BBE4B09745F}" type="pres">
      <dgm:prSet presAssocID="{A7D43B51-4A9D-4313-ACA8-CBC940590D7F}" presName="node" presStyleLbl="node1" presStyleIdx="3" presStyleCnt="4" custScaleX="159597" custScaleY="134282">
        <dgm:presLayoutVars>
          <dgm:bulletEnabled val="1"/>
        </dgm:presLayoutVars>
      </dgm:prSet>
      <dgm:spPr/>
    </dgm:pt>
    <dgm:pt modelId="{C5C19CBC-30EA-4461-AD81-86D1D5AF6081}" type="pres">
      <dgm:prSet presAssocID="{A7D43B51-4A9D-4313-ACA8-CBC940590D7F}" presName="dummy" presStyleCnt="0"/>
      <dgm:spPr/>
    </dgm:pt>
    <dgm:pt modelId="{4414F031-166E-428A-9929-6B3D1819483F}" type="pres">
      <dgm:prSet presAssocID="{F3DA2C28-210B-4928-A3FE-8DFB78FCF11E}" presName="sibTrans" presStyleLbl="sibTrans2D1" presStyleIdx="3" presStyleCnt="4"/>
      <dgm:spPr/>
    </dgm:pt>
  </dgm:ptLst>
  <dgm:cxnLst>
    <dgm:cxn modelId="{EBAD2F18-C245-4D47-B41B-61987ECE2716}" type="presOf" srcId="{A7D43B51-4A9D-4313-ACA8-CBC940590D7F}" destId="{FFB947B5-B82F-4D0D-9F65-7BBE4B09745F}" srcOrd="0" destOrd="0" presId="urn:microsoft.com/office/officeart/2005/8/layout/radial6"/>
    <dgm:cxn modelId="{A7F30E1F-A9AF-4EE1-B541-F97E1F100792}" type="presOf" srcId="{01329238-7BD4-49A5-A028-8CCF7F0334E5}" destId="{933EAB82-A59A-4978-B72F-26B232ACB52C}" srcOrd="0" destOrd="0" presId="urn:microsoft.com/office/officeart/2005/8/layout/radial6"/>
    <dgm:cxn modelId="{4147A525-2B4C-4081-9395-16C59EEE1613}" type="presOf" srcId="{06A78632-D819-40BB-9E13-21E4297055F0}" destId="{0AA20A6E-1062-42E6-B784-F715F05ECCB4}" srcOrd="0" destOrd="0" presId="urn:microsoft.com/office/officeart/2005/8/layout/radial6"/>
    <dgm:cxn modelId="{00385F41-C26E-445F-82D0-B275261A87A5}" type="presOf" srcId="{045D4822-567F-4FF8-B986-752FDE8240A0}" destId="{15DE5642-1765-4529-8085-D9BA977286FC}" srcOrd="0" destOrd="0" presId="urn:microsoft.com/office/officeart/2005/8/layout/radial6"/>
    <dgm:cxn modelId="{6258046E-572C-42A4-8669-81C49F87845F}" type="presOf" srcId="{A9810730-99B6-461F-9401-60318297F127}" destId="{42DAF30B-1E3A-482F-AD4D-192BAFD369D6}" srcOrd="0" destOrd="0" presId="urn:microsoft.com/office/officeart/2005/8/layout/radial6"/>
    <dgm:cxn modelId="{F821DB53-498D-449B-9D05-7FDA68F16108}" srcId="{8A8939AE-721F-4AE8-81E8-6E8DBE99B58E}" destId="{5E577653-64A5-4F23-9302-717E1831FE05}" srcOrd="0" destOrd="0" parTransId="{F4D66337-D71F-4E81-9B1B-DB62977B719C}" sibTransId="{F98F61D7-4806-4687-8593-DEB2D5D2FEBF}"/>
    <dgm:cxn modelId="{E08A3185-FD92-4405-A7D8-995399BE7689}" type="presOf" srcId="{F3DA2C28-210B-4928-A3FE-8DFB78FCF11E}" destId="{4414F031-166E-428A-9929-6B3D1819483F}" srcOrd="0" destOrd="0" presId="urn:microsoft.com/office/officeart/2005/8/layout/radial6"/>
    <dgm:cxn modelId="{34089888-604F-4831-A1AA-7997029571DA}" type="presOf" srcId="{8A8939AE-721F-4AE8-81E8-6E8DBE99B58E}" destId="{95B37D90-980E-4543-9165-332077864297}" srcOrd="0" destOrd="0" presId="urn:microsoft.com/office/officeart/2005/8/layout/radial6"/>
    <dgm:cxn modelId="{6891F88A-CA32-45EF-98A1-72C922BCEC53}" srcId="{5E577653-64A5-4F23-9302-717E1831FE05}" destId="{A7D43B51-4A9D-4313-ACA8-CBC940590D7F}" srcOrd="3" destOrd="0" parTransId="{FE9760F3-FBBB-451D-A8F1-10FBBFFE8579}" sibTransId="{F3DA2C28-210B-4928-A3FE-8DFB78FCF11E}"/>
    <dgm:cxn modelId="{CA70139F-1059-4E7D-960F-61713FDDDC88}" srcId="{5E577653-64A5-4F23-9302-717E1831FE05}" destId="{045D4822-567F-4FF8-B986-752FDE8240A0}" srcOrd="0" destOrd="0" parTransId="{44CF21C2-BEF0-48EC-8D28-4225D14C4C2E}" sibTransId="{6E022468-FF4B-4B9F-8BA7-C0BC1BD95BF5}"/>
    <dgm:cxn modelId="{351A74AE-5D97-40BE-86BC-15FE8F240AF5}" type="presOf" srcId="{5E577653-64A5-4F23-9302-717E1831FE05}" destId="{69E1FE8B-DAC9-4DF2-8811-20251DC813F4}" srcOrd="0" destOrd="0" presId="urn:microsoft.com/office/officeart/2005/8/layout/radial6"/>
    <dgm:cxn modelId="{5E08FCC2-038B-485E-9FB6-477E27104E0C}" srcId="{5E577653-64A5-4F23-9302-717E1831FE05}" destId="{DB689F78-0680-490F-8FB0-BB89CE1C9BDF}" srcOrd="2" destOrd="0" parTransId="{50B1AD2F-F4CA-40B3-A5D7-EA652B3A8EBF}" sibTransId="{A9810730-99B6-461F-9401-60318297F127}"/>
    <dgm:cxn modelId="{84208ED2-4EF1-49B8-8E6D-709FE7590289}" type="presOf" srcId="{6E022468-FF4B-4B9F-8BA7-C0BC1BD95BF5}" destId="{11F10251-2306-4E0C-AF2D-74165149E000}" srcOrd="0" destOrd="0" presId="urn:microsoft.com/office/officeart/2005/8/layout/radial6"/>
    <dgm:cxn modelId="{ED5843E5-A258-4856-98DA-5CB81644E5FB}" type="presOf" srcId="{DB689F78-0680-490F-8FB0-BB89CE1C9BDF}" destId="{EF23B159-7B74-4D87-B9BD-9FC137992B64}" srcOrd="0" destOrd="0" presId="urn:microsoft.com/office/officeart/2005/8/layout/radial6"/>
    <dgm:cxn modelId="{657948F1-A800-40AC-9931-374CC4B836FC}" srcId="{5E577653-64A5-4F23-9302-717E1831FE05}" destId="{01329238-7BD4-49A5-A028-8CCF7F0334E5}" srcOrd="1" destOrd="0" parTransId="{C8754ACE-5AF0-41A6-8464-F810BC8FD44E}" sibTransId="{06A78632-D819-40BB-9E13-21E4297055F0}"/>
    <dgm:cxn modelId="{A8A2BE7F-9CF2-48E0-BAE3-C16CE4038885}" type="presParOf" srcId="{95B37D90-980E-4543-9165-332077864297}" destId="{69E1FE8B-DAC9-4DF2-8811-20251DC813F4}" srcOrd="0" destOrd="0" presId="urn:microsoft.com/office/officeart/2005/8/layout/radial6"/>
    <dgm:cxn modelId="{B020C9C0-0741-442B-AF19-C7E5E445EE43}" type="presParOf" srcId="{95B37D90-980E-4543-9165-332077864297}" destId="{15DE5642-1765-4529-8085-D9BA977286FC}" srcOrd="1" destOrd="0" presId="urn:microsoft.com/office/officeart/2005/8/layout/radial6"/>
    <dgm:cxn modelId="{37FEF25D-2BB4-4AFE-8169-8F9427F24A92}" type="presParOf" srcId="{95B37D90-980E-4543-9165-332077864297}" destId="{6C9A441A-9F33-46B7-8763-E9977DDD7F29}" srcOrd="2" destOrd="0" presId="urn:microsoft.com/office/officeart/2005/8/layout/radial6"/>
    <dgm:cxn modelId="{6D41314D-133C-47E8-8419-A26CF608EA5C}" type="presParOf" srcId="{95B37D90-980E-4543-9165-332077864297}" destId="{11F10251-2306-4E0C-AF2D-74165149E000}" srcOrd="3" destOrd="0" presId="urn:microsoft.com/office/officeart/2005/8/layout/radial6"/>
    <dgm:cxn modelId="{676C7B37-6B54-4C0F-B657-5B5525D3542D}" type="presParOf" srcId="{95B37D90-980E-4543-9165-332077864297}" destId="{933EAB82-A59A-4978-B72F-26B232ACB52C}" srcOrd="4" destOrd="0" presId="urn:microsoft.com/office/officeart/2005/8/layout/radial6"/>
    <dgm:cxn modelId="{D6836B8A-94C7-4D15-8189-2C38F558E225}" type="presParOf" srcId="{95B37D90-980E-4543-9165-332077864297}" destId="{09DF4411-1C22-4480-8F9A-C33024B94E77}" srcOrd="5" destOrd="0" presId="urn:microsoft.com/office/officeart/2005/8/layout/radial6"/>
    <dgm:cxn modelId="{9CD385BD-D8A6-47FD-A5A0-77C7FDA2C511}" type="presParOf" srcId="{95B37D90-980E-4543-9165-332077864297}" destId="{0AA20A6E-1062-42E6-B784-F715F05ECCB4}" srcOrd="6" destOrd="0" presId="urn:microsoft.com/office/officeart/2005/8/layout/radial6"/>
    <dgm:cxn modelId="{E87F2613-3E2A-4BB1-B4E3-B1F1EABD8F36}" type="presParOf" srcId="{95B37D90-980E-4543-9165-332077864297}" destId="{EF23B159-7B74-4D87-B9BD-9FC137992B64}" srcOrd="7" destOrd="0" presId="urn:microsoft.com/office/officeart/2005/8/layout/radial6"/>
    <dgm:cxn modelId="{758B853C-78C3-4450-A9FF-D43DC758FA8F}" type="presParOf" srcId="{95B37D90-980E-4543-9165-332077864297}" destId="{8A8BE3A4-FFEB-484E-BF3C-634CFD9C2CAC}" srcOrd="8" destOrd="0" presId="urn:microsoft.com/office/officeart/2005/8/layout/radial6"/>
    <dgm:cxn modelId="{116EA783-0884-4B94-ABBA-0DFD480C0748}" type="presParOf" srcId="{95B37D90-980E-4543-9165-332077864297}" destId="{42DAF30B-1E3A-482F-AD4D-192BAFD369D6}" srcOrd="9" destOrd="0" presId="urn:microsoft.com/office/officeart/2005/8/layout/radial6"/>
    <dgm:cxn modelId="{D58B6E8E-E1B1-40FA-8F66-D8ECFDABEEAB}" type="presParOf" srcId="{95B37D90-980E-4543-9165-332077864297}" destId="{FFB947B5-B82F-4D0D-9F65-7BBE4B09745F}" srcOrd="10" destOrd="0" presId="urn:microsoft.com/office/officeart/2005/8/layout/radial6"/>
    <dgm:cxn modelId="{DAA66E92-40D3-46B4-83F8-9FB13743A949}" type="presParOf" srcId="{95B37D90-980E-4543-9165-332077864297}" destId="{C5C19CBC-30EA-4461-AD81-86D1D5AF6081}" srcOrd="11" destOrd="0" presId="urn:microsoft.com/office/officeart/2005/8/layout/radial6"/>
    <dgm:cxn modelId="{16B19197-9239-43FF-8A9F-239059B3AD0F}" type="presParOf" srcId="{95B37D90-980E-4543-9165-332077864297}" destId="{4414F031-166E-428A-9929-6B3D1819483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64B3D0-4451-4C1D-8FC3-70875A14080E}" type="doc">
      <dgm:prSet loTypeId="urn:microsoft.com/office/officeart/2009/3/layout/CircleRelationship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7D74D67-845D-4F13-B9E6-0100106C9D29}">
      <dgm:prSet phldrT="[Text]"/>
      <dgm:spPr/>
      <dgm:t>
        <a:bodyPr/>
        <a:lstStyle/>
        <a:p>
          <a:r>
            <a:rPr lang="en-GB"/>
            <a:t>Journey through HE</a:t>
          </a:r>
        </a:p>
      </dgm:t>
    </dgm:pt>
    <dgm:pt modelId="{E7B576E4-1663-4E0A-B66C-064E6928BD6A}" type="parTrans" cxnId="{37AEDBC7-3ADC-4095-AC7D-409E5CA2FEC1}">
      <dgm:prSet/>
      <dgm:spPr/>
      <dgm:t>
        <a:bodyPr/>
        <a:lstStyle/>
        <a:p>
          <a:endParaRPr lang="en-GB"/>
        </a:p>
      </dgm:t>
    </dgm:pt>
    <dgm:pt modelId="{1B074B7A-C15D-4587-A09E-08870657B6EB}" type="sibTrans" cxnId="{37AEDBC7-3ADC-4095-AC7D-409E5CA2FEC1}">
      <dgm:prSet/>
      <dgm:spPr/>
      <dgm:t>
        <a:bodyPr/>
        <a:lstStyle/>
        <a:p>
          <a:endParaRPr lang="en-GB"/>
        </a:p>
      </dgm:t>
    </dgm:pt>
    <dgm:pt modelId="{0C4BDA71-20E3-42E3-9123-7D23318581CE}">
      <dgm:prSet phldrT="[Text]" custT="1"/>
      <dgm:spPr/>
      <dgm:t>
        <a:bodyPr/>
        <a:lstStyle/>
        <a:p>
          <a:r>
            <a:rPr lang="en-GB" sz="1600" b="1" dirty="0"/>
            <a:t>Self authorship </a:t>
          </a:r>
        </a:p>
        <a:p>
          <a:endParaRPr lang="en-GB" sz="1400" dirty="0"/>
        </a:p>
        <a:p>
          <a:r>
            <a:rPr lang="en-GB" sz="1400" dirty="0"/>
            <a:t>Define own belief system, identity and relationships</a:t>
          </a:r>
        </a:p>
        <a:p>
          <a:r>
            <a:rPr lang="en-GB" sz="1400" dirty="0"/>
            <a:t>(Baxter </a:t>
          </a:r>
          <a:r>
            <a:rPr lang="en-GB" sz="1400" dirty="0" err="1"/>
            <a:t>Magolda</a:t>
          </a:r>
          <a:r>
            <a:rPr lang="en-GB" sz="1400" dirty="0"/>
            <a:t>, 2001) </a:t>
          </a:r>
        </a:p>
      </dgm:t>
      <dgm:extLst>
        <a:ext uri="{E40237B7-FDA0-4F09-8148-C483321AD2D9}">
          <dgm14:cNvPr xmlns:dgm14="http://schemas.microsoft.com/office/drawing/2010/diagram" id="0" name="" descr="Diagram depicts summary information around self authorship and pre professional identity as two main theories for development of identity "/>
        </a:ext>
      </dgm:extLst>
    </dgm:pt>
    <dgm:pt modelId="{21EF1B80-03C9-4370-94A2-E3F5EBA91A49}" type="parTrans" cxnId="{0FC0D0FB-6764-41DA-80AA-10DE27114800}">
      <dgm:prSet/>
      <dgm:spPr/>
      <dgm:t>
        <a:bodyPr/>
        <a:lstStyle/>
        <a:p>
          <a:endParaRPr lang="en-GB"/>
        </a:p>
      </dgm:t>
    </dgm:pt>
    <dgm:pt modelId="{DFAB5C4B-4589-4B08-A418-B266537E7ECA}" type="sibTrans" cxnId="{0FC0D0FB-6764-41DA-80AA-10DE27114800}">
      <dgm:prSet/>
      <dgm:spPr/>
      <dgm:t>
        <a:bodyPr/>
        <a:lstStyle/>
        <a:p>
          <a:endParaRPr lang="en-GB"/>
        </a:p>
      </dgm:t>
    </dgm:pt>
    <dgm:pt modelId="{7C700AD8-9CD3-4018-9BF6-23D4505E6F76}">
      <dgm:prSet phldrT="[Text]" custT="1"/>
      <dgm:spPr/>
      <dgm:t>
        <a:bodyPr/>
        <a:lstStyle/>
        <a:p>
          <a:r>
            <a:rPr lang="en-GB" sz="1600" b="1" dirty="0"/>
            <a:t>Pre Professional Identity (PPI)</a:t>
          </a:r>
        </a:p>
        <a:p>
          <a:r>
            <a:rPr lang="en-GB" sz="1400" dirty="0"/>
            <a:t> Construction of PPI takes place in landscape of practice  (Jackson, 2016) </a:t>
          </a:r>
        </a:p>
      </dgm:t>
    </dgm:pt>
    <dgm:pt modelId="{243C0197-D3EF-40A5-8384-3EA726829357}" type="parTrans" cxnId="{8A78E7C7-88AE-46FC-B479-44A43A6D39CA}">
      <dgm:prSet/>
      <dgm:spPr/>
      <dgm:t>
        <a:bodyPr/>
        <a:lstStyle/>
        <a:p>
          <a:endParaRPr lang="en-GB"/>
        </a:p>
      </dgm:t>
    </dgm:pt>
    <dgm:pt modelId="{228040B8-40F2-423B-A7E5-5F66714A60EB}" type="sibTrans" cxnId="{8A78E7C7-88AE-46FC-B479-44A43A6D39CA}">
      <dgm:prSet/>
      <dgm:spPr/>
      <dgm:t>
        <a:bodyPr/>
        <a:lstStyle/>
        <a:p>
          <a:endParaRPr lang="en-GB"/>
        </a:p>
      </dgm:t>
    </dgm:pt>
    <dgm:pt modelId="{D87BBB5B-DE83-48DF-B655-1FF97215C0B2}">
      <dgm:prSet phldrT="[Text]" custT="1"/>
      <dgm:spPr/>
      <dgm:t>
        <a:bodyPr/>
        <a:lstStyle/>
        <a:p>
          <a:r>
            <a:rPr lang="en-GB" sz="1400" dirty="0"/>
            <a:t>Understanding &amp; connection with qualities, skills, conduct, culture and ideology of intended profession </a:t>
          </a:r>
        </a:p>
      </dgm:t>
    </dgm:pt>
    <dgm:pt modelId="{E04A0667-7647-4030-8CCD-E8432950F748}" type="parTrans" cxnId="{13F60F94-0219-4506-80FA-6C42D213CECB}">
      <dgm:prSet/>
      <dgm:spPr/>
      <dgm:t>
        <a:bodyPr/>
        <a:lstStyle/>
        <a:p>
          <a:endParaRPr lang="en-GB"/>
        </a:p>
      </dgm:t>
    </dgm:pt>
    <dgm:pt modelId="{E0D205EC-D33E-420D-9F5D-55A12EB8B96B}" type="sibTrans" cxnId="{13F60F94-0219-4506-80FA-6C42D213CECB}">
      <dgm:prSet/>
      <dgm:spPr/>
      <dgm:t>
        <a:bodyPr/>
        <a:lstStyle/>
        <a:p>
          <a:endParaRPr lang="en-GB"/>
        </a:p>
      </dgm:t>
    </dgm:pt>
    <dgm:pt modelId="{987D3559-DF1A-48B8-B6F2-587FFEA9EE2C}">
      <dgm:prSet phldrT="[Text]" custT="1"/>
      <dgm:spPr/>
      <dgm:t>
        <a:bodyPr/>
        <a:lstStyle/>
        <a:p>
          <a:r>
            <a:rPr lang="en-GB" sz="1400" dirty="0"/>
            <a:t>Exposure and guidance transforms students to novice professionals </a:t>
          </a:r>
        </a:p>
      </dgm:t>
    </dgm:pt>
    <dgm:pt modelId="{1EE3DEE2-1EB0-4DDE-A8ED-D35BD967FEB3}" type="parTrans" cxnId="{D14905A9-0C6B-46CA-8640-F73ADBDF01EA}">
      <dgm:prSet/>
      <dgm:spPr/>
      <dgm:t>
        <a:bodyPr/>
        <a:lstStyle/>
        <a:p>
          <a:endParaRPr lang="en-GB"/>
        </a:p>
      </dgm:t>
    </dgm:pt>
    <dgm:pt modelId="{A852195A-4268-4361-B420-755568E6CE68}" type="sibTrans" cxnId="{D14905A9-0C6B-46CA-8640-F73ADBDF01EA}">
      <dgm:prSet/>
      <dgm:spPr/>
      <dgm:t>
        <a:bodyPr/>
        <a:lstStyle/>
        <a:p>
          <a:endParaRPr lang="en-GB"/>
        </a:p>
      </dgm:t>
    </dgm:pt>
    <dgm:pt modelId="{1E272DD1-EE5C-4B5B-B42D-70244E0B9F72}" type="pres">
      <dgm:prSet presAssocID="{B464B3D0-4451-4C1D-8FC3-70875A14080E}" presName="Name0" presStyleCnt="0">
        <dgm:presLayoutVars>
          <dgm:chMax val="1"/>
          <dgm:chPref val="1"/>
        </dgm:presLayoutVars>
      </dgm:prSet>
      <dgm:spPr/>
    </dgm:pt>
    <dgm:pt modelId="{8061FD53-4EA7-47B1-9F58-720FFF0E2CA9}" type="pres">
      <dgm:prSet presAssocID="{A7D74D67-845D-4F13-B9E6-0100106C9D29}" presName="Parent" presStyleLbl="node0" presStyleIdx="0" presStyleCnt="1" custLinFactNeighborX="6028">
        <dgm:presLayoutVars>
          <dgm:chMax val="5"/>
          <dgm:chPref val="5"/>
        </dgm:presLayoutVars>
      </dgm:prSet>
      <dgm:spPr/>
    </dgm:pt>
    <dgm:pt modelId="{B8383D8F-EB78-49EF-8F54-276E03B45FD6}" type="pres">
      <dgm:prSet presAssocID="{A7D74D67-845D-4F13-B9E6-0100106C9D29}" presName="Accent1" presStyleLbl="node1" presStyleIdx="0" presStyleCnt="17"/>
      <dgm:spPr/>
    </dgm:pt>
    <dgm:pt modelId="{09A09E78-823E-4899-909D-559EBA43ADF9}" type="pres">
      <dgm:prSet presAssocID="{A7D74D67-845D-4F13-B9E6-0100106C9D29}" presName="Accent2" presStyleLbl="node1" presStyleIdx="1" presStyleCnt="17"/>
      <dgm:spPr/>
    </dgm:pt>
    <dgm:pt modelId="{5FDDC1E0-08A5-4284-B9FB-3A2E89CF52AF}" type="pres">
      <dgm:prSet presAssocID="{A7D74D67-845D-4F13-B9E6-0100106C9D29}" presName="Accent3" presStyleLbl="node1" presStyleIdx="2" presStyleCnt="17"/>
      <dgm:spPr/>
    </dgm:pt>
    <dgm:pt modelId="{644C110F-0BE9-4E32-BD2E-7E25E375FB68}" type="pres">
      <dgm:prSet presAssocID="{A7D74D67-845D-4F13-B9E6-0100106C9D29}" presName="Accent4" presStyleLbl="node1" presStyleIdx="3" presStyleCnt="17" custLinFactX="200000" custLinFactY="-122748" custLinFactNeighborX="230795" custLinFactNeighborY="-200000"/>
      <dgm:spPr/>
    </dgm:pt>
    <dgm:pt modelId="{DAC36C3A-BF24-4067-884D-5E587766F0C7}" type="pres">
      <dgm:prSet presAssocID="{A7D74D67-845D-4F13-B9E6-0100106C9D29}" presName="Accent5" presStyleLbl="node1" presStyleIdx="4" presStyleCnt="17"/>
      <dgm:spPr/>
    </dgm:pt>
    <dgm:pt modelId="{1F2E3163-DF18-4AC7-809C-A920368F8C0E}" type="pres">
      <dgm:prSet presAssocID="{A7D74D67-845D-4F13-B9E6-0100106C9D29}" presName="Accent6" presStyleLbl="node1" presStyleIdx="5" presStyleCnt="17"/>
      <dgm:spPr/>
    </dgm:pt>
    <dgm:pt modelId="{BE6401B9-0D44-4E6E-817A-A13D81321B05}" type="pres">
      <dgm:prSet presAssocID="{0C4BDA71-20E3-42E3-9123-7D23318581CE}" presName="Child1" presStyleLbl="node1" presStyleIdx="6" presStyleCnt="17" custScaleX="199306" custScaleY="196275" custLinFactNeighborX="-24231" custLinFactNeighborY="-34394">
        <dgm:presLayoutVars>
          <dgm:chMax val="0"/>
          <dgm:chPref val="0"/>
        </dgm:presLayoutVars>
      </dgm:prSet>
      <dgm:spPr/>
    </dgm:pt>
    <dgm:pt modelId="{37D63580-C7B2-4053-A0B5-B106EAA3DEF2}" type="pres">
      <dgm:prSet presAssocID="{0C4BDA71-20E3-42E3-9123-7D23318581CE}" presName="Accent7" presStyleCnt="0"/>
      <dgm:spPr/>
    </dgm:pt>
    <dgm:pt modelId="{D28EB8EB-BB12-401F-B6F8-1CDC6D5A28CD}" type="pres">
      <dgm:prSet presAssocID="{0C4BDA71-20E3-42E3-9123-7D23318581CE}" presName="AccentHold1" presStyleLbl="node1" presStyleIdx="7" presStyleCnt="17" custLinFactX="-125682" custLinFactY="-70147" custLinFactNeighborX="-200000" custLinFactNeighborY="-100000"/>
      <dgm:spPr/>
    </dgm:pt>
    <dgm:pt modelId="{C64C7C4D-F481-4864-B611-4E13C0C6DA3D}" type="pres">
      <dgm:prSet presAssocID="{0C4BDA71-20E3-42E3-9123-7D23318581CE}" presName="Accent8" presStyleCnt="0"/>
      <dgm:spPr/>
    </dgm:pt>
    <dgm:pt modelId="{9C14A492-5AAD-416E-960D-F96A7EB3840A}" type="pres">
      <dgm:prSet presAssocID="{0C4BDA71-20E3-42E3-9123-7D23318581CE}" presName="AccentHold2" presStyleLbl="node1" presStyleIdx="8" presStyleCnt="17" custLinFactNeighborX="80561" custLinFactNeighborY="1321"/>
      <dgm:spPr/>
    </dgm:pt>
    <dgm:pt modelId="{982AB31D-ED3C-4D14-B376-DD6C8579CE9B}" type="pres">
      <dgm:prSet presAssocID="{7C700AD8-9CD3-4018-9BF6-23D4505E6F76}" presName="Child2" presStyleLbl="node1" presStyleIdx="9" presStyleCnt="17" custScaleX="219117" custScaleY="200978">
        <dgm:presLayoutVars>
          <dgm:chMax val="0"/>
          <dgm:chPref val="0"/>
        </dgm:presLayoutVars>
      </dgm:prSet>
      <dgm:spPr/>
    </dgm:pt>
    <dgm:pt modelId="{D5B4CBD2-0DDD-4BE4-BEEA-5B7670E678E7}" type="pres">
      <dgm:prSet presAssocID="{7C700AD8-9CD3-4018-9BF6-23D4505E6F76}" presName="Accent9" presStyleCnt="0"/>
      <dgm:spPr/>
    </dgm:pt>
    <dgm:pt modelId="{F05C7EA4-1BF0-4860-9AF2-2F225A77203C}" type="pres">
      <dgm:prSet presAssocID="{7C700AD8-9CD3-4018-9BF6-23D4505E6F76}" presName="AccentHold1" presStyleLbl="node1" presStyleIdx="10" presStyleCnt="17" custLinFactX="20833" custLinFactY="83904" custLinFactNeighborX="100000" custLinFactNeighborY="100000"/>
      <dgm:spPr/>
    </dgm:pt>
    <dgm:pt modelId="{9FA0E686-F649-4559-81A6-5FCFBF769F13}" type="pres">
      <dgm:prSet presAssocID="{7C700AD8-9CD3-4018-9BF6-23D4505E6F76}" presName="Accent10" presStyleCnt="0"/>
      <dgm:spPr/>
    </dgm:pt>
    <dgm:pt modelId="{53F1F420-35F3-42A1-940D-D13601924A4B}" type="pres">
      <dgm:prSet presAssocID="{7C700AD8-9CD3-4018-9BF6-23D4505E6F76}" presName="AccentHold2" presStyleLbl="node1" presStyleIdx="11" presStyleCnt="17" custLinFactX="200000" custLinFactNeighborX="279046" custLinFactNeighborY="15463"/>
      <dgm:spPr/>
    </dgm:pt>
    <dgm:pt modelId="{1EEEF5A3-19BD-45B7-BA79-F5594664D5C8}" type="pres">
      <dgm:prSet presAssocID="{7C700AD8-9CD3-4018-9BF6-23D4505E6F76}" presName="Accent11" presStyleCnt="0"/>
      <dgm:spPr/>
    </dgm:pt>
    <dgm:pt modelId="{30057FF4-D1D6-4F5F-B776-4E7B5AB0675D}" type="pres">
      <dgm:prSet presAssocID="{7C700AD8-9CD3-4018-9BF6-23D4505E6F76}" presName="AccentHold3" presStyleLbl="node1" presStyleIdx="12" presStyleCnt="17" custLinFactY="100000" custLinFactNeighborX="47095" custLinFactNeighborY="142872"/>
      <dgm:spPr/>
    </dgm:pt>
    <dgm:pt modelId="{81DF8ACC-A6F5-4005-A7F6-883E87489A45}" type="pres">
      <dgm:prSet presAssocID="{D87BBB5B-DE83-48DF-B655-1FF97215C0B2}" presName="Child3" presStyleLbl="node1" presStyleIdx="13" presStyleCnt="17" custScaleX="170777" custScaleY="147091" custLinFactNeighborX="7546" custLinFactNeighborY="-8266">
        <dgm:presLayoutVars>
          <dgm:chMax val="0"/>
          <dgm:chPref val="0"/>
        </dgm:presLayoutVars>
      </dgm:prSet>
      <dgm:spPr/>
    </dgm:pt>
    <dgm:pt modelId="{43F20372-4F41-4A83-9AB2-9E233D14C066}" type="pres">
      <dgm:prSet presAssocID="{D87BBB5B-DE83-48DF-B655-1FF97215C0B2}" presName="Accent12" presStyleCnt="0"/>
      <dgm:spPr/>
    </dgm:pt>
    <dgm:pt modelId="{29BDB394-F010-446E-9083-63150949C8B7}" type="pres">
      <dgm:prSet presAssocID="{D87BBB5B-DE83-48DF-B655-1FF97215C0B2}" presName="AccentHold1" presStyleLbl="node1" presStyleIdx="14" presStyleCnt="17" custLinFactX="-92003" custLinFactNeighborX="-100000" custLinFactNeighborY="43499"/>
      <dgm:spPr/>
    </dgm:pt>
    <dgm:pt modelId="{09842EA3-B01D-4B18-AF5F-7119219CA715}" type="pres">
      <dgm:prSet presAssocID="{987D3559-DF1A-48B8-B6F2-587FFEA9EE2C}" presName="Child4" presStyleLbl="node1" presStyleIdx="15" presStyleCnt="17" custScaleX="139413" custScaleY="125912" custLinFactX="200000" custLinFactY="-89012" custLinFactNeighborX="201004" custLinFactNeighborY="-100000">
        <dgm:presLayoutVars>
          <dgm:chMax val="0"/>
          <dgm:chPref val="0"/>
        </dgm:presLayoutVars>
      </dgm:prSet>
      <dgm:spPr/>
    </dgm:pt>
    <dgm:pt modelId="{BF09063B-15F0-483B-AD93-11F04D970290}" type="pres">
      <dgm:prSet presAssocID="{987D3559-DF1A-48B8-B6F2-587FFEA9EE2C}" presName="Accent13" presStyleCnt="0"/>
      <dgm:spPr/>
    </dgm:pt>
    <dgm:pt modelId="{D1D46074-81A6-424C-9764-A6F86DE5F7B5}" type="pres">
      <dgm:prSet presAssocID="{987D3559-DF1A-48B8-B6F2-587FFEA9EE2C}" presName="AccentHold1" presStyleLbl="node1" presStyleIdx="16" presStyleCnt="17"/>
      <dgm:spPr/>
    </dgm:pt>
  </dgm:ptLst>
  <dgm:cxnLst>
    <dgm:cxn modelId="{97EE571F-6910-40F8-95D8-F7014B755BD7}" type="presOf" srcId="{B464B3D0-4451-4C1D-8FC3-70875A14080E}" destId="{1E272DD1-EE5C-4B5B-B42D-70244E0B9F72}" srcOrd="0" destOrd="0" presId="urn:microsoft.com/office/officeart/2009/3/layout/CircleRelationship"/>
    <dgm:cxn modelId="{5106E64A-F631-4571-9FAA-E8AB3F3BD816}" type="presOf" srcId="{7C700AD8-9CD3-4018-9BF6-23D4505E6F76}" destId="{982AB31D-ED3C-4D14-B376-DD6C8579CE9B}" srcOrd="0" destOrd="0" presId="urn:microsoft.com/office/officeart/2009/3/layout/CircleRelationship"/>
    <dgm:cxn modelId="{DF5C0B50-8D10-4B2B-9576-641D38000AED}" type="presOf" srcId="{0C4BDA71-20E3-42E3-9123-7D23318581CE}" destId="{BE6401B9-0D44-4E6E-817A-A13D81321B05}" srcOrd="0" destOrd="0" presId="urn:microsoft.com/office/officeart/2009/3/layout/CircleRelationship"/>
    <dgm:cxn modelId="{905F477D-9FBD-48FF-831B-522B66D59014}" type="presOf" srcId="{D87BBB5B-DE83-48DF-B655-1FF97215C0B2}" destId="{81DF8ACC-A6F5-4005-A7F6-883E87489A45}" srcOrd="0" destOrd="0" presId="urn:microsoft.com/office/officeart/2009/3/layout/CircleRelationship"/>
    <dgm:cxn modelId="{01FDB288-E0FF-4A95-B13F-75D2D8181549}" type="presOf" srcId="{987D3559-DF1A-48B8-B6F2-587FFEA9EE2C}" destId="{09842EA3-B01D-4B18-AF5F-7119219CA715}" srcOrd="0" destOrd="0" presId="urn:microsoft.com/office/officeart/2009/3/layout/CircleRelationship"/>
    <dgm:cxn modelId="{13F60F94-0219-4506-80FA-6C42D213CECB}" srcId="{A7D74D67-845D-4F13-B9E6-0100106C9D29}" destId="{D87BBB5B-DE83-48DF-B655-1FF97215C0B2}" srcOrd="2" destOrd="0" parTransId="{E04A0667-7647-4030-8CCD-E8432950F748}" sibTransId="{E0D205EC-D33E-420D-9F5D-55A12EB8B96B}"/>
    <dgm:cxn modelId="{D14905A9-0C6B-46CA-8640-F73ADBDF01EA}" srcId="{A7D74D67-845D-4F13-B9E6-0100106C9D29}" destId="{987D3559-DF1A-48B8-B6F2-587FFEA9EE2C}" srcOrd="3" destOrd="0" parTransId="{1EE3DEE2-1EB0-4DDE-A8ED-D35BD967FEB3}" sibTransId="{A852195A-4268-4361-B420-755568E6CE68}"/>
    <dgm:cxn modelId="{37AEDBC7-3ADC-4095-AC7D-409E5CA2FEC1}" srcId="{B464B3D0-4451-4C1D-8FC3-70875A14080E}" destId="{A7D74D67-845D-4F13-B9E6-0100106C9D29}" srcOrd="0" destOrd="0" parTransId="{E7B576E4-1663-4E0A-B66C-064E6928BD6A}" sibTransId="{1B074B7A-C15D-4587-A09E-08870657B6EB}"/>
    <dgm:cxn modelId="{8A78E7C7-88AE-46FC-B479-44A43A6D39CA}" srcId="{A7D74D67-845D-4F13-B9E6-0100106C9D29}" destId="{7C700AD8-9CD3-4018-9BF6-23D4505E6F76}" srcOrd="1" destOrd="0" parTransId="{243C0197-D3EF-40A5-8384-3EA726829357}" sibTransId="{228040B8-40F2-423B-A7E5-5F66714A60EB}"/>
    <dgm:cxn modelId="{3C4A60E7-794D-4917-99EF-155D1BD361E0}" type="presOf" srcId="{A7D74D67-845D-4F13-B9E6-0100106C9D29}" destId="{8061FD53-4EA7-47B1-9F58-720FFF0E2CA9}" srcOrd="0" destOrd="0" presId="urn:microsoft.com/office/officeart/2009/3/layout/CircleRelationship"/>
    <dgm:cxn modelId="{0FC0D0FB-6764-41DA-80AA-10DE27114800}" srcId="{A7D74D67-845D-4F13-B9E6-0100106C9D29}" destId="{0C4BDA71-20E3-42E3-9123-7D23318581CE}" srcOrd="0" destOrd="0" parTransId="{21EF1B80-03C9-4370-94A2-E3F5EBA91A49}" sibTransId="{DFAB5C4B-4589-4B08-A418-B266537E7ECA}"/>
    <dgm:cxn modelId="{4BFCD7E1-CA3A-4CA5-99CB-63E08974CF7F}" type="presParOf" srcId="{1E272DD1-EE5C-4B5B-B42D-70244E0B9F72}" destId="{8061FD53-4EA7-47B1-9F58-720FFF0E2CA9}" srcOrd="0" destOrd="0" presId="urn:microsoft.com/office/officeart/2009/3/layout/CircleRelationship"/>
    <dgm:cxn modelId="{DC4423E4-DE15-4231-B2B1-A41FDFB966B2}" type="presParOf" srcId="{1E272DD1-EE5C-4B5B-B42D-70244E0B9F72}" destId="{B8383D8F-EB78-49EF-8F54-276E03B45FD6}" srcOrd="1" destOrd="0" presId="urn:microsoft.com/office/officeart/2009/3/layout/CircleRelationship"/>
    <dgm:cxn modelId="{9383ED88-7A7D-4CF5-B62E-66A6E8ADBEC5}" type="presParOf" srcId="{1E272DD1-EE5C-4B5B-B42D-70244E0B9F72}" destId="{09A09E78-823E-4899-909D-559EBA43ADF9}" srcOrd="2" destOrd="0" presId="urn:microsoft.com/office/officeart/2009/3/layout/CircleRelationship"/>
    <dgm:cxn modelId="{8AADE0C7-8D44-4BC8-B5DF-74D0DFA5EF34}" type="presParOf" srcId="{1E272DD1-EE5C-4B5B-B42D-70244E0B9F72}" destId="{5FDDC1E0-08A5-4284-B9FB-3A2E89CF52AF}" srcOrd="3" destOrd="0" presId="urn:microsoft.com/office/officeart/2009/3/layout/CircleRelationship"/>
    <dgm:cxn modelId="{28B6A081-118A-48EF-937E-9B67F0647B51}" type="presParOf" srcId="{1E272DD1-EE5C-4B5B-B42D-70244E0B9F72}" destId="{644C110F-0BE9-4E32-BD2E-7E25E375FB68}" srcOrd="4" destOrd="0" presId="urn:microsoft.com/office/officeart/2009/3/layout/CircleRelationship"/>
    <dgm:cxn modelId="{41A9CD00-17E6-431F-A48B-5A52775ADE5C}" type="presParOf" srcId="{1E272DD1-EE5C-4B5B-B42D-70244E0B9F72}" destId="{DAC36C3A-BF24-4067-884D-5E587766F0C7}" srcOrd="5" destOrd="0" presId="urn:microsoft.com/office/officeart/2009/3/layout/CircleRelationship"/>
    <dgm:cxn modelId="{1DD16C6E-3F65-4000-9C9E-5B86319EC6A6}" type="presParOf" srcId="{1E272DD1-EE5C-4B5B-B42D-70244E0B9F72}" destId="{1F2E3163-DF18-4AC7-809C-A920368F8C0E}" srcOrd="6" destOrd="0" presId="urn:microsoft.com/office/officeart/2009/3/layout/CircleRelationship"/>
    <dgm:cxn modelId="{2D3A3673-7D61-479A-B6CB-66EC4FBE775E}" type="presParOf" srcId="{1E272DD1-EE5C-4B5B-B42D-70244E0B9F72}" destId="{BE6401B9-0D44-4E6E-817A-A13D81321B05}" srcOrd="7" destOrd="0" presId="urn:microsoft.com/office/officeart/2009/3/layout/CircleRelationship"/>
    <dgm:cxn modelId="{D5BA20C7-8D0A-4661-8C84-83A0DFA573F3}" type="presParOf" srcId="{1E272DD1-EE5C-4B5B-B42D-70244E0B9F72}" destId="{37D63580-C7B2-4053-A0B5-B106EAA3DEF2}" srcOrd="8" destOrd="0" presId="urn:microsoft.com/office/officeart/2009/3/layout/CircleRelationship"/>
    <dgm:cxn modelId="{7F5B9635-7B0D-4B7E-96DB-5BE3C22BA2A0}" type="presParOf" srcId="{37D63580-C7B2-4053-A0B5-B106EAA3DEF2}" destId="{D28EB8EB-BB12-401F-B6F8-1CDC6D5A28CD}" srcOrd="0" destOrd="0" presId="urn:microsoft.com/office/officeart/2009/3/layout/CircleRelationship"/>
    <dgm:cxn modelId="{E05D14AF-88D1-4C92-9FB4-9496CFCD9195}" type="presParOf" srcId="{1E272DD1-EE5C-4B5B-B42D-70244E0B9F72}" destId="{C64C7C4D-F481-4864-B611-4E13C0C6DA3D}" srcOrd="9" destOrd="0" presId="urn:microsoft.com/office/officeart/2009/3/layout/CircleRelationship"/>
    <dgm:cxn modelId="{E548D5BC-4C19-43DA-A880-7892714C096F}" type="presParOf" srcId="{C64C7C4D-F481-4864-B611-4E13C0C6DA3D}" destId="{9C14A492-5AAD-416E-960D-F96A7EB3840A}" srcOrd="0" destOrd="0" presId="urn:microsoft.com/office/officeart/2009/3/layout/CircleRelationship"/>
    <dgm:cxn modelId="{22AC8F80-295E-4230-84AE-30E575DA858E}" type="presParOf" srcId="{1E272DD1-EE5C-4B5B-B42D-70244E0B9F72}" destId="{982AB31D-ED3C-4D14-B376-DD6C8579CE9B}" srcOrd="10" destOrd="0" presId="urn:microsoft.com/office/officeart/2009/3/layout/CircleRelationship"/>
    <dgm:cxn modelId="{9A297E8D-EE40-436A-BEBE-C419D0AE66F4}" type="presParOf" srcId="{1E272DD1-EE5C-4B5B-B42D-70244E0B9F72}" destId="{D5B4CBD2-0DDD-4BE4-BEEA-5B7670E678E7}" srcOrd="11" destOrd="0" presId="urn:microsoft.com/office/officeart/2009/3/layout/CircleRelationship"/>
    <dgm:cxn modelId="{BA69CA27-E84B-4359-BA23-6B028DD1BC80}" type="presParOf" srcId="{D5B4CBD2-0DDD-4BE4-BEEA-5B7670E678E7}" destId="{F05C7EA4-1BF0-4860-9AF2-2F225A77203C}" srcOrd="0" destOrd="0" presId="urn:microsoft.com/office/officeart/2009/3/layout/CircleRelationship"/>
    <dgm:cxn modelId="{F3CB5CE7-31CD-4733-9C71-CB1D11401DAF}" type="presParOf" srcId="{1E272DD1-EE5C-4B5B-B42D-70244E0B9F72}" destId="{9FA0E686-F649-4559-81A6-5FCFBF769F13}" srcOrd="12" destOrd="0" presId="urn:microsoft.com/office/officeart/2009/3/layout/CircleRelationship"/>
    <dgm:cxn modelId="{60F9E069-F15E-4DFC-BE11-F6E678417A3C}" type="presParOf" srcId="{9FA0E686-F649-4559-81A6-5FCFBF769F13}" destId="{53F1F420-35F3-42A1-940D-D13601924A4B}" srcOrd="0" destOrd="0" presId="urn:microsoft.com/office/officeart/2009/3/layout/CircleRelationship"/>
    <dgm:cxn modelId="{D45B9700-11E2-41C9-A865-FAEA06FF3255}" type="presParOf" srcId="{1E272DD1-EE5C-4B5B-B42D-70244E0B9F72}" destId="{1EEEF5A3-19BD-45B7-BA79-F5594664D5C8}" srcOrd="13" destOrd="0" presId="urn:microsoft.com/office/officeart/2009/3/layout/CircleRelationship"/>
    <dgm:cxn modelId="{193F8553-48A9-4528-B3E2-E2B9CC3D86DF}" type="presParOf" srcId="{1EEEF5A3-19BD-45B7-BA79-F5594664D5C8}" destId="{30057FF4-D1D6-4F5F-B776-4E7B5AB0675D}" srcOrd="0" destOrd="0" presId="urn:microsoft.com/office/officeart/2009/3/layout/CircleRelationship"/>
    <dgm:cxn modelId="{5FDA273A-F2A3-4DEF-840E-93743C5DAE9F}" type="presParOf" srcId="{1E272DD1-EE5C-4B5B-B42D-70244E0B9F72}" destId="{81DF8ACC-A6F5-4005-A7F6-883E87489A45}" srcOrd="14" destOrd="0" presId="urn:microsoft.com/office/officeart/2009/3/layout/CircleRelationship"/>
    <dgm:cxn modelId="{24F2E009-2968-4E17-BBD3-4775D3EA88E1}" type="presParOf" srcId="{1E272DD1-EE5C-4B5B-B42D-70244E0B9F72}" destId="{43F20372-4F41-4A83-9AB2-9E233D14C066}" srcOrd="15" destOrd="0" presId="urn:microsoft.com/office/officeart/2009/3/layout/CircleRelationship"/>
    <dgm:cxn modelId="{C6BF4F9B-8737-43FD-9801-36B241DF70CA}" type="presParOf" srcId="{43F20372-4F41-4A83-9AB2-9E233D14C066}" destId="{29BDB394-F010-446E-9083-63150949C8B7}" srcOrd="0" destOrd="0" presId="urn:microsoft.com/office/officeart/2009/3/layout/CircleRelationship"/>
    <dgm:cxn modelId="{0415C02C-02C0-46B6-9F3E-668D08249684}" type="presParOf" srcId="{1E272DD1-EE5C-4B5B-B42D-70244E0B9F72}" destId="{09842EA3-B01D-4B18-AF5F-7119219CA715}" srcOrd="16" destOrd="0" presId="urn:microsoft.com/office/officeart/2009/3/layout/CircleRelationship"/>
    <dgm:cxn modelId="{B5355036-5AC4-4CD1-B7C4-BDC41A0FB6EF}" type="presParOf" srcId="{1E272DD1-EE5C-4B5B-B42D-70244E0B9F72}" destId="{BF09063B-15F0-483B-AD93-11F04D970290}" srcOrd="17" destOrd="0" presId="urn:microsoft.com/office/officeart/2009/3/layout/CircleRelationship"/>
    <dgm:cxn modelId="{F479D436-68B4-4F44-BDB3-59A509ACFCA5}" type="presParOf" srcId="{BF09063B-15F0-483B-AD93-11F04D970290}" destId="{D1D46074-81A6-424C-9764-A6F86DE5F7B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E16CEF-4F05-44B5-9864-1B43CC6B57A6}" type="doc">
      <dgm:prSet loTypeId="urn:microsoft.com/office/officeart/2005/8/layout/radial3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6A819BA-493E-43FA-981C-29F314A64ECC}">
      <dgm:prSet phldrT="[Text]" custT="1"/>
      <dgm:spPr/>
      <dgm:t>
        <a:bodyPr/>
        <a:lstStyle/>
        <a:p>
          <a:r>
            <a:rPr lang="en-GB" sz="1400"/>
            <a:t>Construction of Identity takes </a:t>
          </a:r>
        </a:p>
        <a:p>
          <a:r>
            <a:rPr lang="en-GB" sz="1400"/>
            <a:t>place within landscape of practice</a:t>
          </a:r>
        </a:p>
      </dgm:t>
    </dgm:pt>
    <dgm:pt modelId="{1F5A05AB-4585-4E9D-83F2-E51F65C135D2}" type="parTrans" cxnId="{E459C92B-5514-458A-94F7-90AB449DB4D1}">
      <dgm:prSet/>
      <dgm:spPr/>
      <dgm:t>
        <a:bodyPr/>
        <a:lstStyle/>
        <a:p>
          <a:endParaRPr lang="en-GB"/>
        </a:p>
      </dgm:t>
    </dgm:pt>
    <dgm:pt modelId="{6691E4CC-7F1A-4F4E-9838-3B84F1F0CB1B}" type="sibTrans" cxnId="{E459C92B-5514-458A-94F7-90AB449DB4D1}">
      <dgm:prSet/>
      <dgm:spPr/>
      <dgm:t>
        <a:bodyPr/>
        <a:lstStyle/>
        <a:p>
          <a:endParaRPr lang="en-GB"/>
        </a:p>
      </dgm:t>
    </dgm:pt>
    <dgm:pt modelId="{8CDFFA50-043D-4BC0-A158-EAB343229D82}">
      <dgm:prSet phldrT="[Text]" custT="1"/>
      <dgm:spPr/>
      <dgm:t>
        <a:bodyPr/>
        <a:lstStyle/>
        <a:p>
          <a:r>
            <a:rPr lang="en-GB" sz="1400"/>
            <a:t>Curriculum (academic mentors &amp; peers)</a:t>
          </a:r>
        </a:p>
      </dgm:t>
    </dgm:pt>
    <dgm:pt modelId="{3E0B4978-A490-404D-8E2B-07E0E027FA3A}" type="parTrans" cxnId="{DA8ABCBB-DBC1-4C56-BA3B-F31B7D7D387B}">
      <dgm:prSet/>
      <dgm:spPr/>
      <dgm:t>
        <a:bodyPr/>
        <a:lstStyle/>
        <a:p>
          <a:endParaRPr lang="en-GB"/>
        </a:p>
      </dgm:t>
    </dgm:pt>
    <dgm:pt modelId="{DCB09E22-F278-4034-96F7-ADB582194A84}" type="sibTrans" cxnId="{DA8ABCBB-DBC1-4C56-BA3B-F31B7D7D387B}">
      <dgm:prSet/>
      <dgm:spPr/>
      <dgm:t>
        <a:bodyPr/>
        <a:lstStyle/>
        <a:p>
          <a:endParaRPr lang="en-GB"/>
        </a:p>
      </dgm:t>
    </dgm:pt>
    <dgm:pt modelId="{EA9E84DD-DFC2-44E4-9179-8E6F258E585C}">
      <dgm:prSet phldrT="[Text]" custT="1"/>
      <dgm:spPr/>
      <dgm:t>
        <a:bodyPr/>
        <a:lstStyle/>
        <a:p>
          <a:r>
            <a:rPr lang="en-GB" sz="1400"/>
            <a:t>Friends &amp; family</a:t>
          </a:r>
        </a:p>
      </dgm:t>
    </dgm:pt>
    <dgm:pt modelId="{63F09D00-4896-465D-A0D4-AE4F5896887B}" type="parTrans" cxnId="{275E8E8F-5B39-454C-8027-61029A170A3B}">
      <dgm:prSet/>
      <dgm:spPr/>
      <dgm:t>
        <a:bodyPr/>
        <a:lstStyle/>
        <a:p>
          <a:endParaRPr lang="en-GB"/>
        </a:p>
      </dgm:t>
    </dgm:pt>
    <dgm:pt modelId="{EFCA953F-5D57-4D39-A863-1271A04AFFB7}" type="sibTrans" cxnId="{275E8E8F-5B39-454C-8027-61029A170A3B}">
      <dgm:prSet/>
      <dgm:spPr/>
      <dgm:t>
        <a:bodyPr/>
        <a:lstStyle/>
        <a:p>
          <a:endParaRPr lang="en-GB"/>
        </a:p>
      </dgm:t>
    </dgm:pt>
    <dgm:pt modelId="{E6AB0032-9D4A-4AEA-B009-5E13C764CFAC}">
      <dgm:prSet phldrT="[Text]" custT="1"/>
      <dgm:spPr/>
      <dgm:t>
        <a:bodyPr/>
        <a:lstStyle/>
        <a:p>
          <a:r>
            <a:rPr lang="en-GB" sz="1400"/>
            <a:t>Community</a:t>
          </a:r>
        </a:p>
        <a:p>
          <a:r>
            <a:rPr lang="en-GB" sz="1400"/>
            <a:t>&amp; Volunteering </a:t>
          </a:r>
        </a:p>
      </dgm:t>
    </dgm:pt>
    <dgm:pt modelId="{2F31B4E7-8898-4922-9F30-94A0A32B02D9}" type="parTrans" cxnId="{33A453D0-04AD-4CBA-AB9B-CFB9149DFA1C}">
      <dgm:prSet/>
      <dgm:spPr/>
      <dgm:t>
        <a:bodyPr/>
        <a:lstStyle/>
        <a:p>
          <a:endParaRPr lang="en-GB"/>
        </a:p>
      </dgm:t>
    </dgm:pt>
    <dgm:pt modelId="{7238CC4D-5134-4A6F-9B68-7AACDC5FF9F7}" type="sibTrans" cxnId="{33A453D0-04AD-4CBA-AB9B-CFB9149DFA1C}">
      <dgm:prSet/>
      <dgm:spPr/>
      <dgm:t>
        <a:bodyPr/>
        <a:lstStyle/>
        <a:p>
          <a:endParaRPr lang="en-GB"/>
        </a:p>
      </dgm:t>
    </dgm:pt>
    <dgm:pt modelId="{D5CAEBB8-D192-4F7A-8C5D-F2341DA9EE11}">
      <dgm:prSet phldrT="[Text]" custT="1"/>
      <dgm:spPr/>
      <dgm:t>
        <a:bodyPr/>
        <a:lstStyle/>
        <a:p>
          <a:r>
            <a:rPr lang="en-GB" sz="1400"/>
            <a:t>Student Support Services</a:t>
          </a:r>
        </a:p>
      </dgm:t>
    </dgm:pt>
    <dgm:pt modelId="{CA7DA522-0999-4F0F-8CCB-E71B18C5B39B}" type="parTrans" cxnId="{25F35FE0-B40D-4D70-8D51-AD7A6C3D8692}">
      <dgm:prSet/>
      <dgm:spPr/>
      <dgm:t>
        <a:bodyPr/>
        <a:lstStyle/>
        <a:p>
          <a:endParaRPr lang="en-GB"/>
        </a:p>
      </dgm:t>
    </dgm:pt>
    <dgm:pt modelId="{3F9E88A2-FB9D-449B-AEAE-D44A4DC08B6B}" type="sibTrans" cxnId="{25F35FE0-B40D-4D70-8D51-AD7A6C3D8692}">
      <dgm:prSet/>
      <dgm:spPr/>
      <dgm:t>
        <a:bodyPr/>
        <a:lstStyle/>
        <a:p>
          <a:endParaRPr lang="en-GB"/>
        </a:p>
      </dgm:t>
    </dgm:pt>
    <dgm:pt modelId="{6FBE6A93-9FA6-4499-BB08-10C02063C176}">
      <dgm:prSet phldrT="[Text]" custT="1"/>
      <dgm:spPr/>
      <dgm:t>
        <a:bodyPr/>
        <a:lstStyle/>
        <a:p>
          <a:r>
            <a:rPr lang="en-GB" sz="1400"/>
            <a:t>Clubs &amp; Societies</a:t>
          </a:r>
        </a:p>
        <a:p>
          <a:r>
            <a:rPr lang="en-GB" sz="1400"/>
            <a:t>Student Union </a:t>
          </a:r>
        </a:p>
      </dgm:t>
    </dgm:pt>
    <dgm:pt modelId="{F1BD9A67-36EC-4AAB-BD16-8B7236892863}" type="parTrans" cxnId="{01B7C4B2-D4B0-4077-A2A6-EF126ADA3441}">
      <dgm:prSet/>
      <dgm:spPr/>
      <dgm:t>
        <a:bodyPr/>
        <a:lstStyle/>
        <a:p>
          <a:endParaRPr lang="en-GB"/>
        </a:p>
      </dgm:t>
    </dgm:pt>
    <dgm:pt modelId="{3299CF6A-6735-4061-9B60-1183285C72DC}" type="sibTrans" cxnId="{01B7C4B2-D4B0-4077-A2A6-EF126ADA3441}">
      <dgm:prSet/>
      <dgm:spPr/>
      <dgm:t>
        <a:bodyPr/>
        <a:lstStyle/>
        <a:p>
          <a:endParaRPr lang="en-GB"/>
        </a:p>
      </dgm:t>
    </dgm:pt>
    <dgm:pt modelId="{AF4A0F81-3803-48D9-839E-D1CF8C91246D}">
      <dgm:prSet phldrT="[Text]" custT="1"/>
      <dgm:spPr/>
      <dgm:t>
        <a:bodyPr/>
        <a:lstStyle/>
        <a:p>
          <a:r>
            <a:rPr lang="en-GB" sz="1400"/>
            <a:t>Careers Services</a:t>
          </a:r>
        </a:p>
      </dgm:t>
    </dgm:pt>
    <dgm:pt modelId="{36A2FCF5-86B3-43DF-9AFA-012F1238F920}" type="parTrans" cxnId="{3C50CDE8-D729-4B11-B330-B46A076FD016}">
      <dgm:prSet/>
      <dgm:spPr/>
      <dgm:t>
        <a:bodyPr/>
        <a:lstStyle/>
        <a:p>
          <a:endParaRPr lang="en-GB"/>
        </a:p>
      </dgm:t>
    </dgm:pt>
    <dgm:pt modelId="{D9D6CDF8-6DF8-43CA-B560-48B8C8ADE9B6}" type="sibTrans" cxnId="{3C50CDE8-D729-4B11-B330-B46A076FD016}">
      <dgm:prSet/>
      <dgm:spPr/>
      <dgm:t>
        <a:bodyPr/>
        <a:lstStyle/>
        <a:p>
          <a:endParaRPr lang="en-GB"/>
        </a:p>
      </dgm:t>
    </dgm:pt>
    <dgm:pt modelId="{1A877D34-CCD9-48F6-BB10-5C0D9E263D14}">
      <dgm:prSet phldrT="[Text]" custT="1"/>
      <dgm:spPr/>
      <dgm:t>
        <a:bodyPr/>
        <a:lstStyle/>
        <a:p>
          <a:r>
            <a:rPr lang="en-GB" sz="1400"/>
            <a:t>Placements internships</a:t>
          </a:r>
        </a:p>
        <a:p>
          <a:r>
            <a:rPr lang="en-GB" sz="1400"/>
            <a:t>Work experience </a:t>
          </a:r>
        </a:p>
      </dgm:t>
    </dgm:pt>
    <dgm:pt modelId="{0A6CCE09-83DB-4FB6-8642-768FBF4F9A7F}" type="parTrans" cxnId="{220BB444-3E0E-4429-B9DC-ACFDD8439990}">
      <dgm:prSet/>
      <dgm:spPr/>
      <dgm:t>
        <a:bodyPr/>
        <a:lstStyle/>
        <a:p>
          <a:endParaRPr lang="en-GB"/>
        </a:p>
      </dgm:t>
    </dgm:pt>
    <dgm:pt modelId="{67F25483-2E5C-4AD9-BAA8-AEE384ECE196}" type="sibTrans" cxnId="{220BB444-3E0E-4429-B9DC-ACFDD8439990}">
      <dgm:prSet/>
      <dgm:spPr/>
      <dgm:t>
        <a:bodyPr/>
        <a:lstStyle/>
        <a:p>
          <a:endParaRPr lang="en-GB"/>
        </a:p>
      </dgm:t>
    </dgm:pt>
    <dgm:pt modelId="{D7EEBC0C-2545-4D31-93F1-29C8869F9B7F}">
      <dgm:prSet phldrT="[Text]" custT="1"/>
      <dgm:spPr/>
      <dgm:t>
        <a:bodyPr/>
        <a:lstStyle/>
        <a:p>
          <a:r>
            <a:rPr lang="en-GB" sz="1400"/>
            <a:t>Employers</a:t>
          </a:r>
        </a:p>
      </dgm:t>
    </dgm:pt>
    <dgm:pt modelId="{3E792778-454C-408B-8226-9F5EFEC6BB9F}" type="parTrans" cxnId="{1DFE6506-41C7-4A74-9496-E39A8685694A}">
      <dgm:prSet/>
      <dgm:spPr/>
      <dgm:t>
        <a:bodyPr/>
        <a:lstStyle/>
        <a:p>
          <a:endParaRPr lang="en-GB"/>
        </a:p>
      </dgm:t>
    </dgm:pt>
    <dgm:pt modelId="{7D71BB2D-FF6E-4AD3-A0F9-DA0D034FA52C}" type="sibTrans" cxnId="{1DFE6506-41C7-4A74-9496-E39A8685694A}">
      <dgm:prSet/>
      <dgm:spPr/>
      <dgm:t>
        <a:bodyPr/>
        <a:lstStyle/>
        <a:p>
          <a:endParaRPr lang="en-GB"/>
        </a:p>
      </dgm:t>
    </dgm:pt>
    <dgm:pt modelId="{75DAED1D-6EFB-46E1-8420-CA9EAD33558F}">
      <dgm:prSet phldrT="[Text]" custT="1"/>
      <dgm:spPr/>
      <dgm:t>
        <a:bodyPr/>
        <a:lstStyle/>
        <a:p>
          <a:r>
            <a:rPr lang="en-GB" sz="1400" dirty="0"/>
            <a:t>Professional bodies</a:t>
          </a:r>
        </a:p>
      </dgm:t>
    </dgm:pt>
    <dgm:pt modelId="{F28A334C-787C-4F2F-8541-34972E72315B}" type="parTrans" cxnId="{3B10C3EE-8240-4C37-ADC9-39C07FB1FDDF}">
      <dgm:prSet/>
      <dgm:spPr/>
      <dgm:t>
        <a:bodyPr/>
        <a:lstStyle/>
        <a:p>
          <a:endParaRPr lang="en-GB"/>
        </a:p>
      </dgm:t>
    </dgm:pt>
    <dgm:pt modelId="{D9357988-E7CC-487D-84C5-79E737D210EC}" type="sibTrans" cxnId="{3B10C3EE-8240-4C37-ADC9-39C07FB1FDDF}">
      <dgm:prSet/>
      <dgm:spPr/>
      <dgm:t>
        <a:bodyPr/>
        <a:lstStyle/>
        <a:p>
          <a:endParaRPr lang="en-GB"/>
        </a:p>
      </dgm:t>
    </dgm:pt>
    <dgm:pt modelId="{B2671333-DF40-4680-B619-2EB15EF38DCC}">
      <dgm:prSet phldrT="[Text]" custT="1"/>
      <dgm:spPr/>
      <dgm:t>
        <a:bodyPr/>
        <a:lstStyle/>
        <a:p>
          <a:r>
            <a:rPr lang="en-GB" sz="1400"/>
            <a:t>Alumni </a:t>
          </a:r>
        </a:p>
      </dgm:t>
    </dgm:pt>
    <dgm:pt modelId="{3B97327D-B94E-4986-ABD1-778005AD87C2}" type="parTrans" cxnId="{3C294B73-77DE-4F13-A7CB-21E26CB77FD6}">
      <dgm:prSet/>
      <dgm:spPr/>
      <dgm:t>
        <a:bodyPr/>
        <a:lstStyle/>
        <a:p>
          <a:endParaRPr lang="en-GB"/>
        </a:p>
      </dgm:t>
    </dgm:pt>
    <dgm:pt modelId="{91F7D0E7-92C8-4A40-8D0A-F69A5658A7A3}" type="sibTrans" cxnId="{3C294B73-77DE-4F13-A7CB-21E26CB77FD6}">
      <dgm:prSet/>
      <dgm:spPr/>
      <dgm:t>
        <a:bodyPr/>
        <a:lstStyle/>
        <a:p>
          <a:endParaRPr lang="en-GB"/>
        </a:p>
      </dgm:t>
    </dgm:pt>
    <dgm:pt modelId="{68B1C7DA-5E3E-426D-9E8B-BF30A82F727E}">
      <dgm:prSet phldrT="[Text]"/>
      <dgm:spPr/>
      <dgm:t>
        <a:bodyPr/>
        <a:lstStyle/>
        <a:p>
          <a:endParaRPr lang="en-GB"/>
        </a:p>
      </dgm:t>
    </dgm:pt>
    <dgm:pt modelId="{A101C6E3-6550-41EC-95B5-CEC5D27EAF9D}" type="parTrans" cxnId="{4BCFF30C-A30B-40A2-AE2E-9D1BE4EC75D6}">
      <dgm:prSet/>
      <dgm:spPr/>
      <dgm:t>
        <a:bodyPr/>
        <a:lstStyle/>
        <a:p>
          <a:endParaRPr lang="en-GB"/>
        </a:p>
      </dgm:t>
    </dgm:pt>
    <dgm:pt modelId="{8E49CE39-00BA-4A0A-9177-954FF99544F0}" type="sibTrans" cxnId="{4BCFF30C-A30B-40A2-AE2E-9D1BE4EC75D6}">
      <dgm:prSet/>
      <dgm:spPr/>
      <dgm:t>
        <a:bodyPr/>
        <a:lstStyle/>
        <a:p>
          <a:endParaRPr lang="en-GB"/>
        </a:p>
      </dgm:t>
    </dgm:pt>
    <dgm:pt modelId="{6503B7EE-D286-467E-A891-5ABAC8DD4033}">
      <dgm:prSet phldrT="[Text]" custT="1"/>
      <dgm:spPr/>
      <dgm:t>
        <a:bodyPr/>
        <a:lstStyle/>
        <a:p>
          <a:r>
            <a:rPr lang="en-GB" sz="1400"/>
            <a:t>Mentors &amp; role models </a:t>
          </a:r>
        </a:p>
      </dgm:t>
    </dgm:pt>
    <dgm:pt modelId="{6851AA49-02E0-4FF7-A14A-14B67F79784A}" type="parTrans" cxnId="{F4A902AC-2500-4D8F-A158-C9274A42672D}">
      <dgm:prSet/>
      <dgm:spPr/>
      <dgm:t>
        <a:bodyPr/>
        <a:lstStyle/>
        <a:p>
          <a:endParaRPr lang="en-GB"/>
        </a:p>
      </dgm:t>
    </dgm:pt>
    <dgm:pt modelId="{4CB577D7-E27C-40A3-8207-9C84A9AB1F54}" type="sibTrans" cxnId="{F4A902AC-2500-4D8F-A158-C9274A42672D}">
      <dgm:prSet/>
      <dgm:spPr/>
      <dgm:t>
        <a:bodyPr/>
        <a:lstStyle/>
        <a:p>
          <a:endParaRPr lang="en-GB"/>
        </a:p>
      </dgm:t>
    </dgm:pt>
    <dgm:pt modelId="{4878CC9A-7F41-48A9-949D-C1BAC95C29AC}" type="pres">
      <dgm:prSet presAssocID="{39E16CEF-4F05-44B5-9864-1B43CC6B57A6}" presName="composite" presStyleCnt="0">
        <dgm:presLayoutVars>
          <dgm:chMax val="1"/>
          <dgm:dir/>
          <dgm:resizeHandles val="exact"/>
        </dgm:presLayoutVars>
      </dgm:prSet>
      <dgm:spPr/>
    </dgm:pt>
    <dgm:pt modelId="{BDEC30E0-DE97-4E67-829E-37EE2129995D}" type="pres">
      <dgm:prSet presAssocID="{39E16CEF-4F05-44B5-9864-1B43CC6B57A6}" presName="radial" presStyleCnt="0">
        <dgm:presLayoutVars>
          <dgm:animLvl val="ctr"/>
        </dgm:presLayoutVars>
      </dgm:prSet>
      <dgm:spPr/>
    </dgm:pt>
    <dgm:pt modelId="{8DE7A6AE-E5C2-4532-88DF-2B58DF0D2696}" type="pres">
      <dgm:prSet presAssocID="{F6A819BA-493E-43FA-981C-29F314A64ECC}" presName="centerShape" presStyleLbl="vennNode1" presStyleIdx="0" presStyleCnt="12" custScaleX="203802" custScaleY="209413"/>
      <dgm:spPr/>
    </dgm:pt>
    <dgm:pt modelId="{6144B857-B71C-4D1C-B643-A48439CEAB4D}" type="pres">
      <dgm:prSet presAssocID="{8CDFFA50-043D-4BC0-A158-EAB343229D82}" presName="node" presStyleLbl="vennNode1" presStyleIdx="1" presStyleCnt="12">
        <dgm:presLayoutVars>
          <dgm:bulletEnabled val="1"/>
        </dgm:presLayoutVars>
      </dgm:prSet>
      <dgm:spPr/>
    </dgm:pt>
    <dgm:pt modelId="{DFA7B5C3-D3B7-4C1B-872F-59C4C2A29ED0}" type="pres">
      <dgm:prSet presAssocID="{EA9E84DD-DFC2-44E4-9179-8E6F258E585C}" presName="node" presStyleLbl="vennNode1" presStyleIdx="2" presStyleCnt="12">
        <dgm:presLayoutVars>
          <dgm:bulletEnabled val="1"/>
        </dgm:presLayoutVars>
      </dgm:prSet>
      <dgm:spPr/>
    </dgm:pt>
    <dgm:pt modelId="{897238DC-DB1C-492C-A30E-3D175055EA69}" type="pres">
      <dgm:prSet presAssocID="{E6AB0032-9D4A-4AEA-B009-5E13C764CFAC}" presName="node" presStyleLbl="vennNode1" presStyleIdx="3" presStyleCnt="12">
        <dgm:presLayoutVars>
          <dgm:bulletEnabled val="1"/>
        </dgm:presLayoutVars>
      </dgm:prSet>
      <dgm:spPr/>
    </dgm:pt>
    <dgm:pt modelId="{8F6AA314-8A51-490E-B049-FE1307B8A982}" type="pres">
      <dgm:prSet presAssocID="{D5CAEBB8-D192-4F7A-8C5D-F2341DA9EE11}" presName="node" presStyleLbl="vennNode1" presStyleIdx="4" presStyleCnt="12">
        <dgm:presLayoutVars>
          <dgm:bulletEnabled val="1"/>
        </dgm:presLayoutVars>
      </dgm:prSet>
      <dgm:spPr/>
    </dgm:pt>
    <dgm:pt modelId="{7198109A-7C7C-4557-83A2-A5049DBC970D}" type="pres">
      <dgm:prSet presAssocID="{6FBE6A93-9FA6-4499-BB08-10C02063C176}" presName="node" presStyleLbl="vennNode1" presStyleIdx="5" presStyleCnt="12">
        <dgm:presLayoutVars>
          <dgm:bulletEnabled val="1"/>
        </dgm:presLayoutVars>
      </dgm:prSet>
      <dgm:spPr/>
    </dgm:pt>
    <dgm:pt modelId="{5A311090-3451-4475-A234-8FEF986952A0}" type="pres">
      <dgm:prSet presAssocID="{AF4A0F81-3803-48D9-839E-D1CF8C91246D}" presName="node" presStyleLbl="vennNode1" presStyleIdx="6" presStyleCnt="12">
        <dgm:presLayoutVars>
          <dgm:bulletEnabled val="1"/>
        </dgm:presLayoutVars>
      </dgm:prSet>
      <dgm:spPr/>
    </dgm:pt>
    <dgm:pt modelId="{A4D52B73-FC77-44D0-8182-1CB4E7F6FEB3}" type="pres">
      <dgm:prSet presAssocID="{1A877D34-CCD9-48F6-BB10-5C0D9E263D14}" presName="node" presStyleLbl="vennNode1" presStyleIdx="7" presStyleCnt="12">
        <dgm:presLayoutVars>
          <dgm:bulletEnabled val="1"/>
        </dgm:presLayoutVars>
      </dgm:prSet>
      <dgm:spPr/>
    </dgm:pt>
    <dgm:pt modelId="{C9C57964-B7CA-4EB7-B1CE-876845F4BB34}" type="pres">
      <dgm:prSet presAssocID="{D7EEBC0C-2545-4D31-93F1-29C8869F9B7F}" presName="node" presStyleLbl="vennNode1" presStyleIdx="8" presStyleCnt="12">
        <dgm:presLayoutVars>
          <dgm:bulletEnabled val="1"/>
        </dgm:presLayoutVars>
      </dgm:prSet>
      <dgm:spPr/>
    </dgm:pt>
    <dgm:pt modelId="{101EC604-C18C-447D-9DDE-893A1CABD369}" type="pres">
      <dgm:prSet presAssocID="{75DAED1D-6EFB-46E1-8420-CA9EAD33558F}" presName="node" presStyleLbl="vennNode1" presStyleIdx="9" presStyleCnt="12">
        <dgm:presLayoutVars>
          <dgm:bulletEnabled val="1"/>
        </dgm:presLayoutVars>
      </dgm:prSet>
      <dgm:spPr/>
    </dgm:pt>
    <dgm:pt modelId="{1911D7C2-7988-4F47-A749-E86E0F0B260C}" type="pres">
      <dgm:prSet presAssocID="{B2671333-DF40-4680-B619-2EB15EF38DCC}" presName="node" presStyleLbl="vennNode1" presStyleIdx="10" presStyleCnt="12">
        <dgm:presLayoutVars>
          <dgm:bulletEnabled val="1"/>
        </dgm:presLayoutVars>
      </dgm:prSet>
      <dgm:spPr/>
    </dgm:pt>
    <dgm:pt modelId="{4F8B1095-8D9B-4244-97B2-2BA64F0EC392}" type="pres">
      <dgm:prSet presAssocID="{6503B7EE-D286-467E-A891-5ABAC8DD4033}" presName="node" presStyleLbl="vennNode1" presStyleIdx="11" presStyleCnt="12">
        <dgm:presLayoutVars>
          <dgm:bulletEnabled val="1"/>
        </dgm:presLayoutVars>
      </dgm:prSet>
      <dgm:spPr/>
    </dgm:pt>
  </dgm:ptLst>
  <dgm:cxnLst>
    <dgm:cxn modelId="{C0ADD405-4105-4D3C-9998-5432478BA2CD}" type="presOf" srcId="{F6A819BA-493E-43FA-981C-29F314A64ECC}" destId="{8DE7A6AE-E5C2-4532-88DF-2B58DF0D2696}" srcOrd="0" destOrd="0" presId="urn:microsoft.com/office/officeart/2005/8/layout/radial3"/>
    <dgm:cxn modelId="{1DFE6506-41C7-4A74-9496-E39A8685694A}" srcId="{F6A819BA-493E-43FA-981C-29F314A64ECC}" destId="{D7EEBC0C-2545-4D31-93F1-29C8869F9B7F}" srcOrd="7" destOrd="0" parTransId="{3E792778-454C-408B-8226-9F5EFEC6BB9F}" sibTransId="{7D71BB2D-FF6E-4AD3-A0F9-DA0D034FA52C}"/>
    <dgm:cxn modelId="{EB186B0B-80C6-4DD4-8E0B-A3E5E998CF39}" type="presOf" srcId="{D7EEBC0C-2545-4D31-93F1-29C8869F9B7F}" destId="{C9C57964-B7CA-4EB7-B1CE-876845F4BB34}" srcOrd="0" destOrd="0" presId="urn:microsoft.com/office/officeart/2005/8/layout/radial3"/>
    <dgm:cxn modelId="{4BCFF30C-A30B-40A2-AE2E-9D1BE4EC75D6}" srcId="{39E16CEF-4F05-44B5-9864-1B43CC6B57A6}" destId="{68B1C7DA-5E3E-426D-9E8B-BF30A82F727E}" srcOrd="1" destOrd="0" parTransId="{A101C6E3-6550-41EC-95B5-CEC5D27EAF9D}" sibTransId="{8E49CE39-00BA-4A0A-9177-954FF99544F0}"/>
    <dgm:cxn modelId="{9C93F50D-543D-44AE-ADAE-5AEF283FB159}" type="presOf" srcId="{39E16CEF-4F05-44B5-9864-1B43CC6B57A6}" destId="{4878CC9A-7F41-48A9-949D-C1BAC95C29AC}" srcOrd="0" destOrd="0" presId="urn:microsoft.com/office/officeart/2005/8/layout/radial3"/>
    <dgm:cxn modelId="{C137C718-598D-46B1-AAB6-D92E38C56682}" type="presOf" srcId="{75DAED1D-6EFB-46E1-8420-CA9EAD33558F}" destId="{101EC604-C18C-447D-9DDE-893A1CABD369}" srcOrd="0" destOrd="0" presId="urn:microsoft.com/office/officeart/2005/8/layout/radial3"/>
    <dgm:cxn modelId="{E459C92B-5514-458A-94F7-90AB449DB4D1}" srcId="{39E16CEF-4F05-44B5-9864-1B43CC6B57A6}" destId="{F6A819BA-493E-43FA-981C-29F314A64ECC}" srcOrd="0" destOrd="0" parTransId="{1F5A05AB-4585-4E9D-83F2-E51F65C135D2}" sibTransId="{6691E4CC-7F1A-4F4E-9838-3B84F1F0CB1B}"/>
    <dgm:cxn modelId="{220BB444-3E0E-4429-B9DC-ACFDD8439990}" srcId="{F6A819BA-493E-43FA-981C-29F314A64ECC}" destId="{1A877D34-CCD9-48F6-BB10-5C0D9E263D14}" srcOrd="6" destOrd="0" parTransId="{0A6CCE09-83DB-4FB6-8642-768FBF4F9A7F}" sibTransId="{67F25483-2E5C-4AD9-BAA8-AEE384ECE196}"/>
    <dgm:cxn modelId="{BB21CE65-4C44-4C6E-A710-A67D1A372CA6}" type="presOf" srcId="{8CDFFA50-043D-4BC0-A158-EAB343229D82}" destId="{6144B857-B71C-4D1C-B643-A48439CEAB4D}" srcOrd="0" destOrd="0" presId="urn:microsoft.com/office/officeart/2005/8/layout/radial3"/>
    <dgm:cxn modelId="{479CCA6C-BE86-459D-9D3B-28A38C8E3F4F}" type="presOf" srcId="{D5CAEBB8-D192-4F7A-8C5D-F2341DA9EE11}" destId="{8F6AA314-8A51-490E-B049-FE1307B8A982}" srcOrd="0" destOrd="0" presId="urn:microsoft.com/office/officeart/2005/8/layout/radial3"/>
    <dgm:cxn modelId="{F75FB06F-0DFF-4104-98D9-DD8426109108}" type="presOf" srcId="{6FBE6A93-9FA6-4499-BB08-10C02063C176}" destId="{7198109A-7C7C-4557-83A2-A5049DBC970D}" srcOrd="0" destOrd="0" presId="urn:microsoft.com/office/officeart/2005/8/layout/radial3"/>
    <dgm:cxn modelId="{65FE9251-5CEC-4804-9F78-EB8011698E08}" type="presOf" srcId="{E6AB0032-9D4A-4AEA-B009-5E13C764CFAC}" destId="{897238DC-DB1C-492C-A30E-3D175055EA69}" srcOrd="0" destOrd="0" presId="urn:microsoft.com/office/officeart/2005/8/layout/radial3"/>
    <dgm:cxn modelId="{3C294B73-77DE-4F13-A7CB-21E26CB77FD6}" srcId="{F6A819BA-493E-43FA-981C-29F314A64ECC}" destId="{B2671333-DF40-4680-B619-2EB15EF38DCC}" srcOrd="9" destOrd="0" parTransId="{3B97327D-B94E-4986-ABD1-778005AD87C2}" sibTransId="{91F7D0E7-92C8-4A40-8D0A-F69A5658A7A3}"/>
    <dgm:cxn modelId="{275E8E8F-5B39-454C-8027-61029A170A3B}" srcId="{F6A819BA-493E-43FA-981C-29F314A64ECC}" destId="{EA9E84DD-DFC2-44E4-9179-8E6F258E585C}" srcOrd="1" destOrd="0" parTransId="{63F09D00-4896-465D-A0D4-AE4F5896887B}" sibTransId="{EFCA953F-5D57-4D39-A863-1271A04AFFB7}"/>
    <dgm:cxn modelId="{EFB05193-F7FC-44DB-9C66-6FA2653D0BA7}" type="presOf" srcId="{B2671333-DF40-4680-B619-2EB15EF38DCC}" destId="{1911D7C2-7988-4F47-A749-E86E0F0B260C}" srcOrd="0" destOrd="0" presId="urn:microsoft.com/office/officeart/2005/8/layout/radial3"/>
    <dgm:cxn modelId="{F4A902AC-2500-4D8F-A158-C9274A42672D}" srcId="{F6A819BA-493E-43FA-981C-29F314A64ECC}" destId="{6503B7EE-D286-467E-A891-5ABAC8DD4033}" srcOrd="10" destOrd="0" parTransId="{6851AA49-02E0-4FF7-A14A-14B67F79784A}" sibTransId="{4CB577D7-E27C-40A3-8207-9C84A9AB1F54}"/>
    <dgm:cxn modelId="{88CE41B1-3FDB-415D-9973-FE1F2042EE25}" type="presOf" srcId="{6503B7EE-D286-467E-A891-5ABAC8DD4033}" destId="{4F8B1095-8D9B-4244-97B2-2BA64F0EC392}" srcOrd="0" destOrd="0" presId="urn:microsoft.com/office/officeart/2005/8/layout/radial3"/>
    <dgm:cxn modelId="{01B7C4B2-D4B0-4077-A2A6-EF126ADA3441}" srcId="{F6A819BA-493E-43FA-981C-29F314A64ECC}" destId="{6FBE6A93-9FA6-4499-BB08-10C02063C176}" srcOrd="4" destOrd="0" parTransId="{F1BD9A67-36EC-4AAB-BD16-8B7236892863}" sibTransId="{3299CF6A-6735-4061-9B60-1183285C72DC}"/>
    <dgm:cxn modelId="{DA8ABCBB-DBC1-4C56-BA3B-F31B7D7D387B}" srcId="{F6A819BA-493E-43FA-981C-29F314A64ECC}" destId="{8CDFFA50-043D-4BC0-A158-EAB343229D82}" srcOrd="0" destOrd="0" parTransId="{3E0B4978-A490-404D-8E2B-07E0E027FA3A}" sibTransId="{DCB09E22-F278-4034-96F7-ADB582194A84}"/>
    <dgm:cxn modelId="{33A453D0-04AD-4CBA-AB9B-CFB9149DFA1C}" srcId="{F6A819BA-493E-43FA-981C-29F314A64ECC}" destId="{E6AB0032-9D4A-4AEA-B009-5E13C764CFAC}" srcOrd="2" destOrd="0" parTransId="{2F31B4E7-8898-4922-9F30-94A0A32B02D9}" sibTransId="{7238CC4D-5134-4A6F-9B68-7AACDC5FF9F7}"/>
    <dgm:cxn modelId="{AC4208D1-F947-4372-A6EA-67E6D9A072C1}" type="presOf" srcId="{EA9E84DD-DFC2-44E4-9179-8E6F258E585C}" destId="{DFA7B5C3-D3B7-4C1B-872F-59C4C2A29ED0}" srcOrd="0" destOrd="0" presId="urn:microsoft.com/office/officeart/2005/8/layout/radial3"/>
    <dgm:cxn modelId="{25F35FE0-B40D-4D70-8D51-AD7A6C3D8692}" srcId="{F6A819BA-493E-43FA-981C-29F314A64ECC}" destId="{D5CAEBB8-D192-4F7A-8C5D-F2341DA9EE11}" srcOrd="3" destOrd="0" parTransId="{CA7DA522-0999-4F0F-8CCB-E71B18C5B39B}" sibTransId="{3F9E88A2-FB9D-449B-AEAE-D44A4DC08B6B}"/>
    <dgm:cxn modelId="{8368A0E1-1E27-4351-B83A-0A8F18BAE202}" type="presOf" srcId="{AF4A0F81-3803-48D9-839E-D1CF8C91246D}" destId="{5A311090-3451-4475-A234-8FEF986952A0}" srcOrd="0" destOrd="0" presId="urn:microsoft.com/office/officeart/2005/8/layout/radial3"/>
    <dgm:cxn modelId="{C522ADE7-8746-4F6F-A1E6-25457550C9AE}" type="presOf" srcId="{1A877D34-CCD9-48F6-BB10-5C0D9E263D14}" destId="{A4D52B73-FC77-44D0-8182-1CB4E7F6FEB3}" srcOrd="0" destOrd="0" presId="urn:microsoft.com/office/officeart/2005/8/layout/radial3"/>
    <dgm:cxn modelId="{3C50CDE8-D729-4B11-B330-B46A076FD016}" srcId="{F6A819BA-493E-43FA-981C-29F314A64ECC}" destId="{AF4A0F81-3803-48D9-839E-D1CF8C91246D}" srcOrd="5" destOrd="0" parTransId="{36A2FCF5-86B3-43DF-9AFA-012F1238F920}" sibTransId="{D9D6CDF8-6DF8-43CA-B560-48B8C8ADE9B6}"/>
    <dgm:cxn modelId="{3B10C3EE-8240-4C37-ADC9-39C07FB1FDDF}" srcId="{F6A819BA-493E-43FA-981C-29F314A64ECC}" destId="{75DAED1D-6EFB-46E1-8420-CA9EAD33558F}" srcOrd="8" destOrd="0" parTransId="{F28A334C-787C-4F2F-8541-34972E72315B}" sibTransId="{D9357988-E7CC-487D-84C5-79E737D210EC}"/>
    <dgm:cxn modelId="{97CB2087-8987-4209-845B-F31E9C024B3B}" type="presParOf" srcId="{4878CC9A-7F41-48A9-949D-C1BAC95C29AC}" destId="{BDEC30E0-DE97-4E67-829E-37EE2129995D}" srcOrd="0" destOrd="0" presId="urn:microsoft.com/office/officeart/2005/8/layout/radial3"/>
    <dgm:cxn modelId="{C339C2C0-390A-468F-8C89-4DADF5BA2459}" type="presParOf" srcId="{BDEC30E0-DE97-4E67-829E-37EE2129995D}" destId="{8DE7A6AE-E5C2-4532-88DF-2B58DF0D2696}" srcOrd="0" destOrd="0" presId="urn:microsoft.com/office/officeart/2005/8/layout/radial3"/>
    <dgm:cxn modelId="{45E9F519-519D-4B7B-95B0-742CC62A1CDF}" type="presParOf" srcId="{BDEC30E0-DE97-4E67-829E-37EE2129995D}" destId="{6144B857-B71C-4D1C-B643-A48439CEAB4D}" srcOrd="1" destOrd="0" presId="urn:microsoft.com/office/officeart/2005/8/layout/radial3"/>
    <dgm:cxn modelId="{5BE9470E-5E56-43E6-9205-38C24F66ED7B}" type="presParOf" srcId="{BDEC30E0-DE97-4E67-829E-37EE2129995D}" destId="{DFA7B5C3-D3B7-4C1B-872F-59C4C2A29ED0}" srcOrd="2" destOrd="0" presId="urn:microsoft.com/office/officeart/2005/8/layout/radial3"/>
    <dgm:cxn modelId="{23F02038-1DF5-43B0-BF56-0840108ED629}" type="presParOf" srcId="{BDEC30E0-DE97-4E67-829E-37EE2129995D}" destId="{897238DC-DB1C-492C-A30E-3D175055EA69}" srcOrd="3" destOrd="0" presId="urn:microsoft.com/office/officeart/2005/8/layout/radial3"/>
    <dgm:cxn modelId="{40C461C9-3973-4CC4-9A8D-0B737D872D82}" type="presParOf" srcId="{BDEC30E0-DE97-4E67-829E-37EE2129995D}" destId="{8F6AA314-8A51-490E-B049-FE1307B8A982}" srcOrd="4" destOrd="0" presId="urn:microsoft.com/office/officeart/2005/8/layout/radial3"/>
    <dgm:cxn modelId="{5F5CBC89-F37A-49EF-843A-F530D6303CBD}" type="presParOf" srcId="{BDEC30E0-DE97-4E67-829E-37EE2129995D}" destId="{7198109A-7C7C-4557-83A2-A5049DBC970D}" srcOrd="5" destOrd="0" presId="urn:microsoft.com/office/officeart/2005/8/layout/radial3"/>
    <dgm:cxn modelId="{65C84855-45CD-4365-81FE-A60340280500}" type="presParOf" srcId="{BDEC30E0-DE97-4E67-829E-37EE2129995D}" destId="{5A311090-3451-4475-A234-8FEF986952A0}" srcOrd="6" destOrd="0" presId="urn:microsoft.com/office/officeart/2005/8/layout/radial3"/>
    <dgm:cxn modelId="{0098AF2C-022E-48BC-8CAC-7977181503BD}" type="presParOf" srcId="{BDEC30E0-DE97-4E67-829E-37EE2129995D}" destId="{A4D52B73-FC77-44D0-8182-1CB4E7F6FEB3}" srcOrd="7" destOrd="0" presId="urn:microsoft.com/office/officeart/2005/8/layout/radial3"/>
    <dgm:cxn modelId="{585198F4-054A-40A9-AE3D-F3582B99D6E4}" type="presParOf" srcId="{BDEC30E0-DE97-4E67-829E-37EE2129995D}" destId="{C9C57964-B7CA-4EB7-B1CE-876845F4BB34}" srcOrd="8" destOrd="0" presId="urn:microsoft.com/office/officeart/2005/8/layout/radial3"/>
    <dgm:cxn modelId="{83C09900-DC8F-4CCB-999E-455DDEF04992}" type="presParOf" srcId="{BDEC30E0-DE97-4E67-829E-37EE2129995D}" destId="{101EC604-C18C-447D-9DDE-893A1CABD369}" srcOrd="9" destOrd="0" presId="urn:microsoft.com/office/officeart/2005/8/layout/radial3"/>
    <dgm:cxn modelId="{277D24CB-B262-4935-AB27-19C98A5D1F59}" type="presParOf" srcId="{BDEC30E0-DE97-4E67-829E-37EE2129995D}" destId="{1911D7C2-7988-4F47-A749-E86E0F0B260C}" srcOrd="10" destOrd="0" presId="urn:microsoft.com/office/officeart/2005/8/layout/radial3"/>
    <dgm:cxn modelId="{B6018742-BDDE-4615-A717-A09E328747C2}" type="presParOf" srcId="{BDEC30E0-DE97-4E67-829E-37EE2129995D}" destId="{4F8B1095-8D9B-4244-97B2-2BA64F0EC392}" srcOrd="11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E16CEF-4F05-44B5-9864-1B43CC6B57A6}" type="doc">
      <dgm:prSet loTypeId="urn:microsoft.com/office/officeart/2005/8/layout/radial3" loCatId="relationship" qsTypeId="urn:microsoft.com/office/officeart/2005/8/quickstyle/3d4" qsCatId="3D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F6A819BA-493E-43FA-981C-29F314A64ECC}">
      <dgm:prSet phldrT="[Text]" custT="1"/>
      <dgm:spPr/>
      <dgm:t>
        <a:bodyPr/>
        <a:lstStyle/>
        <a:p>
          <a:r>
            <a:rPr lang="en-GB" sz="1400"/>
            <a:t>Construction of Identity takes </a:t>
          </a:r>
        </a:p>
        <a:p>
          <a:r>
            <a:rPr lang="en-GB" sz="1400"/>
            <a:t>place within landscape of practice</a:t>
          </a:r>
        </a:p>
      </dgm:t>
    </dgm:pt>
    <dgm:pt modelId="{1F5A05AB-4585-4E9D-83F2-E51F65C135D2}" type="parTrans" cxnId="{E459C92B-5514-458A-94F7-90AB449DB4D1}">
      <dgm:prSet/>
      <dgm:spPr/>
      <dgm:t>
        <a:bodyPr/>
        <a:lstStyle/>
        <a:p>
          <a:endParaRPr lang="en-GB"/>
        </a:p>
      </dgm:t>
    </dgm:pt>
    <dgm:pt modelId="{6691E4CC-7F1A-4F4E-9838-3B84F1F0CB1B}" type="sibTrans" cxnId="{E459C92B-5514-458A-94F7-90AB449DB4D1}">
      <dgm:prSet/>
      <dgm:spPr/>
      <dgm:t>
        <a:bodyPr/>
        <a:lstStyle/>
        <a:p>
          <a:endParaRPr lang="en-GB"/>
        </a:p>
      </dgm:t>
    </dgm:pt>
    <dgm:pt modelId="{8CDFFA50-043D-4BC0-A158-EAB343229D82}">
      <dgm:prSet phldrT="[Text]" custT="1"/>
      <dgm:spPr/>
      <dgm:t>
        <a:bodyPr/>
        <a:lstStyle/>
        <a:p>
          <a:r>
            <a:rPr lang="en-GB" sz="1400" dirty="0"/>
            <a:t>Curriculum (academic mentors &amp; peers)</a:t>
          </a:r>
        </a:p>
      </dgm:t>
    </dgm:pt>
    <dgm:pt modelId="{3E0B4978-A490-404D-8E2B-07E0E027FA3A}" type="parTrans" cxnId="{DA8ABCBB-DBC1-4C56-BA3B-F31B7D7D387B}">
      <dgm:prSet/>
      <dgm:spPr/>
      <dgm:t>
        <a:bodyPr/>
        <a:lstStyle/>
        <a:p>
          <a:endParaRPr lang="en-GB"/>
        </a:p>
      </dgm:t>
    </dgm:pt>
    <dgm:pt modelId="{DCB09E22-F278-4034-96F7-ADB582194A84}" type="sibTrans" cxnId="{DA8ABCBB-DBC1-4C56-BA3B-F31B7D7D387B}">
      <dgm:prSet/>
      <dgm:spPr/>
      <dgm:t>
        <a:bodyPr/>
        <a:lstStyle/>
        <a:p>
          <a:endParaRPr lang="en-GB"/>
        </a:p>
      </dgm:t>
    </dgm:pt>
    <dgm:pt modelId="{EA9E84DD-DFC2-44E4-9179-8E6F258E585C}">
      <dgm:prSet phldrT="[Text]" custT="1"/>
      <dgm:spPr/>
      <dgm:t>
        <a:bodyPr/>
        <a:lstStyle/>
        <a:p>
          <a:r>
            <a:rPr lang="en-GB" sz="1400"/>
            <a:t>Friends &amp; family</a:t>
          </a:r>
        </a:p>
      </dgm:t>
    </dgm:pt>
    <dgm:pt modelId="{63F09D00-4896-465D-A0D4-AE4F5896887B}" type="parTrans" cxnId="{275E8E8F-5B39-454C-8027-61029A170A3B}">
      <dgm:prSet/>
      <dgm:spPr/>
      <dgm:t>
        <a:bodyPr/>
        <a:lstStyle/>
        <a:p>
          <a:endParaRPr lang="en-GB"/>
        </a:p>
      </dgm:t>
    </dgm:pt>
    <dgm:pt modelId="{EFCA953F-5D57-4D39-A863-1271A04AFFB7}" type="sibTrans" cxnId="{275E8E8F-5B39-454C-8027-61029A170A3B}">
      <dgm:prSet/>
      <dgm:spPr/>
      <dgm:t>
        <a:bodyPr/>
        <a:lstStyle/>
        <a:p>
          <a:endParaRPr lang="en-GB"/>
        </a:p>
      </dgm:t>
    </dgm:pt>
    <dgm:pt modelId="{E6AB0032-9D4A-4AEA-B009-5E13C764CFAC}">
      <dgm:prSet phldrT="[Text]" custT="1"/>
      <dgm:spPr/>
      <dgm:t>
        <a:bodyPr/>
        <a:lstStyle/>
        <a:p>
          <a:r>
            <a:rPr lang="en-GB" sz="1400"/>
            <a:t>Community</a:t>
          </a:r>
        </a:p>
        <a:p>
          <a:r>
            <a:rPr lang="en-GB" sz="1400"/>
            <a:t>&amp; Volunteering </a:t>
          </a:r>
        </a:p>
      </dgm:t>
    </dgm:pt>
    <dgm:pt modelId="{2F31B4E7-8898-4922-9F30-94A0A32B02D9}" type="parTrans" cxnId="{33A453D0-04AD-4CBA-AB9B-CFB9149DFA1C}">
      <dgm:prSet/>
      <dgm:spPr/>
      <dgm:t>
        <a:bodyPr/>
        <a:lstStyle/>
        <a:p>
          <a:endParaRPr lang="en-GB"/>
        </a:p>
      </dgm:t>
    </dgm:pt>
    <dgm:pt modelId="{7238CC4D-5134-4A6F-9B68-7AACDC5FF9F7}" type="sibTrans" cxnId="{33A453D0-04AD-4CBA-AB9B-CFB9149DFA1C}">
      <dgm:prSet/>
      <dgm:spPr/>
      <dgm:t>
        <a:bodyPr/>
        <a:lstStyle/>
        <a:p>
          <a:endParaRPr lang="en-GB"/>
        </a:p>
      </dgm:t>
    </dgm:pt>
    <dgm:pt modelId="{D5CAEBB8-D192-4F7A-8C5D-F2341DA9EE11}">
      <dgm:prSet phldrT="[Text]" custT="1"/>
      <dgm:spPr/>
      <dgm:t>
        <a:bodyPr/>
        <a:lstStyle/>
        <a:p>
          <a:r>
            <a:rPr lang="en-GB" sz="1400"/>
            <a:t>Student Support Services</a:t>
          </a:r>
        </a:p>
      </dgm:t>
    </dgm:pt>
    <dgm:pt modelId="{CA7DA522-0999-4F0F-8CCB-E71B18C5B39B}" type="parTrans" cxnId="{25F35FE0-B40D-4D70-8D51-AD7A6C3D8692}">
      <dgm:prSet/>
      <dgm:spPr/>
      <dgm:t>
        <a:bodyPr/>
        <a:lstStyle/>
        <a:p>
          <a:endParaRPr lang="en-GB"/>
        </a:p>
      </dgm:t>
    </dgm:pt>
    <dgm:pt modelId="{3F9E88A2-FB9D-449B-AEAE-D44A4DC08B6B}" type="sibTrans" cxnId="{25F35FE0-B40D-4D70-8D51-AD7A6C3D8692}">
      <dgm:prSet/>
      <dgm:spPr/>
      <dgm:t>
        <a:bodyPr/>
        <a:lstStyle/>
        <a:p>
          <a:endParaRPr lang="en-GB"/>
        </a:p>
      </dgm:t>
    </dgm:pt>
    <dgm:pt modelId="{6FBE6A93-9FA6-4499-BB08-10C02063C176}">
      <dgm:prSet phldrT="[Text]" custT="1"/>
      <dgm:spPr/>
      <dgm:t>
        <a:bodyPr/>
        <a:lstStyle/>
        <a:p>
          <a:r>
            <a:rPr lang="en-GB" sz="1400"/>
            <a:t>Clubs &amp; Societies</a:t>
          </a:r>
        </a:p>
        <a:p>
          <a:r>
            <a:rPr lang="en-GB" sz="1400"/>
            <a:t>Student Union </a:t>
          </a:r>
        </a:p>
      </dgm:t>
    </dgm:pt>
    <dgm:pt modelId="{F1BD9A67-36EC-4AAB-BD16-8B7236892863}" type="parTrans" cxnId="{01B7C4B2-D4B0-4077-A2A6-EF126ADA3441}">
      <dgm:prSet/>
      <dgm:spPr/>
      <dgm:t>
        <a:bodyPr/>
        <a:lstStyle/>
        <a:p>
          <a:endParaRPr lang="en-GB"/>
        </a:p>
      </dgm:t>
    </dgm:pt>
    <dgm:pt modelId="{3299CF6A-6735-4061-9B60-1183285C72DC}" type="sibTrans" cxnId="{01B7C4B2-D4B0-4077-A2A6-EF126ADA3441}">
      <dgm:prSet/>
      <dgm:spPr/>
      <dgm:t>
        <a:bodyPr/>
        <a:lstStyle/>
        <a:p>
          <a:endParaRPr lang="en-GB"/>
        </a:p>
      </dgm:t>
    </dgm:pt>
    <dgm:pt modelId="{AF4A0F81-3803-48D9-839E-D1CF8C91246D}">
      <dgm:prSet phldrT="[Text]" custT="1"/>
      <dgm:spPr/>
      <dgm:t>
        <a:bodyPr/>
        <a:lstStyle/>
        <a:p>
          <a:r>
            <a:rPr lang="en-GB" sz="1400"/>
            <a:t>Careers Services</a:t>
          </a:r>
        </a:p>
      </dgm:t>
    </dgm:pt>
    <dgm:pt modelId="{36A2FCF5-86B3-43DF-9AFA-012F1238F920}" type="parTrans" cxnId="{3C50CDE8-D729-4B11-B330-B46A076FD016}">
      <dgm:prSet/>
      <dgm:spPr/>
      <dgm:t>
        <a:bodyPr/>
        <a:lstStyle/>
        <a:p>
          <a:endParaRPr lang="en-GB"/>
        </a:p>
      </dgm:t>
    </dgm:pt>
    <dgm:pt modelId="{D9D6CDF8-6DF8-43CA-B560-48B8C8ADE9B6}" type="sibTrans" cxnId="{3C50CDE8-D729-4B11-B330-B46A076FD016}">
      <dgm:prSet/>
      <dgm:spPr/>
      <dgm:t>
        <a:bodyPr/>
        <a:lstStyle/>
        <a:p>
          <a:endParaRPr lang="en-GB"/>
        </a:p>
      </dgm:t>
    </dgm:pt>
    <dgm:pt modelId="{1A877D34-CCD9-48F6-BB10-5C0D9E263D14}">
      <dgm:prSet phldrT="[Text]" custT="1"/>
      <dgm:spPr/>
      <dgm:t>
        <a:bodyPr/>
        <a:lstStyle/>
        <a:p>
          <a:r>
            <a:rPr lang="en-GB" sz="1400"/>
            <a:t>Placements internships</a:t>
          </a:r>
        </a:p>
        <a:p>
          <a:r>
            <a:rPr lang="en-GB" sz="1400"/>
            <a:t>Work experience </a:t>
          </a:r>
        </a:p>
      </dgm:t>
    </dgm:pt>
    <dgm:pt modelId="{0A6CCE09-83DB-4FB6-8642-768FBF4F9A7F}" type="parTrans" cxnId="{220BB444-3E0E-4429-B9DC-ACFDD8439990}">
      <dgm:prSet/>
      <dgm:spPr/>
      <dgm:t>
        <a:bodyPr/>
        <a:lstStyle/>
        <a:p>
          <a:endParaRPr lang="en-GB"/>
        </a:p>
      </dgm:t>
    </dgm:pt>
    <dgm:pt modelId="{67F25483-2E5C-4AD9-BAA8-AEE384ECE196}" type="sibTrans" cxnId="{220BB444-3E0E-4429-B9DC-ACFDD8439990}">
      <dgm:prSet/>
      <dgm:spPr/>
      <dgm:t>
        <a:bodyPr/>
        <a:lstStyle/>
        <a:p>
          <a:endParaRPr lang="en-GB"/>
        </a:p>
      </dgm:t>
    </dgm:pt>
    <dgm:pt modelId="{D7EEBC0C-2545-4D31-93F1-29C8869F9B7F}">
      <dgm:prSet phldrT="[Text]" custT="1"/>
      <dgm:spPr/>
      <dgm:t>
        <a:bodyPr/>
        <a:lstStyle/>
        <a:p>
          <a:r>
            <a:rPr lang="en-GB" sz="1400"/>
            <a:t>Employers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3E792778-454C-408B-8226-9F5EFEC6BB9F}" type="parTrans" cxnId="{1DFE6506-41C7-4A74-9496-E39A8685694A}">
      <dgm:prSet/>
      <dgm:spPr/>
      <dgm:t>
        <a:bodyPr/>
        <a:lstStyle/>
        <a:p>
          <a:endParaRPr lang="en-GB"/>
        </a:p>
      </dgm:t>
    </dgm:pt>
    <dgm:pt modelId="{7D71BB2D-FF6E-4AD3-A0F9-DA0D034FA52C}" type="sibTrans" cxnId="{1DFE6506-41C7-4A74-9496-E39A8685694A}">
      <dgm:prSet/>
      <dgm:spPr/>
      <dgm:t>
        <a:bodyPr/>
        <a:lstStyle/>
        <a:p>
          <a:endParaRPr lang="en-GB"/>
        </a:p>
      </dgm:t>
    </dgm:pt>
    <dgm:pt modelId="{75DAED1D-6EFB-46E1-8420-CA9EAD33558F}">
      <dgm:prSet phldrT="[Text]" custT="1"/>
      <dgm:spPr/>
      <dgm:t>
        <a:bodyPr/>
        <a:lstStyle/>
        <a:p>
          <a:r>
            <a:rPr lang="en-GB" sz="1400"/>
            <a:t>Professional bodies</a:t>
          </a:r>
        </a:p>
      </dgm:t>
    </dgm:pt>
    <dgm:pt modelId="{F28A334C-787C-4F2F-8541-34972E72315B}" type="parTrans" cxnId="{3B10C3EE-8240-4C37-ADC9-39C07FB1FDDF}">
      <dgm:prSet/>
      <dgm:spPr/>
      <dgm:t>
        <a:bodyPr/>
        <a:lstStyle/>
        <a:p>
          <a:endParaRPr lang="en-GB"/>
        </a:p>
      </dgm:t>
    </dgm:pt>
    <dgm:pt modelId="{D9357988-E7CC-487D-84C5-79E737D210EC}" type="sibTrans" cxnId="{3B10C3EE-8240-4C37-ADC9-39C07FB1FDDF}">
      <dgm:prSet/>
      <dgm:spPr/>
      <dgm:t>
        <a:bodyPr/>
        <a:lstStyle/>
        <a:p>
          <a:endParaRPr lang="en-GB"/>
        </a:p>
      </dgm:t>
    </dgm:pt>
    <dgm:pt modelId="{B2671333-DF40-4680-B619-2EB15EF38DCC}">
      <dgm:prSet phldrT="[Text]" custT="1"/>
      <dgm:spPr/>
      <dgm:t>
        <a:bodyPr/>
        <a:lstStyle/>
        <a:p>
          <a:r>
            <a:rPr lang="en-GB" sz="1400"/>
            <a:t>Alumni </a:t>
          </a:r>
        </a:p>
      </dgm:t>
    </dgm:pt>
    <dgm:pt modelId="{3B97327D-B94E-4986-ABD1-778005AD87C2}" type="parTrans" cxnId="{3C294B73-77DE-4F13-A7CB-21E26CB77FD6}">
      <dgm:prSet/>
      <dgm:spPr/>
      <dgm:t>
        <a:bodyPr/>
        <a:lstStyle/>
        <a:p>
          <a:endParaRPr lang="en-GB"/>
        </a:p>
      </dgm:t>
    </dgm:pt>
    <dgm:pt modelId="{91F7D0E7-92C8-4A40-8D0A-F69A5658A7A3}" type="sibTrans" cxnId="{3C294B73-77DE-4F13-A7CB-21E26CB77FD6}">
      <dgm:prSet/>
      <dgm:spPr/>
      <dgm:t>
        <a:bodyPr/>
        <a:lstStyle/>
        <a:p>
          <a:endParaRPr lang="en-GB"/>
        </a:p>
      </dgm:t>
    </dgm:pt>
    <dgm:pt modelId="{68B1C7DA-5E3E-426D-9E8B-BF30A82F727E}">
      <dgm:prSet phldrT="[Text]"/>
      <dgm:spPr/>
      <dgm:t>
        <a:bodyPr/>
        <a:lstStyle/>
        <a:p>
          <a:endParaRPr lang="en-GB"/>
        </a:p>
      </dgm:t>
    </dgm:pt>
    <dgm:pt modelId="{A101C6E3-6550-41EC-95B5-CEC5D27EAF9D}" type="parTrans" cxnId="{4BCFF30C-A30B-40A2-AE2E-9D1BE4EC75D6}">
      <dgm:prSet/>
      <dgm:spPr/>
      <dgm:t>
        <a:bodyPr/>
        <a:lstStyle/>
        <a:p>
          <a:endParaRPr lang="en-GB"/>
        </a:p>
      </dgm:t>
    </dgm:pt>
    <dgm:pt modelId="{8E49CE39-00BA-4A0A-9177-954FF99544F0}" type="sibTrans" cxnId="{4BCFF30C-A30B-40A2-AE2E-9D1BE4EC75D6}">
      <dgm:prSet/>
      <dgm:spPr/>
      <dgm:t>
        <a:bodyPr/>
        <a:lstStyle/>
        <a:p>
          <a:endParaRPr lang="en-GB"/>
        </a:p>
      </dgm:t>
    </dgm:pt>
    <dgm:pt modelId="{6503B7EE-D286-467E-A891-5ABAC8DD4033}">
      <dgm:prSet phldrT="[Text]" custT="1"/>
      <dgm:spPr/>
      <dgm:t>
        <a:bodyPr/>
        <a:lstStyle/>
        <a:p>
          <a:r>
            <a:rPr lang="en-GB" sz="1400"/>
            <a:t>Mentors &amp; role models </a:t>
          </a:r>
        </a:p>
      </dgm:t>
    </dgm:pt>
    <dgm:pt modelId="{6851AA49-02E0-4FF7-A14A-14B67F79784A}" type="parTrans" cxnId="{F4A902AC-2500-4D8F-A158-C9274A42672D}">
      <dgm:prSet/>
      <dgm:spPr/>
      <dgm:t>
        <a:bodyPr/>
        <a:lstStyle/>
        <a:p>
          <a:endParaRPr lang="en-GB"/>
        </a:p>
      </dgm:t>
    </dgm:pt>
    <dgm:pt modelId="{4CB577D7-E27C-40A3-8207-9C84A9AB1F54}" type="sibTrans" cxnId="{F4A902AC-2500-4D8F-A158-C9274A42672D}">
      <dgm:prSet/>
      <dgm:spPr/>
      <dgm:t>
        <a:bodyPr/>
        <a:lstStyle/>
        <a:p>
          <a:endParaRPr lang="en-GB"/>
        </a:p>
      </dgm:t>
    </dgm:pt>
    <dgm:pt modelId="{4878CC9A-7F41-48A9-949D-C1BAC95C29AC}" type="pres">
      <dgm:prSet presAssocID="{39E16CEF-4F05-44B5-9864-1B43CC6B57A6}" presName="composite" presStyleCnt="0">
        <dgm:presLayoutVars>
          <dgm:chMax val="1"/>
          <dgm:dir/>
          <dgm:resizeHandles val="exact"/>
        </dgm:presLayoutVars>
      </dgm:prSet>
      <dgm:spPr/>
    </dgm:pt>
    <dgm:pt modelId="{BDEC30E0-DE97-4E67-829E-37EE2129995D}" type="pres">
      <dgm:prSet presAssocID="{39E16CEF-4F05-44B5-9864-1B43CC6B57A6}" presName="radial" presStyleCnt="0">
        <dgm:presLayoutVars>
          <dgm:animLvl val="ctr"/>
        </dgm:presLayoutVars>
      </dgm:prSet>
      <dgm:spPr/>
    </dgm:pt>
    <dgm:pt modelId="{8DE7A6AE-E5C2-4532-88DF-2B58DF0D2696}" type="pres">
      <dgm:prSet presAssocID="{F6A819BA-493E-43FA-981C-29F314A64ECC}" presName="centerShape" presStyleLbl="vennNode1" presStyleIdx="0" presStyleCnt="12" custScaleX="207931" custScaleY="202172"/>
      <dgm:spPr/>
    </dgm:pt>
    <dgm:pt modelId="{6144B857-B71C-4D1C-B643-A48439CEAB4D}" type="pres">
      <dgm:prSet presAssocID="{8CDFFA50-043D-4BC0-A158-EAB343229D82}" presName="node" presStyleLbl="vennNode1" presStyleIdx="1" presStyleCnt="12">
        <dgm:presLayoutVars>
          <dgm:bulletEnabled val="1"/>
        </dgm:presLayoutVars>
      </dgm:prSet>
      <dgm:spPr/>
    </dgm:pt>
    <dgm:pt modelId="{DFA7B5C3-D3B7-4C1B-872F-59C4C2A29ED0}" type="pres">
      <dgm:prSet presAssocID="{EA9E84DD-DFC2-44E4-9179-8E6F258E585C}" presName="node" presStyleLbl="vennNode1" presStyleIdx="2" presStyleCnt="12">
        <dgm:presLayoutVars>
          <dgm:bulletEnabled val="1"/>
        </dgm:presLayoutVars>
      </dgm:prSet>
      <dgm:spPr/>
    </dgm:pt>
    <dgm:pt modelId="{897238DC-DB1C-492C-A30E-3D175055EA69}" type="pres">
      <dgm:prSet presAssocID="{E6AB0032-9D4A-4AEA-B009-5E13C764CFAC}" presName="node" presStyleLbl="vennNode1" presStyleIdx="3" presStyleCnt="12">
        <dgm:presLayoutVars>
          <dgm:bulletEnabled val="1"/>
        </dgm:presLayoutVars>
      </dgm:prSet>
      <dgm:spPr/>
    </dgm:pt>
    <dgm:pt modelId="{8F6AA314-8A51-490E-B049-FE1307B8A982}" type="pres">
      <dgm:prSet presAssocID="{D5CAEBB8-D192-4F7A-8C5D-F2341DA9EE11}" presName="node" presStyleLbl="vennNode1" presStyleIdx="4" presStyleCnt="12">
        <dgm:presLayoutVars>
          <dgm:bulletEnabled val="1"/>
        </dgm:presLayoutVars>
      </dgm:prSet>
      <dgm:spPr/>
    </dgm:pt>
    <dgm:pt modelId="{7198109A-7C7C-4557-83A2-A5049DBC970D}" type="pres">
      <dgm:prSet presAssocID="{6FBE6A93-9FA6-4499-BB08-10C02063C176}" presName="node" presStyleLbl="vennNode1" presStyleIdx="5" presStyleCnt="12">
        <dgm:presLayoutVars>
          <dgm:bulletEnabled val="1"/>
        </dgm:presLayoutVars>
      </dgm:prSet>
      <dgm:spPr/>
    </dgm:pt>
    <dgm:pt modelId="{5A311090-3451-4475-A234-8FEF986952A0}" type="pres">
      <dgm:prSet presAssocID="{AF4A0F81-3803-48D9-839E-D1CF8C91246D}" presName="node" presStyleLbl="vennNode1" presStyleIdx="6" presStyleCnt="12">
        <dgm:presLayoutVars>
          <dgm:bulletEnabled val="1"/>
        </dgm:presLayoutVars>
      </dgm:prSet>
      <dgm:spPr/>
    </dgm:pt>
    <dgm:pt modelId="{A4D52B73-FC77-44D0-8182-1CB4E7F6FEB3}" type="pres">
      <dgm:prSet presAssocID="{1A877D34-CCD9-48F6-BB10-5C0D9E263D14}" presName="node" presStyleLbl="vennNode1" presStyleIdx="7" presStyleCnt="12">
        <dgm:presLayoutVars>
          <dgm:bulletEnabled val="1"/>
        </dgm:presLayoutVars>
      </dgm:prSet>
      <dgm:spPr/>
    </dgm:pt>
    <dgm:pt modelId="{C9C57964-B7CA-4EB7-B1CE-876845F4BB34}" type="pres">
      <dgm:prSet presAssocID="{D7EEBC0C-2545-4D31-93F1-29C8869F9B7F}" presName="node" presStyleLbl="vennNode1" presStyleIdx="8" presStyleCnt="12">
        <dgm:presLayoutVars>
          <dgm:bulletEnabled val="1"/>
        </dgm:presLayoutVars>
      </dgm:prSet>
      <dgm:spPr/>
    </dgm:pt>
    <dgm:pt modelId="{101EC604-C18C-447D-9DDE-893A1CABD369}" type="pres">
      <dgm:prSet presAssocID="{75DAED1D-6EFB-46E1-8420-CA9EAD33558F}" presName="node" presStyleLbl="vennNode1" presStyleIdx="9" presStyleCnt="12">
        <dgm:presLayoutVars>
          <dgm:bulletEnabled val="1"/>
        </dgm:presLayoutVars>
      </dgm:prSet>
      <dgm:spPr/>
    </dgm:pt>
    <dgm:pt modelId="{1911D7C2-7988-4F47-A749-E86E0F0B260C}" type="pres">
      <dgm:prSet presAssocID="{B2671333-DF40-4680-B619-2EB15EF38DCC}" presName="node" presStyleLbl="vennNode1" presStyleIdx="10" presStyleCnt="12">
        <dgm:presLayoutVars>
          <dgm:bulletEnabled val="1"/>
        </dgm:presLayoutVars>
      </dgm:prSet>
      <dgm:spPr/>
    </dgm:pt>
    <dgm:pt modelId="{4F8B1095-8D9B-4244-97B2-2BA64F0EC392}" type="pres">
      <dgm:prSet presAssocID="{6503B7EE-D286-467E-A891-5ABAC8DD4033}" presName="node" presStyleLbl="vennNode1" presStyleIdx="11" presStyleCnt="12">
        <dgm:presLayoutVars>
          <dgm:bulletEnabled val="1"/>
        </dgm:presLayoutVars>
      </dgm:prSet>
      <dgm:spPr/>
    </dgm:pt>
  </dgm:ptLst>
  <dgm:cxnLst>
    <dgm:cxn modelId="{C0ADD405-4105-4D3C-9998-5432478BA2CD}" type="presOf" srcId="{F6A819BA-493E-43FA-981C-29F314A64ECC}" destId="{8DE7A6AE-E5C2-4532-88DF-2B58DF0D2696}" srcOrd="0" destOrd="0" presId="urn:microsoft.com/office/officeart/2005/8/layout/radial3"/>
    <dgm:cxn modelId="{1DFE6506-41C7-4A74-9496-E39A8685694A}" srcId="{F6A819BA-493E-43FA-981C-29F314A64ECC}" destId="{D7EEBC0C-2545-4D31-93F1-29C8869F9B7F}" srcOrd="7" destOrd="0" parTransId="{3E792778-454C-408B-8226-9F5EFEC6BB9F}" sibTransId="{7D71BB2D-FF6E-4AD3-A0F9-DA0D034FA52C}"/>
    <dgm:cxn modelId="{EB186B0B-80C6-4DD4-8E0B-A3E5E998CF39}" type="presOf" srcId="{D7EEBC0C-2545-4D31-93F1-29C8869F9B7F}" destId="{C9C57964-B7CA-4EB7-B1CE-876845F4BB34}" srcOrd="0" destOrd="0" presId="urn:microsoft.com/office/officeart/2005/8/layout/radial3"/>
    <dgm:cxn modelId="{4BCFF30C-A30B-40A2-AE2E-9D1BE4EC75D6}" srcId="{39E16CEF-4F05-44B5-9864-1B43CC6B57A6}" destId="{68B1C7DA-5E3E-426D-9E8B-BF30A82F727E}" srcOrd="1" destOrd="0" parTransId="{A101C6E3-6550-41EC-95B5-CEC5D27EAF9D}" sibTransId="{8E49CE39-00BA-4A0A-9177-954FF99544F0}"/>
    <dgm:cxn modelId="{9C93F50D-543D-44AE-ADAE-5AEF283FB159}" type="presOf" srcId="{39E16CEF-4F05-44B5-9864-1B43CC6B57A6}" destId="{4878CC9A-7F41-48A9-949D-C1BAC95C29AC}" srcOrd="0" destOrd="0" presId="urn:microsoft.com/office/officeart/2005/8/layout/radial3"/>
    <dgm:cxn modelId="{C137C718-598D-46B1-AAB6-D92E38C56682}" type="presOf" srcId="{75DAED1D-6EFB-46E1-8420-CA9EAD33558F}" destId="{101EC604-C18C-447D-9DDE-893A1CABD369}" srcOrd="0" destOrd="0" presId="urn:microsoft.com/office/officeart/2005/8/layout/radial3"/>
    <dgm:cxn modelId="{E459C92B-5514-458A-94F7-90AB449DB4D1}" srcId="{39E16CEF-4F05-44B5-9864-1B43CC6B57A6}" destId="{F6A819BA-493E-43FA-981C-29F314A64ECC}" srcOrd="0" destOrd="0" parTransId="{1F5A05AB-4585-4E9D-83F2-E51F65C135D2}" sibTransId="{6691E4CC-7F1A-4F4E-9838-3B84F1F0CB1B}"/>
    <dgm:cxn modelId="{220BB444-3E0E-4429-B9DC-ACFDD8439990}" srcId="{F6A819BA-493E-43FA-981C-29F314A64ECC}" destId="{1A877D34-CCD9-48F6-BB10-5C0D9E263D14}" srcOrd="6" destOrd="0" parTransId="{0A6CCE09-83DB-4FB6-8642-768FBF4F9A7F}" sibTransId="{67F25483-2E5C-4AD9-BAA8-AEE384ECE196}"/>
    <dgm:cxn modelId="{BB21CE65-4C44-4C6E-A710-A67D1A372CA6}" type="presOf" srcId="{8CDFFA50-043D-4BC0-A158-EAB343229D82}" destId="{6144B857-B71C-4D1C-B643-A48439CEAB4D}" srcOrd="0" destOrd="0" presId="urn:microsoft.com/office/officeart/2005/8/layout/radial3"/>
    <dgm:cxn modelId="{479CCA6C-BE86-459D-9D3B-28A38C8E3F4F}" type="presOf" srcId="{D5CAEBB8-D192-4F7A-8C5D-F2341DA9EE11}" destId="{8F6AA314-8A51-490E-B049-FE1307B8A982}" srcOrd="0" destOrd="0" presId="urn:microsoft.com/office/officeart/2005/8/layout/radial3"/>
    <dgm:cxn modelId="{F75FB06F-0DFF-4104-98D9-DD8426109108}" type="presOf" srcId="{6FBE6A93-9FA6-4499-BB08-10C02063C176}" destId="{7198109A-7C7C-4557-83A2-A5049DBC970D}" srcOrd="0" destOrd="0" presId="urn:microsoft.com/office/officeart/2005/8/layout/radial3"/>
    <dgm:cxn modelId="{65FE9251-5CEC-4804-9F78-EB8011698E08}" type="presOf" srcId="{E6AB0032-9D4A-4AEA-B009-5E13C764CFAC}" destId="{897238DC-DB1C-492C-A30E-3D175055EA69}" srcOrd="0" destOrd="0" presId="urn:microsoft.com/office/officeart/2005/8/layout/radial3"/>
    <dgm:cxn modelId="{3C294B73-77DE-4F13-A7CB-21E26CB77FD6}" srcId="{F6A819BA-493E-43FA-981C-29F314A64ECC}" destId="{B2671333-DF40-4680-B619-2EB15EF38DCC}" srcOrd="9" destOrd="0" parTransId="{3B97327D-B94E-4986-ABD1-778005AD87C2}" sibTransId="{91F7D0E7-92C8-4A40-8D0A-F69A5658A7A3}"/>
    <dgm:cxn modelId="{275E8E8F-5B39-454C-8027-61029A170A3B}" srcId="{F6A819BA-493E-43FA-981C-29F314A64ECC}" destId="{EA9E84DD-DFC2-44E4-9179-8E6F258E585C}" srcOrd="1" destOrd="0" parTransId="{63F09D00-4896-465D-A0D4-AE4F5896887B}" sibTransId="{EFCA953F-5D57-4D39-A863-1271A04AFFB7}"/>
    <dgm:cxn modelId="{EFB05193-F7FC-44DB-9C66-6FA2653D0BA7}" type="presOf" srcId="{B2671333-DF40-4680-B619-2EB15EF38DCC}" destId="{1911D7C2-7988-4F47-A749-E86E0F0B260C}" srcOrd="0" destOrd="0" presId="urn:microsoft.com/office/officeart/2005/8/layout/radial3"/>
    <dgm:cxn modelId="{F4A902AC-2500-4D8F-A158-C9274A42672D}" srcId="{F6A819BA-493E-43FA-981C-29F314A64ECC}" destId="{6503B7EE-D286-467E-A891-5ABAC8DD4033}" srcOrd="10" destOrd="0" parTransId="{6851AA49-02E0-4FF7-A14A-14B67F79784A}" sibTransId="{4CB577D7-E27C-40A3-8207-9C84A9AB1F54}"/>
    <dgm:cxn modelId="{88CE41B1-3FDB-415D-9973-FE1F2042EE25}" type="presOf" srcId="{6503B7EE-D286-467E-A891-5ABAC8DD4033}" destId="{4F8B1095-8D9B-4244-97B2-2BA64F0EC392}" srcOrd="0" destOrd="0" presId="urn:microsoft.com/office/officeart/2005/8/layout/radial3"/>
    <dgm:cxn modelId="{01B7C4B2-D4B0-4077-A2A6-EF126ADA3441}" srcId="{F6A819BA-493E-43FA-981C-29F314A64ECC}" destId="{6FBE6A93-9FA6-4499-BB08-10C02063C176}" srcOrd="4" destOrd="0" parTransId="{F1BD9A67-36EC-4AAB-BD16-8B7236892863}" sibTransId="{3299CF6A-6735-4061-9B60-1183285C72DC}"/>
    <dgm:cxn modelId="{DA8ABCBB-DBC1-4C56-BA3B-F31B7D7D387B}" srcId="{F6A819BA-493E-43FA-981C-29F314A64ECC}" destId="{8CDFFA50-043D-4BC0-A158-EAB343229D82}" srcOrd="0" destOrd="0" parTransId="{3E0B4978-A490-404D-8E2B-07E0E027FA3A}" sibTransId="{DCB09E22-F278-4034-96F7-ADB582194A84}"/>
    <dgm:cxn modelId="{33A453D0-04AD-4CBA-AB9B-CFB9149DFA1C}" srcId="{F6A819BA-493E-43FA-981C-29F314A64ECC}" destId="{E6AB0032-9D4A-4AEA-B009-5E13C764CFAC}" srcOrd="2" destOrd="0" parTransId="{2F31B4E7-8898-4922-9F30-94A0A32B02D9}" sibTransId="{7238CC4D-5134-4A6F-9B68-7AACDC5FF9F7}"/>
    <dgm:cxn modelId="{AC4208D1-F947-4372-A6EA-67E6D9A072C1}" type="presOf" srcId="{EA9E84DD-DFC2-44E4-9179-8E6F258E585C}" destId="{DFA7B5C3-D3B7-4C1B-872F-59C4C2A29ED0}" srcOrd="0" destOrd="0" presId="urn:microsoft.com/office/officeart/2005/8/layout/radial3"/>
    <dgm:cxn modelId="{25F35FE0-B40D-4D70-8D51-AD7A6C3D8692}" srcId="{F6A819BA-493E-43FA-981C-29F314A64ECC}" destId="{D5CAEBB8-D192-4F7A-8C5D-F2341DA9EE11}" srcOrd="3" destOrd="0" parTransId="{CA7DA522-0999-4F0F-8CCB-E71B18C5B39B}" sibTransId="{3F9E88A2-FB9D-449B-AEAE-D44A4DC08B6B}"/>
    <dgm:cxn modelId="{8368A0E1-1E27-4351-B83A-0A8F18BAE202}" type="presOf" srcId="{AF4A0F81-3803-48D9-839E-D1CF8C91246D}" destId="{5A311090-3451-4475-A234-8FEF986952A0}" srcOrd="0" destOrd="0" presId="urn:microsoft.com/office/officeart/2005/8/layout/radial3"/>
    <dgm:cxn modelId="{C522ADE7-8746-4F6F-A1E6-25457550C9AE}" type="presOf" srcId="{1A877D34-CCD9-48F6-BB10-5C0D9E263D14}" destId="{A4D52B73-FC77-44D0-8182-1CB4E7F6FEB3}" srcOrd="0" destOrd="0" presId="urn:microsoft.com/office/officeart/2005/8/layout/radial3"/>
    <dgm:cxn modelId="{3C50CDE8-D729-4B11-B330-B46A076FD016}" srcId="{F6A819BA-493E-43FA-981C-29F314A64ECC}" destId="{AF4A0F81-3803-48D9-839E-D1CF8C91246D}" srcOrd="5" destOrd="0" parTransId="{36A2FCF5-86B3-43DF-9AFA-012F1238F920}" sibTransId="{D9D6CDF8-6DF8-43CA-B560-48B8C8ADE9B6}"/>
    <dgm:cxn modelId="{3B10C3EE-8240-4C37-ADC9-39C07FB1FDDF}" srcId="{F6A819BA-493E-43FA-981C-29F314A64ECC}" destId="{75DAED1D-6EFB-46E1-8420-CA9EAD33558F}" srcOrd="8" destOrd="0" parTransId="{F28A334C-787C-4F2F-8541-34972E72315B}" sibTransId="{D9357988-E7CC-487D-84C5-79E737D210EC}"/>
    <dgm:cxn modelId="{97CB2087-8987-4209-845B-F31E9C024B3B}" type="presParOf" srcId="{4878CC9A-7F41-48A9-949D-C1BAC95C29AC}" destId="{BDEC30E0-DE97-4E67-829E-37EE2129995D}" srcOrd="0" destOrd="0" presId="urn:microsoft.com/office/officeart/2005/8/layout/radial3"/>
    <dgm:cxn modelId="{C339C2C0-390A-468F-8C89-4DADF5BA2459}" type="presParOf" srcId="{BDEC30E0-DE97-4E67-829E-37EE2129995D}" destId="{8DE7A6AE-E5C2-4532-88DF-2B58DF0D2696}" srcOrd="0" destOrd="0" presId="urn:microsoft.com/office/officeart/2005/8/layout/radial3"/>
    <dgm:cxn modelId="{45E9F519-519D-4B7B-95B0-742CC62A1CDF}" type="presParOf" srcId="{BDEC30E0-DE97-4E67-829E-37EE2129995D}" destId="{6144B857-B71C-4D1C-B643-A48439CEAB4D}" srcOrd="1" destOrd="0" presId="urn:microsoft.com/office/officeart/2005/8/layout/radial3"/>
    <dgm:cxn modelId="{5BE9470E-5E56-43E6-9205-38C24F66ED7B}" type="presParOf" srcId="{BDEC30E0-DE97-4E67-829E-37EE2129995D}" destId="{DFA7B5C3-D3B7-4C1B-872F-59C4C2A29ED0}" srcOrd="2" destOrd="0" presId="urn:microsoft.com/office/officeart/2005/8/layout/radial3"/>
    <dgm:cxn modelId="{23F02038-1DF5-43B0-BF56-0840108ED629}" type="presParOf" srcId="{BDEC30E0-DE97-4E67-829E-37EE2129995D}" destId="{897238DC-DB1C-492C-A30E-3D175055EA69}" srcOrd="3" destOrd="0" presId="urn:microsoft.com/office/officeart/2005/8/layout/radial3"/>
    <dgm:cxn modelId="{40C461C9-3973-4CC4-9A8D-0B737D872D82}" type="presParOf" srcId="{BDEC30E0-DE97-4E67-829E-37EE2129995D}" destId="{8F6AA314-8A51-490E-B049-FE1307B8A982}" srcOrd="4" destOrd="0" presId="urn:microsoft.com/office/officeart/2005/8/layout/radial3"/>
    <dgm:cxn modelId="{5F5CBC89-F37A-49EF-843A-F530D6303CBD}" type="presParOf" srcId="{BDEC30E0-DE97-4E67-829E-37EE2129995D}" destId="{7198109A-7C7C-4557-83A2-A5049DBC970D}" srcOrd="5" destOrd="0" presId="urn:microsoft.com/office/officeart/2005/8/layout/radial3"/>
    <dgm:cxn modelId="{65C84855-45CD-4365-81FE-A60340280500}" type="presParOf" srcId="{BDEC30E0-DE97-4E67-829E-37EE2129995D}" destId="{5A311090-3451-4475-A234-8FEF986952A0}" srcOrd="6" destOrd="0" presId="urn:microsoft.com/office/officeart/2005/8/layout/radial3"/>
    <dgm:cxn modelId="{0098AF2C-022E-48BC-8CAC-7977181503BD}" type="presParOf" srcId="{BDEC30E0-DE97-4E67-829E-37EE2129995D}" destId="{A4D52B73-FC77-44D0-8182-1CB4E7F6FEB3}" srcOrd="7" destOrd="0" presId="urn:microsoft.com/office/officeart/2005/8/layout/radial3"/>
    <dgm:cxn modelId="{585198F4-054A-40A9-AE3D-F3582B99D6E4}" type="presParOf" srcId="{BDEC30E0-DE97-4E67-829E-37EE2129995D}" destId="{C9C57964-B7CA-4EB7-B1CE-876845F4BB34}" srcOrd="8" destOrd="0" presId="urn:microsoft.com/office/officeart/2005/8/layout/radial3"/>
    <dgm:cxn modelId="{83C09900-DC8F-4CCB-999E-455DDEF04992}" type="presParOf" srcId="{BDEC30E0-DE97-4E67-829E-37EE2129995D}" destId="{101EC604-C18C-447D-9DDE-893A1CABD369}" srcOrd="9" destOrd="0" presId="urn:microsoft.com/office/officeart/2005/8/layout/radial3"/>
    <dgm:cxn modelId="{277D24CB-B262-4935-AB27-19C98A5D1F59}" type="presParOf" srcId="{BDEC30E0-DE97-4E67-829E-37EE2129995D}" destId="{1911D7C2-7988-4F47-A749-E86E0F0B260C}" srcOrd="10" destOrd="0" presId="urn:microsoft.com/office/officeart/2005/8/layout/radial3"/>
    <dgm:cxn modelId="{B6018742-BDDE-4615-A717-A09E328747C2}" type="presParOf" srcId="{BDEC30E0-DE97-4E67-829E-37EE2129995D}" destId="{4F8B1095-8D9B-4244-97B2-2BA64F0EC392}" srcOrd="11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ACD0F4-5AB1-4076-BBCE-8D9F3DBE1E00}" type="doc">
      <dgm:prSet loTypeId="urn:microsoft.com/office/officeart/2005/8/layout/hProcess4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1C5DD57-3584-4534-80B5-CFAACEA5C15A}">
      <dgm:prSet phldrT="[Text]" phldr="0"/>
      <dgm:spPr/>
      <dgm:t>
        <a:bodyPr/>
        <a:lstStyle/>
        <a:p>
          <a:pPr algn="ctr" rtl="0"/>
          <a:r>
            <a:rPr lang="en-GB" b="1" dirty="0"/>
            <a:t>Developing a graduate identity</a:t>
          </a:r>
        </a:p>
        <a:p>
          <a:pPr algn="ctr" rtl="0"/>
          <a:r>
            <a:rPr lang="en-GB" b="0" dirty="0">
              <a:latin typeface="Arial" panose="020B0604020202020204"/>
            </a:rPr>
            <a:t>Transition out of HE</a:t>
          </a:r>
          <a:endParaRPr lang="en-GB" dirty="0"/>
        </a:p>
      </dgm:t>
    </dgm:pt>
    <dgm:pt modelId="{4C0DB59F-5713-4060-A7C3-B923EA89AF74}" type="parTrans" cxnId="{AAD1A54E-B85D-4E90-9D73-9EB75E484ABF}">
      <dgm:prSet/>
      <dgm:spPr/>
      <dgm:t>
        <a:bodyPr/>
        <a:lstStyle/>
        <a:p>
          <a:endParaRPr lang="en-GB"/>
        </a:p>
      </dgm:t>
    </dgm:pt>
    <dgm:pt modelId="{43069C38-AD6F-4B8D-A2D4-6E54166DAEF4}" type="sibTrans" cxnId="{AAD1A54E-B85D-4E90-9D73-9EB75E484ABF}">
      <dgm:prSet/>
      <dgm:spPr/>
      <dgm:t>
        <a:bodyPr/>
        <a:lstStyle/>
        <a:p>
          <a:endParaRPr lang="en-GB"/>
        </a:p>
      </dgm:t>
    </dgm:pt>
    <dgm:pt modelId="{19552AFA-1622-4883-BC2C-EF1BDF0B2FC0}">
      <dgm:prSet phldr="0"/>
      <dgm:spPr/>
      <dgm:t>
        <a:bodyPr/>
        <a:lstStyle/>
        <a:p>
          <a:pPr algn="ctr" rtl="0"/>
          <a:r>
            <a:rPr lang="en-GB" b="1" dirty="0">
              <a:latin typeface="Arial" panose="020B0604020202020204"/>
            </a:rPr>
            <a:t>Developing</a:t>
          </a:r>
          <a:r>
            <a:rPr lang="en-GB" b="1" dirty="0"/>
            <a:t> a positive student identity</a:t>
          </a:r>
          <a:r>
            <a:rPr lang="en-GB" b="1" dirty="0">
              <a:latin typeface="Arial" panose="020B0604020202020204"/>
            </a:rPr>
            <a:t> </a:t>
          </a:r>
        </a:p>
        <a:p>
          <a:pPr algn="ctr" rtl="0"/>
          <a:r>
            <a:rPr lang="en-GB" b="0" dirty="0">
              <a:latin typeface="Arial" panose="020B0604020202020204"/>
            </a:rPr>
            <a:t>Transition into HE </a:t>
          </a:r>
        </a:p>
      </dgm:t>
    </dgm:pt>
    <dgm:pt modelId="{7976E087-1662-4B72-8788-BDF71C95E00B}" type="parTrans" cxnId="{58632957-393A-4A8F-84F2-A81C00725833}">
      <dgm:prSet/>
      <dgm:spPr/>
      <dgm:t>
        <a:bodyPr/>
        <a:lstStyle/>
        <a:p>
          <a:endParaRPr lang="en-GB"/>
        </a:p>
      </dgm:t>
    </dgm:pt>
    <dgm:pt modelId="{26E5BCB7-DE43-4A1F-A15F-4016939B037E}" type="sibTrans" cxnId="{58632957-393A-4A8F-84F2-A81C00725833}">
      <dgm:prSet/>
      <dgm:spPr/>
      <dgm:t>
        <a:bodyPr/>
        <a:lstStyle/>
        <a:p>
          <a:endParaRPr lang="en-GB"/>
        </a:p>
      </dgm:t>
    </dgm:pt>
    <dgm:pt modelId="{7F46F1DB-C226-437A-80B5-2B5C8A20D07E}">
      <dgm:prSet phldr="0"/>
      <dgm:spPr/>
      <dgm:t>
        <a:bodyPr/>
        <a:lstStyle/>
        <a:p>
          <a:pPr algn="ctr"/>
          <a:r>
            <a:rPr lang="en-GB" b="1" dirty="0"/>
            <a:t>Developing a pre-professional identity</a:t>
          </a:r>
          <a:r>
            <a:rPr lang="en-GB" b="1" dirty="0">
              <a:latin typeface="Arial" panose="020B0604020202020204"/>
            </a:rPr>
            <a:t> </a:t>
          </a:r>
        </a:p>
        <a:p>
          <a:pPr algn="ctr"/>
          <a:r>
            <a:rPr lang="en-GB" b="0" dirty="0">
              <a:latin typeface="Arial" panose="020B0604020202020204"/>
            </a:rPr>
            <a:t>Journey through HE</a:t>
          </a:r>
          <a:endParaRPr lang="en-GB" dirty="0"/>
        </a:p>
      </dgm:t>
    </dgm:pt>
    <dgm:pt modelId="{BC44856F-45B0-4F1C-8E98-6A11CEA34726}" type="parTrans" cxnId="{50293DE0-E7D2-4E5F-88BD-D834D9F60C4A}">
      <dgm:prSet/>
      <dgm:spPr/>
      <dgm:t>
        <a:bodyPr/>
        <a:lstStyle/>
        <a:p>
          <a:endParaRPr lang="en-GB"/>
        </a:p>
      </dgm:t>
    </dgm:pt>
    <dgm:pt modelId="{B27409AB-52DF-45C3-8F26-2E1864E12EB3}" type="sibTrans" cxnId="{50293DE0-E7D2-4E5F-88BD-D834D9F60C4A}">
      <dgm:prSet/>
      <dgm:spPr/>
      <dgm:t>
        <a:bodyPr/>
        <a:lstStyle/>
        <a:p>
          <a:endParaRPr lang="en-GB"/>
        </a:p>
      </dgm:t>
    </dgm:pt>
    <dgm:pt modelId="{648532DE-5665-42A6-9577-F3B60313183D}">
      <dgm:prSet custT="1"/>
      <dgm:spPr/>
      <dgm:t>
        <a:bodyPr/>
        <a:lstStyle/>
        <a:p>
          <a:r>
            <a:rPr lang="en-GB" sz="1400" dirty="0"/>
            <a:t>A positive student identity is a vital foundation for learning and engagement with communities of practice</a:t>
          </a:r>
        </a:p>
      </dgm:t>
    </dgm:pt>
    <dgm:pt modelId="{60EC4B0B-6268-4A36-8851-D878200C7364}" type="parTrans" cxnId="{E672EA11-1D21-49BD-9BF8-DCDE4959628D}">
      <dgm:prSet/>
      <dgm:spPr/>
      <dgm:t>
        <a:bodyPr/>
        <a:lstStyle/>
        <a:p>
          <a:endParaRPr lang="en-GB"/>
        </a:p>
      </dgm:t>
    </dgm:pt>
    <dgm:pt modelId="{E1632D47-CF20-43B5-ACD8-7539441DA1F6}" type="sibTrans" cxnId="{E672EA11-1D21-49BD-9BF8-DCDE4959628D}">
      <dgm:prSet/>
      <dgm:spPr/>
      <dgm:t>
        <a:bodyPr/>
        <a:lstStyle/>
        <a:p>
          <a:endParaRPr lang="en-GB"/>
        </a:p>
      </dgm:t>
    </dgm:pt>
    <dgm:pt modelId="{FB3FE67A-3E0D-4A29-A4B5-7CCDD4CC5B46}">
      <dgm:prSet/>
      <dgm:spPr/>
      <dgm:t>
        <a:bodyPr/>
        <a:lstStyle/>
        <a:p>
          <a:endParaRPr lang="en-GB" sz="1000" dirty="0"/>
        </a:p>
      </dgm:t>
    </dgm:pt>
    <dgm:pt modelId="{19D342CD-92AD-44EE-8B33-D1C418139AE6}" type="parTrans" cxnId="{BBE41308-5B95-4444-AE65-7C7D725D38AE}">
      <dgm:prSet/>
      <dgm:spPr/>
      <dgm:t>
        <a:bodyPr/>
        <a:lstStyle/>
        <a:p>
          <a:endParaRPr lang="en-GB"/>
        </a:p>
      </dgm:t>
    </dgm:pt>
    <dgm:pt modelId="{5ADFEC11-022B-43A9-BDF7-18EA2F275ADB}" type="sibTrans" cxnId="{BBE41308-5B95-4444-AE65-7C7D725D38AE}">
      <dgm:prSet/>
      <dgm:spPr/>
      <dgm:t>
        <a:bodyPr/>
        <a:lstStyle/>
        <a:p>
          <a:endParaRPr lang="en-GB"/>
        </a:p>
      </dgm:t>
    </dgm:pt>
    <dgm:pt modelId="{D682D8E7-90FF-4F6A-8FE4-AD3CE43044F1}">
      <dgm:prSet custT="1"/>
      <dgm:spPr/>
      <dgm:t>
        <a:bodyPr/>
        <a:lstStyle/>
        <a:p>
          <a:r>
            <a:rPr lang="en-GB" sz="1200" dirty="0"/>
            <a:t> </a:t>
          </a:r>
          <a:r>
            <a:rPr lang="en-GB" sz="1400" dirty="0"/>
            <a:t>Engagement with communities of practice are a key foundation for pre-professional identity</a:t>
          </a:r>
        </a:p>
      </dgm:t>
    </dgm:pt>
    <dgm:pt modelId="{13794A08-5E1E-4DAB-9E07-DEC8AE9B0F59}" type="parTrans" cxnId="{FC4F5E73-7DF6-423A-9A79-8B31ADE02DD2}">
      <dgm:prSet/>
      <dgm:spPr/>
      <dgm:t>
        <a:bodyPr/>
        <a:lstStyle/>
        <a:p>
          <a:endParaRPr lang="en-GB"/>
        </a:p>
      </dgm:t>
    </dgm:pt>
    <dgm:pt modelId="{CE4D8EF8-5F6A-4BF1-A28B-29201ACFCA61}" type="sibTrans" cxnId="{FC4F5E73-7DF6-423A-9A79-8B31ADE02DD2}">
      <dgm:prSet/>
      <dgm:spPr/>
      <dgm:t>
        <a:bodyPr/>
        <a:lstStyle/>
        <a:p>
          <a:endParaRPr lang="en-GB"/>
        </a:p>
      </dgm:t>
    </dgm:pt>
    <dgm:pt modelId="{8598D17F-4F7F-415B-B46C-78846103F4A8}">
      <dgm:prSet/>
      <dgm:spPr/>
      <dgm:t>
        <a:bodyPr/>
        <a:lstStyle/>
        <a:p>
          <a:endParaRPr lang="en-GB" sz="1100" dirty="0"/>
        </a:p>
      </dgm:t>
    </dgm:pt>
    <dgm:pt modelId="{7EBA5BA1-C797-47DE-862C-73D81B44A027}" type="parTrans" cxnId="{C22C00CC-9B52-464B-8059-0CFB33703A09}">
      <dgm:prSet/>
      <dgm:spPr/>
      <dgm:t>
        <a:bodyPr/>
        <a:lstStyle/>
        <a:p>
          <a:endParaRPr lang="en-GB"/>
        </a:p>
      </dgm:t>
    </dgm:pt>
    <dgm:pt modelId="{0B6A0137-8653-4268-9DD1-9EC4CB655C2B}" type="sibTrans" cxnId="{C22C00CC-9B52-464B-8059-0CFB33703A09}">
      <dgm:prSet/>
      <dgm:spPr/>
      <dgm:t>
        <a:bodyPr/>
        <a:lstStyle/>
        <a:p>
          <a:endParaRPr lang="en-GB"/>
        </a:p>
      </dgm:t>
    </dgm:pt>
    <dgm:pt modelId="{0AD11DA1-3C4F-4EDE-912F-0605845B41DE}">
      <dgm:prSet custT="1"/>
      <dgm:spPr/>
      <dgm:t>
        <a:bodyPr/>
        <a:lstStyle/>
        <a:p>
          <a:r>
            <a:rPr lang="en-GB" sz="1400" dirty="0"/>
            <a:t>- Pre-entry &amp; early arrival work supports </a:t>
          </a:r>
          <a:r>
            <a:rPr lang="en-GB" sz="1400" dirty="0" err="1"/>
            <a:t>thgroups</a:t>
          </a:r>
          <a:r>
            <a:rPr lang="en-GB" sz="1400" dirty="0"/>
            <a:t> </a:t>
          </a:r>
          <a:r>
            <a:rPr lang="en-GB" sz="1400" dirty="0" err="1"/>
            <a:t>nd</a:t>
          </a:r>
          <a:r>
            <a:rPr lang="en-GB" sz="1400" dirty="0"/>
            <a:t> creating support that is conducive to a is transition and sense of belonging</a:t>
          </a:r>
        </a:p>
      </dgm:t>
    </dgm:pt>
    <dgm:pt modelId="{9AC4EDE9-2F5D-4353-9283-3DED3208DB81}" type="parTrans" cxnId="{CC004F11-03D4-4928-9918-476F97ECA469}">
      <dgm:prSet/>
      <dgm:spPr/>
      <dgm:t>
        <a:bodyPr/>
        <a:lstStyle/>
        <a:p>
          <a:endParaRPr lang="en-GB"/>
        </a:p>
      </dgm:t>
    </dgm:pt>
    <dgm:pt modelId="{497E8FDC-054F-43A6-8554-4F6D1D3F04FB}" type="sibTrans" cxnId="{CC004F11-03D4-4928-9918-476F97ECA469}">
      <dgm:prSet/>
      <dgm:spPr/>
      <dgm:t>
        <a:bodyPr/>
        <a:lstStyle/>
        <a:p>
          <a:endParaRPr lang="en-GB"/>
        </a:p>
      </dgm:t>
    </dgm:pt>
    <dgm:pt modelId="{5A28D81B-10BD-4E87-B985-04B5148C8B84}">
      <dgm:prSet custT="1"/>
      <dgm:spPr/>
      <dgm:t>
        <a:bodyPr/>
        <a:lstStyle/>
        <a:p>
          <a:r>
            <a:rPr lang="en-GB" sz="1400" dirty="0"/>
            <a:t>Awareness of identity challenges faced by diverse positive identity (Jaspal, 2015) </a:t>
          </a:r>
        </a:p>
      </dgm:t>
    </dgm:pt>
    <dgm:pt modelId="{6A3F48BE-CEA5-4315-99E6-7B0DF15BA549}" type="parTrans" cxnId="{F6CACC9D-EEB6-4623-8DF5-418DE0BCB4FD}">
      <dgm:prSet/>
      <dgm:spPr/>
      <dgm:t>
        <a:bodyPr/>
        <a:lstStyle/>
        <a:p>
          <a:endParaRPr lang="en-GB"/>
        </a:p>
      </dgm:t>
    </dgm:pt>
    <dgm:pt modelId="{206CB0F9-1FA2-48AC-A57B-E7A55804809D}" type="sibTrans" cxnId="{F6CACC9D-EEB6-4623-8DF5-418DE0BCB4FD}">
      <dgm:prSet/>
      <dgm:spPr/>
      <dgm:t>
        <a:bodyPr/>
        <a:lstStyle/>
        <a:p>
          <a:endParaRPr lang="en-GB"/>
        </a:p>
      </dgm:t>
    </dgm:pt>
    <dgm:pt modelId="{CD815059-05FD-4C13-9CA7-1B248B44D304}">
      <dgm:prSet custT="1"/>
      <dgm:spPr/>
      <dgm:t>
        <a:bodyPr/>
        <a:lstStyle/>
        <a:p>
          <a:r>
            <a:rPr lang="en-GB" sz="1400" dirty="0"/>
            <a:t>Students must be supported to engage with people and experiences through their time in HE</a:t>
          </a:r>
        </a:p>
      </dgm:t>
    </dgm:pt>
    <dgm:pt modelId="{DB69FFC3-7BD9-409C-BB8E-22E6BF669BE3}" type="parTrans" cxnId="{F474FEF3-4BA6-4A59-A851-5BF922585DA6}">
      <dgm:prSet/>
      <dgm:spPr/>
      <dgm:t>
        <a:bodyPr/>
        <a:lstStyle/>
        <a:p>
          <a:endParaRPr lang="en-GB"/>
        </a:p>
      </dgm:t>
    </dgm:pt>
    <dgm:pt modelId="{4BCF673E-DCEC-4CE9-B4D8-260CB8E8FD4C}" type="sibTrans" cxnId="{F474FEF3-4BA6-4A59-A851-5BF922585DA6}">
      <dgm:prSet/>
      <dgm:spPr/>
      <dgm:t>
        <a:bodyPr/>
        <a:lstStyle/>
        <a:p>
          <a:endParaRPr lang="en-GB"/>
        </a:p>
      </dgm:t>
    </dgm:pt>
    <dgm:pt modelId="{6C02317A-FFB0-4824-9957-580DF96B8C9E}">
      <dgm:prSet custT="1"/>
      <dgm:spPr/>
      <dgm:t>
        <a:bodyPr/>
        <a:lstStyle/>
        <a:p>
          <a:r>
            <a:rPr lang="en-GB" sz="1400" dirty="0"/>
            <a:t>Students need to become fluent in the language of identity in order to articulate and 'claim' their graduate identity</a:t>
          </a:r>
        </a:p>
      </dgm:t>
    </dgm:pt>
    <dgm:pt modelId="{9830F13F-8FEA-449E-B7D4-1B4BA87A17AD}" type="parTrans" cxnId="{5DE8B96E-2A6E-418E-887C-41A337D459CA}">
      <dgm:prSet/>
      <dgm:spPr/>
      <dgm:t>
        <a:bodyPr/>
        <a:lstStyle/>
        <a:p>
          <a:endParaRPr lang="en-GB"/>
        </a:p>
      </dgm:t>
    </dgm:pt>
    <dgm:pt modelId="{F721E36A-00DC-4FB4-82B4-9BEEFC7071F3}" type="sibTrans" cxnId="{5DE8B96E-2A6E-418E-887C-41A337D459CA}">
      <dgm:prSet/>
      <dgm:spPr/>
      <dgm:t>
        <a:bodyPr/>
        <a:lstStyle/>
        <a:p>
          <a:endParaRPr lang="en-GB"/>
        </a:p>
      </dgm:t>
    </dgm:pt>
    <dgm:pt modelId="{09C99A77-26DD-40A5-B117-2014C219BF64}">
      <dgm:prSet custT="1"/>
      <dgm:spPr/>
      <dgm:t>
        <a:bodyPr/>
        <a:lstStyle/>
        <a:p>
          <a:r>
            <a:rPr lang="en-GB" sz="1400" dirty="0"/>
            <a:t>Graduate and professional identity development continues after graduation throughout the career journey</a:t>
          </a:r>
        </a:p>
      </dgm:t>
    </dgm:pt>
    <dgm:pt modelId="{A3818265-CAB1-47E1-930B-9421F27A9206}" type="parTrans" cxnId="{511951BE-0A42-4A2C-AB7F-0B7BDD6B5AFE}">
      <dgm:prSet/>
      <dgm:spPr/>
      <dgm:t>
        <a:bodyPr/>
        <a:lstStyle/>
        <a:p>
          <a:endParaRPr lang="en-GB"/>
        </a:p>
      </dgm:t>
    </dgm:pt>
    <dgm:pt modelId="{E63572B0-E897-40F4-A1B7-8EE3DB853F07}" type="sibTrans" cxnId="{511951BE-0A42-4A2C-AB7F-0B7BDD6B5AFE}">
      <dgm:prSet/>
      <dgm:spPr/>
      <dgm:t>
        <a:bodyPr/>
        <a:lstStyle/>
        <a:p>
          <a:endParaRPr lang="en-GB"/>
        </a:p>
      </dgm:t>
    </dgm:pt>
    <dgm:pt modelId="{676C4E2E-07B4-473E-B0DE-947A331D719C}">
      <dgm:prSet custT="1"/>
      <dgm:spPr/>
      <dgm:t>
        <a:bodyPr/>
        <a:lstStyle/>
        <a:p>
          <a:r>
            <a:rPr lang="en-GB" sz="1400" dirty="0"/>
            <a:t>Universities need to re-explore post graduation support and access to networks</a:t>
          </a:r>
        </a:p>
      </dgm:t>
    </dgm:pt>
    <dgm:pt modelId="{094F602C-553D-449E-BEA7-2256D7AEB569}" type="parTrans" cxnId="{A209EDE2-2CE9-4390-8A06-94B00B84A5A2}">
      <dgm:prSet/>
      <dgm:spPr/>
      <dgm:t>
        <a:bodyPr/>
        <a:lstStyle/>
        <a:p>
          <a:endParaRPr lang="en-GB"/>
        </a:p>
      </dgm:t>
    </dgm:pt>
    <dgm:pt modelId="{F2354ED5-3272-41F1-A435-0A0F10C1C682}" type="sibTrans" cxnId="{A209EDE2-2CE9-4390-8A06-94B00B84A5A2}">
      <dgm:prSet/>
      <dgm:spPr/>
      <dgm:t>
        <a:bodyPr/>
        <a:lstStyle/>
        <a:p>
          <a:endParaRPr lang="en-GB"/>
        </a:p>
      </dgm:t>
    </dgm:pt>
    <dgm:pt modelId="{7E5B7999-F23A-45B8-869E-26640BD86B2F}">
      <dgm:prSet custT="1"/>
      <dgm:spPr/>
      <dgm:t>
        <a:bodyPr/>
        <a:lstStyle/>
        <a:p>
          <a:r>
            <a:rPr lang="en-GB" sz="1400" dirty="0"/>
            <a:t>Explicit focus in learning and teaching to help students reflect on and articulate their evolving identity</a:t>
          </a:r>
        </a:p>
      </dgm:t>
    </dgm:pt>
    <dgm:pt modelId="{BDE5C176-A59B-4E47-9C9C-E655C257ACAA}" type="parTrans" cxnId="{310CAA12-5080-45D8-8695-0D1AC18FCE8A}">
      <dgm:prSet/>
      <dgm:spPr/>
      <dgm:t>
        <a:bodyPr/>
        <a:lstStyle/>
        <a:p>
          <a:endParaRPr lang="en-GB"/>
        </a:p>
      </dgm:t>
    </dgm:pt>
    <dgm:pt modelId="{830B7EA2-BD18-4905-A19D-33B8D9CAC120}" type="sibTrans" cxnId="{310CAA12-5080-45D8-8695-0D1AC18FCE8A}">
      <dgm:prSet/>
      <dgm:spPr/>
      <dgm:t>
        <a:bodyPr/>
        <a:lstStyle/>
        <a:p>
          <a:endParaRPr lang="en-GB"/>
        </a:p>
      </dgm:t>
    </dgm:pt>
    <dgm:pt modelId="{80B7C22D-8B52-4779-A7AC-74C8457DB5AA}" type="pres">
      <dgm:prSet presAssocID="{56ACD0F4-5AB1-4076-BBCE-8D9F3DBE1E00}" presName="Name0" presStyleCnt="0">
        <dgm:presLayoutVars>
          <dgm:dir/>
          <dgm:animLvl val="lvl"/>
          <dgm:resizeHandles val="exact"/>
        </dgm:presLayoutVars>
      </dgm:prSet>
      <dgm:spPr/>
    </dgm:pt>
    <dgm:pt modelId="{BC18AD9C-5918-462D-A1F2-F40CD0CB08DC}" type="pres">
      <dgm:prSet presAssocID="{56ACD0F4-5AB1-4076-BBCE-8D9F3DBE1E00}" presName="tSp" presStyleCnt="0"/>
      <dgm:spPr/>
    </dgm:pt>
    <dgm:pt modelId="{9533B364-964C-4094-BC05-DBDCFAD787F4}" type="pres">
      <dgm:prSet presAssocID="{56ACD0F4-5AB1-4076-BBCE-8D9F3DBE1E00}" presName="bSp" presStyleCnt="0"/>
      <dgm:spPr/>
    </dgm:pt>
    <dgm:pt modelId="{FB368C0B-41E7-4AA0-BB26-DFA2530BFF34}" type="pres">
      <dgm:prSet presAssocID="{56ACD0F4-5AB1-4076-BBCE-8D9F3DBE1E00}" presName="process" presStyleCnt="0"/>
      <dgm:spPr/>
    </dgm:pt>
    <dgm:pt modelId="{842C366E-6118-4F4A-9D4A-7E048E3E7E3A}" type="pres">
      <dgm:prSet presAssocID="{19552AFA-1622-4883-BC2C-EF1BDF0B2FC0}" presName="composite1" presStyleCnt="0"/>
      <dgm:spPr/>
    </dgm:pt>
    <dgm:pt modelId="{206A60FA-8407-449B-ADBB-6C62C9822B6B}" type="pres">
      <dgm:prSet presAssocID="{19552AFA-1622-4883-BC2C-EF1BDF0B2FC0}" presName="dummyNode1" presStyleLbl="node1" presStyleIdx="0" presStyleCnt="3"/>
      <dgm:spPr/>
    </dgm:pt>
    <dgm:pt modelId="{E007FD24-3F8C-41A6-A981-9BD2160EC91B}" type="pres">
      <dgm:prSet presAssocID="{19552AFA-1622-4883-BC2C-EF1BDF0B2FC0}" presName="childNode1" presStyleLbl="bgAcc1" presStyleIdx="0" presStyleCnt="3" custScaleX="118779" custScaleY="206647" custLinFactNeighborX="396" custLinFactNeighborY="5414">
        <dgm:presLayoutVars>
          <dgm:bulletEnabled val="1"/>
        </dgm:presLayoutVars>
      </dgm:prSet>
      <dgm:spPr/>
    </dgm:pt>
    <dgm:pt modelId="{AB2402B7-3243-46EE-94B9-99EE73A794B8}" type="pres">
      <dgm:prSet presAssocID="{19552AFA-1622-4883-BC2C-EF1BDF0B2FC0}" presName="childNode1tx" presStyleLbl="bgAcc1" presStyleIdx="0" presStyleCnt="3">
        <dgm:presLayoutVars>
          <dgm:bulletEnabled val="1"/>
        </dgm:presLayoutVars>
      </dgm:prSet>
      <dgm:spPr/>
    </dgm:pt>
    <dgm:pt modelId="{DE520BAD-4C5E-44D7-A464-3ABE80296EEF}" type="pres">
      <dgm:prSet presAssocID="{19552AFA-1622-4883-BC2C-EF1BDF0B2FC0}" presName="parentNode1" presStyleLbl="node1" presStyleIdx="0" presStyleCnt="3" custLinFactNeighborX="-18523" custLinFactNeighborY="33719">
        <dgm:presLayoutVars>
          <dgm:chMax val="1"/>
          <dgm:bulletEnabled val="1"/>
        </dgm:presLayoutVars>
      </dgm:prSet>
      <dgm:spPr/>
    </dgm:pt>
    <dgm:pt modelId="{C47A1450-FAED-4E23-A7A0-718C81476A0A}" type="pres">
      <dgm:prSet presAssocID="{19552AFA-1622-4883-BC2C-EF1BDF0B2FC0}" presName="connSite1" presStyleCnt="0"/>
      <dgm:spPr/>
    </dgm:pt>
    <dgm:pt modelId="{39D547E8-FE12-4EDA-BAB2-8AD836644DB1}" type="pres">
      <dgm:prSet presAssocID="{26E5BCB7-DE43-4A1F-A15F-4016939B037E}" presName="Name9" presStyleLbl="sibTrans2D1" presStyleIdx="0" presStyleCnt="2" custLinFactNeighborX="-83851" custLinFactNeighborY="2471"/>
      <dgm:spPr/>
    </dgm:pt>
    <dgm:pt modelId="{BF190179-1AB2-435E-AD6D-36E18D774332}" type="pres">
      <dgm:prSet presAssocID="{7F46F1DB-C226-437A-80B5-2B5C8A20D07E}" presName="composite2" presStyleCnt="0"/>
      <dgm:spPr/>
    </dgm:pt>
    <dgm:pt modelId="{0DEAA08C-BEFF-4927-AC76-692D3995F705}" type="pres">
      <dgm:prSet presAssocID="{7F46F1DB-C226-437A-80B5-2B5C8A20D07E}" presName="dummyNode2" presStyleLbl="node1" presStyleIdx="0" presStyleCnt="3"/>
      <dgm:spPr/>
    </dgm:pt>
    <dgm:pt modelId="{9D43251E-9AE9-450B-A18E-25E83A8FD620}" type="pres">
      <dgm:prSet presAssocID="{7F46F1DB-C226-437A-80B5-2B5C8A20D07E}" presName="childNode2" presStyleLbl="bgAcc1" presStyleIdx="1" presStyleCnt="3" custScaleX="117271" custScaleY="194935" custLinFactNeighborX="429" custLinFactNeighborY="10790">
        <dgm:presLayoutVars>
          <dgm:bulletEnabled val="1"/>
        </dgm:presLayoutVars>
      </dgm:prSet>
      <dgm:spPr/>
    </dgm:pt>
    <dgm:pt modelId="{2A31824E-A29B-42BC-9588-F73A2EFD4BD5}" type="pres">
      <dgm:prSet presAssocID="{7F46F1DB-C226-437A-80B5-2B5C8A20D07E}" presName="childNode2tx" presStyleLbl="bgAcc1" presStyleIdx="1" presStyleCnt="3">
        <dgm:presLayoutVars>
          <dgm:bulletEnabled val="1"/>
        </dgm:presLayoutVars>
      </dgm:prSet>
      <dgm:spPr/>
    </dgm:pt>
    <dgm:pt modelId="{1950ECF9-7514-4103-A063-6A161CBFC9BC}" type="pres">
      <dgm:prSet presAssocID="{7F46F1DB-C226-437A-80B5-2B5C8A20D07E}" presName="parentNode2" presStyleLbl="node1" presStyleIdx="1" presStyleCnt="3" custLinFactNeighborX="-19944" custLinFactNeighborY="-24994">
        <dgm:presLayoutVars>
          <dgm:chMax val="0"/>
          <dgm:bulletEnabled val="1"/>
        </dgm:presLayoutVars>
      </dgm:prSet>
      <dgm:spPr/>
    </dgm:pt>
    <dgm:pt modelId="{41D13F51-2823-43F3-99EE-1053353B9554}" type="pres">
      <dgm:prSet presAssocID="{7F46F1DB-C226-437A-80B5-2B5C8A20D07E}" presName="connSite2" presStyleCnt="0"/>
      <dgm:spPr/>
    </dgm:pt>
    <dgm:pt modelId="{C66B7897-5E23-4A62-AC05-F57BB69AA566}" type="pres">
      <dgm:prSet presAssocID="{B27409AB-52DF-45C3-8F26-2E1864E12EB3}" presName="Name18" presStyleLbl="sibTrans2D1" presStyleIdx="1" presStyleCnt="2" custAng="21404269" custLinFactNeighborX="-72060" custLinFactNeighborY="-12050"/>
      <dgm:spPr/>
    </dgm:pt>
    <dgm:pt modelId="{F629175F-1291-4EB2-A54F-9ECF45D0A55F}" type="pres">
      <dgm:prSet presAssocID="{71C5DD57-3584-4534-80B5-CFAACEA5C15A}" presName="composite1" presStyleCnt="0"/>
      <dgm:spPr/>
    </dgm:pt>
    <dgm:pt modelId="{2EF58FB4-0A8C-4084-9BFD-43C914356153}" type="pres">
      <dgm:prSet presAssocID="{71C5DD57-3584-4534-80B5-CFAACEA5C15A}" presName="dummyNode1" presStyleLbl="node1" presStyleIdx="1" presStyleCnt="3"/>
      <dgm:spPr/>
    </dgm:pt>
    <dgm:pt modelId="{8037DE9E-C62B-46C5-86E7-884E2C4D5A9C}" type="pres">
      <dgm:prSet presAssocID="{71C5DD57-3584-4534-80B5-CFAACEA5C15A}" presName="childNode1" presStyleLbl="bgAcc1" presStyleIdx="2" presStyleCnt="3" custScaleX="125719" custScaleY="191020" custLinFactNeighborX="-4953" custLinFactNeighborY="9940">
        <dgm:presLayoutVars>
          <dgm:bulletEnabled val="1"/>
        </dgm:presLayoutVars>
      </dgm:prSet>
      <dgm:spPr/>
    </dgm:pt>
    <dgm:pt modelId="{229D3BD1-3249-4E90-BB11-29BB2B775A73}" type="pres">
      <dgm:prSet presAssocID="{71C5DD57-3584-4534-80B5-CFAACEA5C15A}" presName="childNode1tx" presStyleLbl="bgAcc1" presStyleIdx="2" presStyleCnt="3">
        <dgm:presLayoutVars>
          <dgm:bulletEnabled val="1"/>
        </dgm:presLayoutVars>
      </dgm:prSet>
      <dgm:spPr/>
    </dgm:pt>
    <dgm:pt modelId="{EDB0D64C-8E10-4F0C-8F97-901644B99488}" type="pres">
      <dgm:prSet presAssocID="{71C5DD57-3584-4534-80B5-CFAACEA5C15A}" presName="parentNode1" presStyleLbl="node1" presStyleIdx="2" presStyleCnt="3" custLinFactNeighborX="-23976" custLinFactNeighborY="51565">
        <dgm:presLayoutVars>
          <dgm:chMax val="1"/>
          <dgm:bulletEnabled val="1"/>
        </dgm:presLayoutVars>
      </dgm:prSet>
      <dgm:spPr/>
    </dgm:pt>
    <dgm:pt modelId="{6ED39CCD-53D3-4A4A-8D56-20E1D7919788}" type="pres">
      <dgm:prSet presAssocID="{71C5DD57-3584-4534-80B5-CFAACEA5C15A}" presName="connSite1" presStyleCnt="0"/>
      <dgm:spPr/>
    </dgm:pt>
  </dgm:ptLst>
  <dgm:cxnLst>
    <dgm:cxn modelId="{BBE41308-5B95-4444-AE65-7C7D725D38AE}" srcId="{19552AFA-1622-4883-BC2C-EF1BDF0B2FC0}" destId="{FB3FE67A-3E0D-4A29-A4B5-7CCDD4CC5B46}" srcOrd="3" destOrd="0" parTransId="{19D342CD-92AD-44EE-8B33-D1C418139AE6}" sibTransId="{5ADFEC11-022B-43A9-BDF7-18EA2F275ADB}"/>
    <dgm:cxn modelId="{CC004F11-03D4-4928-9918-476F97ECA469}" srcId="{19552AFA-1622-4883-BC2C-EF1BDF0B2FC0}" destId="{0AD11DA1-3C4F-4EDE-912F-0605845B41DE}" srcOrd="1" destOrd="0" parTransId="{9AC4EDE9-2F5D-4353-9283-3DED3208DB81}" sibTransId="{497E8FDC-054F-43A6-8554-4F6D1D3F04FB}"/>
    <dgm:cxn modelId="{E672EA11-1D21-49BD-9BF8-DCDE4959628D}" srcId="{19552AFA-1622-4883-BC2C-EF1BDF0B2FC0}" destId="{648532DE-5665-42A6-9577-F3B60313183D}" srcOrd="0" destOrd="0" parTransId="{60EC4B0B-6268-4A36-8851-D878200C7364}" sibTransId="{E1632D47-CF20-43B5-ACD8-7539441DA1F6}"/>
    <dgm:cxn modelId="{310CAA12-5080-45D8-8695-0D1AC18FCE8A}" srcId="{7F46F1DB-C226-437A-80B5-2B5C8A20D07E}" destId="{7E5B7999-F23A-45B8-869E-26640BD86B2F}" srcOrd="2" destOrd="0" parTransId="{BDE5C176-A59B-4E47-9C9C-E655C257ACAA}" sibTransId="{830B7EA2-BD18-4905-A19D-33B8D9CAC120}"/>
    <dgm:cxn modelId="{38529225-C687-4964-9CFD-DD9C7B42EA33}" type="presOf" srcId="{648532DE-5665-42A6-9577-F3B60313183D}" destId="{E007FD24-3F8C-41A6-A981-9BD2160EC91B}" srcOrd="0" destOrd="0" presId="urn:microsoft.com/office/officeart/2005/8/layout/hProcess4"/>
    <dgm:cxn modelId="{76EE0C31-0D2A-4628-8DAB-C3639C1B83E3}" type="presOf" srcId="{CD815059-05FD-4C13-9CA7-1B248B44D304}" destId="{9D43251E-9AE9-450B-A18E-25E83A8FD620}" srcOrd="0" destOrd="1" presId="urn:microsoft.com/office/officeart/2005/8/layout/hProcess4"/>
    <dgm:cxn modelId="{830EA732-8D80-4ECD-9FD0-59C3E59BFD5D}" type="presOf" srcId="{8598D17F-4F7F-415B-B46C-78846103F4A8}" destId="{2A31824E-A29B-42BC-9588-F73A2EFD4BD5}" srcOrd="1" destOrd="3" presId="urn:microsoft.com/office/officeart/2005/8/layout/hProcess4"/>
    <dgm:cxn modelId="{7A5CA33A-A41C-49E1-AD8F-9EC01020AB43}" type="presOf" srcId="{CD815059-05FD-4C13-9CA7-1B248B44D304}" destId="{2A31824E-A29B-42BC-9588-F73A2EFD4BD5}" srcOrd="1" destOrd="1" presId="urn:microsoft.com/office/officeart/2005/8/layout/hProcess4"/>
    <dgm:cxn modelId="{E4992441-822D-437C-A507-CD3FBDF5A347}" type="presOf" srcId="{B27409AB-52DF-45C3-8F26-2E1864E12EB3}" destId="{C66B7897-5E23-4A62-AC05-F57BB69AA566}" srcOrd="0" destOrd="0" presId="urn:microsoft.com/office/officeart/2005/8/layout/hProcess4"/>
    <dgm:cxn modelId="{274E0063-B399-4132-AF7D-AF790D419EE5}" type="presOf" srcId="{7E5B7999-F23A-45B8-869E-26640BD86B2F}" destId="{9D43251E-9AE9-450B-A18E-25E83A8FD620}" srcOrd="0" destOrd="2" presId="urn:microsoft.com/office/officeart/2005/8/layout/hProcess4"/>
    <dgm:cxn modelId="{23430445-4E05-4034-AEC2-E499FC33DF29}" type="presOf" srcId="{5A28D81B-10BD-4E87-B985-04B5148C8B84}" destId="{E007FD24-3F8C-41A6-A981-9BD2160EC91B}" srcOrd="0" destOrd="2" presId="urn:microsoft.com/office/officeart/2005/8/layout/hProcess4"/>
    <dgm:cxn modelId="{35833449-81D7-4984-AE4A-2491B9D55144}" type="presOf" srcId="{56ACD0F4-5AB1-4076-BBCE-8D9F3DBE1E00}" destId="{80B7C22D-8B52-4779-A7AC-74C8457DB5AA}" srcOrd="0" destOrd="0" presId="urn:microsoft.com/office/officeart/2005/8/layout/hProcess4"/>
    <dgm:cxn modelId="{AA0D786A-E5AC-4C3B-9C07-856F3211C120}" type="presOf" srcId="{26E5BCB7-DE43-4A1F-A15F-4016939B037E}" destId="{39D547E8-FE12-4EDA-BAB2-8AD836644DB1}" srcOrd="0" destOrd="0" presId="urn:microsoft.com/office/officeart/2005/8/layout/hProcess4"/>
    <dgm:cxn modelId="{AAD1A54E-B85D-4E90-9D73-9EB75E484ABF}" srcId="{56ACD0F4-5AB1-4076-BBCE-8D9F3DBE1E00}" destId="{71C5DD57-3584-4534-80B5-CFAACEA5C15A}" srcOrd="2" destOrd="0" parTransId="{4C0DB59F-5713-4060-A7C3-B923EA89AF74}" sibTransId="{43069C38-AD6F-4B8D-A2D4-6E54166DAEF4}"/>
    <dgm:cxn modelId="{5DE8B96E-2A6E-418E-887C-41A337D459CA}" srcId="{71C5DD57-3584-4534-80B5-CFAACEA5C15A}" destId="{6C02317A-FFB0-4824-9957-580DF96B8C9E}" srcOrd="0" destOrd="0" parTransId="{9830F13F-8FEA-449E-B7D4-1B4BA87A17AD}" sibTransId="{F721E36A-00DC-4FB4-82B4-9BEEFC7071F3}"/>
    <dgm:cxn modelId="{FC4F5E73-7DF6-423A-9A79-8B31ADE02DD2}" srcId="{7F46F1DB-C226-437A-80B5-2B5C8A20D07E}" destId="{D682D8E7-90FF-4F6A-8FE4-AD3CE43044F1}" srcOrd="0" destOrd="0" parTransId="{13794A08-5E1E-4DAB-9E07-DEC8AE9B0F59}" sibTransId="{CE4D8EF8-5F6A-4BF1-A28B-29201ACFCA61}"/>
    <dgm:cxn modelId="{57F45953-7ED0-4354-99B8-833C71CEB10A}" type="presOf" srcId="{19552AFA-1622-4883-BC2C-EF1BDF0B2FC0}" destId="{DE520BAD-4C5E-44D7-A464-3ABE80296EEF}" srcOrd="0" destOrd="0" presId="urn:microsoft.com/office/officeart/2005/8/layout/hProcess4"/>
    <dgm:cxn modelId="{58632957-393A-4A8F-84F2-A81C00725833}" srcId="{56ACD0F4-5AB1-4076-BBCE-8D9F3DBE1E00}" destId="{19552AFA-1622-4883-BC2C-EF1BDF0B2FC0}" srcOrd="0" destOrd="0" parTransId="{7976E087-1662-4B72-8788-BDF71C95E00B}" sibTransId="{26E5BCB7-DE43-4A1F-A15F-4016939B037E}"/>
    <dgm:cxn modelId="{01F1D15A-99BB-49B4-9CF2-95D8492C0337}" type="presOf" srcId="{6C02317A-FFB0-4824-9957-580DF96B8C9E}" destId="{8037DE9E-C62B-46C5-86E7-884E2C4D5A9C}" srcOrd="0" destOrd="0" presId="urn:microsoft.com/office/officeart/2005/8/layout/hProcess4"/>
    <dgm:cxn modelId="{222D0980-E6A1-4CB0-863A-753D79967CBF}" type="presOf" srcId="{D682D8E7-90FF-4F6A-8FE4-AD3CE43044F1}" destId="{9D43251E-9AE9-450B-A18E-25E83A8FD620}" srcOrd="0" destOrd="0" presId="urn:microsoft.com/office/officeart/2005/8/layout/hProcess4"/>
    <dgm:cxn modelId="{47EDF186-147F-4A55-9AFA-413F1E0F91AA}" type="presOf" srcId="{648532DE-5665-42A6-9577-F3B60313183D}" destId="{AB2402B7-3243-46EE-94B9-99EE73A794B8}" srcOrd="1" destOrd="0" presId="urn:microsoft.com/office/officeart/2005/8/layout/hProcess4"/>
    <dgm:cxn modelId="{D39E1E8F-C6C4-4CCC-8FD6-0D2CD9D1FB4D}" type="presOf" srcId="{FB3FE67A-3E0D-4A29-A4B5-7CCDD4CC5B46}" destId="{E007FD24-3F8C-41A6-A981-9BD2160EC91B}" srcOrd="0" destOrd="3" presId="urn:microsoft.com/office/officeart/2005/8/layout/hProcess4"/>
    <dgm:cxn modelId="{D402888F-A237-449F-97E1-CF0384AA2A08}" type="presOf" srcId="{0AD11DA1-3C4F-4EDE-912F-0605845B41DE}" destId="{AB2402B7-3243-46EE-94B9-99EE73A794B8}" srcOrd="1" destOrd="1" presId="urn:microsoft.com/office/officeart/2005/8/layout/hProcess4"/>
    <dgm:cxn modelId="{F6CACC9D-EEB6-4623-8DF5-418DE0BCB4FD}" srcId="{19552AFA-1622-4883-BC2C-EF1BDF0B2FC0}" destId="{5A28D81B-10BD-4E87-B985-04B5148C8B84}" srcOrd="2" destOrd="0" parTransId="{6A3F48BE-CEA5-4315-99E6-7B0DF15BA549}" sibTransId="{206CB0F9-1FA2-48AC-A57B-E7A55804809D}"/>
    <dgm:cxn modelId="{94E811AD-1E33-4D9E-AF43-EBB538BD1E96}" type="presOf" srcId="{0AD11DA1-3C4F-4EDE-912F-0605845B41DE}" destId="{E007FD24-3F8C-41A6-A981-9BD2160EC91B}" srcOrd="0" destOrd="1" presId="urn:microsoft.com/office/officeart/2005/8/layout/hProcess4"/>
    <dgm:cxn modelId="{C3E828AF-4D5C-4C36-B873-8A42B59A7C02}" type="presOf" srcId="{5A28D81B-10BD-4E87-B985-04B5148C8B84}" destId="{AB2402B7-3243-46EE-94B9-99EE73A794B8}" srcOrd="1" destOrd="2" presId="urn:microsoft.com/office/officeart/2005/8/layout/hProcess4"/>
    <dgm:cxn modelId="{C01A2FB9-7E82-420A-9648-23C205017214}" type="presOf" srcId="{676C4E2E-07B4-473E-B0DE-947A331D719C}" destId="{8037DE9E-C62B-46C5-86E7-884E2C4D5A9C}" srcOrd="0" destOrd="2" presId="urn:microsoft.com/office/officeart/2005/8/layout/hProcess4"/>
    <dgm:cxn modelId="{1AACB1BB-4F14-4DA9-AEBD-BE4CA685EF43}" type="presOf" srcId="{09C99A77-26DD-40A5-B117-2014C219BF64}" destId="{229D3BD1-3249-4E90-BB11-29BB2B775A73}" srcOrd="1" destOrd="1" presId="urn:microsoft.com/office/officeart/2005/8/layout/hProcess4"/>
    <dgm:cxn modelId="{511951BE-0A42-4A2C-AB7F-0B7BDD6B5AFE}" srcId="{71C5DD57-3584-4534-80B5-CFAACEA5C15A}" destId="{09C99A77-26DD-40A5-B117-2014C219BF64}" srcOrd="1" destOrd="0" parTransId="{A3818265-CAB1-47E1-930B-9421F27A9206}" sibTransId="{E63572B0-E897-40F4-A1B7-8EE3DB853F07}"/>
    <dgm:cxn modelId="{C22C00CC-9B52-464B-8059-0CFB33703A09}" srcId="{7F46F1DB-C226-437A-80B5-2B5C8A20D07E}" destId="{8598D17F-4F7F-415B-B46C-78846103F4A8}" srcOrd="3" destOrd="0" parTransId="{7EBA5BA1-C797-47DE-862C-73D81B44A027}" sibTransId="{0B6A0137-8653-4268-9DD1-9EC4CB655C2B}"/>
    <dgm:cxn modelId="{EE592ED5-E712-48EF-A25C-934E1D50700A}" type="presOf" srcId="{676C4E2E-07B4-473E-B0DE-947A331D719C}" destId="{229D3BD1-3249-4E90-BB11-29BB2B775A73}" srcOrd="1" destOrd="2" presId="urn:microsoft.com/office/officeart/2005/8/layout/hProcess4"/>
    <dgm:cxn modelId="{F6E8C9D7-15C8-484D-9EF4-16DB5E864CE6}" type="presOf" srcId="{7E5B7999-F23A-45B8-869E-26640BD86B2F}" destId="{2A31824E-A29B-42BC-9588-F73A2EFD4BD5}" srcOrd="1" destOrd="2" presId="urn:microsoft.com/office/officeart/2005/8/layout/hProcess4"/>
    <dgm:cxn modelId="{C784E5D9-8029-425F-A647-E575484CAC1F}" type="presOf" srcId="{71C5DD57-3584-4534-80B5-CFAACEA5C15A}" destId="{EDB0D64C-8E10-4F0C-8F97-901644B99488}" srcOrd="0" destOrd="0" presId="urn:microsoft.com/office/officeart/2005/8/layout/hProcess4"/>
    <dgm:cxn modelId="{3240FFDF-5081-48E8-9622-0F2DCD2C8189}" type="presOf" srcId="{D682D8E7-90FF-4F6A-8FE4-AD3CE43044F1}" destId="{2A31824E-A29B-42BC-9588-F73A2EFD4BD5}" srcOrd="1" destOrd="0" presId="urn:microsoft.com/office/officeart/2005/8/layout/hProcess4"/>
    <dgm:cxn modelId="{50293DE0-E7D2-4E5F-88BD-D834D9F60C4A}" srcId="{56ACD0F4-5AB1-4076-BBCE-8D9F3DBE1E00}" destId="{7F46F1DB-C226-437A-80B5-2B5C8A20D07E}" srcOrd="1" destOrd="0" parTransId="{BC44856F-45B0-4F1C-8E98-6A11CEA34726}" sibTransId="{B27409AB-52DF-45C3-8F26-2E1864E12EB3}"/>
    <dgm:cxn modelId="{A209EDE2-2CE9-4390-8A06-94B00B84A5A2}" srcId="{71C5DD57-3584-4534-80B5-CFAACEA5C15A}" destId="{676C4E2E-07B4-473E-B0DE-947A331D719C}" srcOrd="2" destOrd="0" parTransId="{094F602C-553D-449E-BEA7-2256D7AEB569}" sibTransId="{F2354ED5-3272-41F1-A435-0A0F10C1C682}"/>
    <dgm:cxn modelId="{45B0A9ED-A110-4F50-84D5-3FEDD8C9B18A}" type="presOf" srcId="{FB3FE67A-3E0D-4A29-A4B5-7CCDD4CC5B46}" destId="{AB2402B7-3243-46EE-94B9-99EE73A794B8}" srcOrd="1" destOrd="3" presId="urn:microsoft.com/office/officeart/2005/8/layout/hProcess4"/>
    <dgm:cxn modelId="{8A404BF0-566A-4F57-8C7C-54D795906E8F}" type="presOf" srcId="{8598D17F-4F7F-415B-B46C-78846103F4A8}" destId="{9D43251E-9AE9-450B-A18E-25E83A8FD620}" srcOrd="0" destOrd="3" presId="urn:microsoft.com/office/officeart/2005/8/layout/hProcess4"/>
    <dgm:cxn modelId="{F474FEF3-4BA6-4A59-A851-5BF922585DA6}" srcId="{7F46F1DB-C226-437A-80B5-2B5C8A20D07E}" destId="{CD815059-05FD-4C13-9CA7-1B248B44D304}" srcOrd="1" destOrd="0" parTransId="{DB69FFC3-7BD9-409C-BB8E-22E6BF669BE3}" sibTransId="{4BCF673E-DCEC-4CE9-B4D8-260CB8E8FD4C}"/>
    <dgm:cxn modelId="{7BEADEF5-E392-49E9-83E4-12479E89CEBC}" type="presOf" srcId="{7F46F1DB-C226-437A-80B5-2B5C8A20D07E}" destId="{1950ECF9-7514-4103-A063-6A161CBFC9BC}" srcOrd="0" destOrd="0" presId="urn:microsoft.com/office/officeart/2005/8/layout/hProcess4"/>
    <dgm:cxn modelId="{C815C5F9-C13B-44E2-9FD7-F7E2A7AAB47D}" type="presOf" srcId="{09C99A77-26DD-40A5-B117-2014C219BF64}" destId="{8037DE9E-C62B-46C5-86E7-884E2C4D5A9C}" srcOrd="0" destOrd="1" presId="urn:microsoft.com/office/officeart/2005/8/layout/hProcess4"/>
    <dgm:cxn modelId="{2903F4FA-25F3-439D-9DB0-D4374D643CCB}" type="presOf" srcId="{6C02317A-FFB0-4824-9957-580DF96B8C9E}" destId="{229D3BD1-3249-4E90-BB11-29BB2B775A73}" srcOrd="1" destOrd="0" presId="urn:microsoft.com/office/officeart/2005/8/layout/hProcess4"/>
    <dgm:cxn modelId="{EF53A07C-416C-4CE5-AB43-5ADAB4D795E1}" type="presParOf" srcId="{80B7C22D-8B52-4779-A7AC-74C8457DB5AA}" destId="{BC18AD9C-5918-462D-A1F2-F40CD0CB08DC}" srcOrd="0" destOrd="0" presId="urn:microsoft.com/office/officeart/2005/8/layout/hProcess4"/>
    <dgm:cxn modelId="{09DC7517-D715-41F3-88CC-5754CE70BE76}" type="presParOf" srcId="{80B7C22D-8B52-4779-A7AC-74C8457DB5AA}" destId="{9533B364-964C-4094-BC05-DBDCFAD787F4}" srcOrd="1" destOrd="0" presId="urn:microsoft.com/office/officeart/2005/8/layout/hProcess4"/>
    <dgm:cxn modelId="{408FBB94-CDA9-4B05-A225-2FE0C03657CA}" type="presParOf" srcId="{80B7C22D-8B52-4779-A7AC-74C8457DB5AA}" destId="{FB368C0B-41E7-4AA0-BB26-DFA2530BFF34}" srcOrd="2" destOrd="0" presId="urn:microsoft.com/office/officeart/2005/8/layout/hProcess4"/>
    <dgm:cxn modelId="{A970E698-4A1C-4980-92AB-DE581980BD98}" type="presParOf" srcId="{FB368C0B-41E7-4AA0-BB26-DFA2530BFF34}" destId="{842C366E-6118-4F4A-9D4A-7E048E3E7E3A}" srcOrd="0" destOrd="0" presId="urn:microsoft.com/office/officeart/2005/8/layout/hProcess4"/>
    <dgm:cxn modelId="{A4FFFDCE-EF48-4429-AA09-92CA3AB5DCD9}" type="presParOf" srcId="{842C366E-6118-4F4A-9D4A-7E048E3E7E3A}" destId="{206A60FA-8407-449B-ADBB-6C62C9822B6B}" srcOrd="0" destOrd="0" presId="urn:microsoft.com/office/officeart/2005/8/layout/hProcess4"/>
    <dgm:cxn modelId="{176F1188-C1DA-40D8-9F40-5965DF7CBE41}" type="presParOf" srcId="{842C366E-6118-4F4A-9D4A-7E048E3E7E3A}" destId="{E007FD24-3F8C-41A6-A981-9BD2160EC91B}" srcOrd="1" destOrd="0" presId="urn:microsoft.com/office/officeart/2005/8/layout/hProcess4"/>
    <dgm:cxn modelId="{C6BA9BB7-8DCE-4564-8EB4-39489DC66ABC}" type="presParOf" srcId="{842C366E-6118-4F4A-9D4A-7E048E3E7E3A}" destId="{AB2402B7-3243-46EE-94B9-99EE73A794B8}" srcOrd="2" destOrd="0" presId="urn:microsoft.com/office/officeart/2005/8/layout/hProcess4"/>
    <dgm:cxn modelId="{EB6FC5C5-3535-495C-8629-AD51A76AB181}" type="presParOf" srcId="{842C366E-6118-4F4A-9D4A-7E048E3E7E3A}" destId="{DE520BAD-4C5E-44D7-A464-3ABE80296EEF}" srcOrd="3" destOrd="0" presId="urn:microsoft.com/office/officeart/2005/8/layout/hProcess4"/>
    <dgm:cxn modelId="{E81DCB46-8AF3-4DA1-9C8A-9FEC2143D579}" type="presParOf" srcId="{842C366E-6118-4F4A-9D4A-7E048E3E7E3A}" destId="{C47A1450-FAED-4E23-A7A0-718C81476A0A}" srcOrd="4" destOrd="0" presId="urn:microsoft.com/office/officeart/2005/8/layout/hProcess4"/>
    <dgm:cxn modelId="{0069474C-4B38-48DA-8428-DE41CF15C6B6}" type="presParOf" srcId="{FB368C0B-41E7-4AA0-BB26-DFA2530BFF34}" destId="{39D547E8-FE12-4EDA-BAB2-8AD836644DB1}" srcOrd="1" destOrd="0" presId="urn:microsoft.com/office/officeart/2005/8/layout/hProcess4"/>
    <dgm:cxn modelId="{E4CD435C-97FD-4260-8F5F-439C0B464174}" type="presParOf" srcId="{FB368C0B-41E7-4AA0-BB26-DFA2530BFF34}" destId="{BF190179-1AB2-435E-AD6D-36E18D774332}" srcOrd="2" destOrd="0" presId="urn:microsoft.com/office/officeart/2005/8/layout/hProcess4"/>
    <dgm:cxn modelId="{DEB92E62-6583-4184-A4CA-602927F6C2E7}" type="presParOf" srcId="{BF190179-1AB2-435E-AD6D-36E18D774332}" destId="{0DEAA08C-BEFF-4927-AC76-692D3995F705}" srcOrd="0" destOrd="0" presId="urn:microsoft.com/office/officeart/2005/8/layout/hProcess4"/>
    <dgm:cxn modelId="{82356738-937C-490C-8A2A-95501A076707}" type="presParOf" srcId="{BF190179-1AB2-435E-AD6D-36E18D774332}" destId="{9D43251E-9AE9-450B-A18E-25E83A8FD620}" srcOrd="1" destOrd="0" presId="urn:microsoft.com/office/officeart/2005/8/layout/hProcess4"/>
    <dgm:cxn modelId="{A6502C59-B711-40A5-B055-EEEDA413841A}" type="presParOf" srcId="{BF190179-1AB2-435E-AD6D-36E18D774332}" destId="{2A31824E-A29B-42BC-9588-F73A2EFD4BD5}" srcOrd="2" destOrd="0" presId="urn:microsoft.com/office/officeart/2005/8/layout/hProcess4"/>
    <dgm:cxn modelId="{D99F501D-7AE1-4856-A3DB-53EB9B6AD6DC}" type="presParOf" srcId="{BF190179-1AB2-435E-AD6D-36E18D774332}" destId="{1950ECF9-7514-4103-A063-6A161CBFC9BC}" srcOrd="3" destOrd="0" presId="urn:microsoft.com/office/officeart/2005/8/layout/hProcess4"/>
    <dgm:cxn modelId="{F18715F3-1E03-4BC3-8302-C6AF51E4B012}" type="presParOf" srcId="{BF190179-1AB2-435E-AD6D-36E18D774332}" destId="{41D13F51-2823-43F3-99EE-1053353B9554}" srcOrd="4" destOrd="0" presId="urn:microsoft.com/office/officeart/2005/8/layout/hProcess4"/>
    <dgm:cxn modelId="{FA89F71C-6147-4F93-BD96-1732F38A9E80}" type="presParOf" srcId="{FB368C0B-41E7-4AA0-BB26-DFA2530BFF34}" destId="{C66B7897-5E23-4A62-AC05-F57BB69AA566}" srcOrd="3" destOrd="0" presId="urn:microsoft.com/office/officeart/2005/8/layout/hProcess4"/>
    <dgm:cxn modelId="{9B58C42F-EA06-4123-946E-42D47AB3B9B4}" type="presParOf" srcId="{FB368C0B-41E7-4AA0-BB26-DFA2530BFF34}" destId="{F629175F-1291-4EB2-A54F-9ECF45D0A55F}" srcOrd="4" destOrd="0" presId="urn:microsoft.com/office/officeart/2005/8/layout/hProcess4"/>
    <dgm:cxn modelId="{E123B8D0-4DEA-4BB0-AA39-9D9213423CE9}" type="presParOf" srcId="{F629175F-1291-4EB2-A54F-9ECF45D0A55F}" destId="{2EF58FB4-0A8C-4084-9BFD-43C914356153}" srcOrd="0" destOrd="0" presId="urn:microsoft.com/office/officeart/2005/8/layout/hProcess4"/>
    <dgm:cxn modelId="{6D0F67BB-AAD3-4E77-AF39-54F322C7C54D}" type="presParOf" srcId="{F629175F-1291-4EB2-A54F-9ECF45D0A55F}" destId="{8037DE9E-C62B-46C5-86E7-884E2C4D5A9C}" srcOrd="1" destOrd="0" presId="urn:microsoft.com/office/officeart/2005/8/layout/hProcess4"/>
    <dgm:cxn modelId="{0E607464-1513-4CF8-8A7A-9B16FB3BC8A2}" type="presParOf" srcId="{F629175F-1291-4EB2-A54F-9ECF45D0A55F}" destId="{229D3BD1-3249-4E90-BB11-29BB2B775A73}" srcOrd="2" destOrd="0" presId="urn:microsoft.com/office/officeart/2005/8/layout/hProcess4"/>
    <dgm:cxn modelId="{B3F8F9EF-0217-42EB-8649-B5D9025EDEC5}" type="presParOf" srcId="{F629175F-1291-4EB2-A54F-9ECF45D0A55F}" destId="{EDB0D64C-8E10-4F0C-8F97-901644B99488}" srcOrd="3" destOrd="0" presId="urn:microsoft.com/office/officeart/2005/8/layout/hProcess4"/>
    <dgm:cxn modelId="{0A7A4D20-B211-4B0F-9DDD-F9903E2C0BEA}" type="presParOf" srcId="{F629175F-1291-4EB2-A54F-9ECF45D0A55F}" destId="{6ED39CCD-53D3-4A4A-8D56-20E1D791978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18D44-E23F-43A9-9EB5-34B0079C0D14}">
      <dsp:nvSpPr>
        <dsp:cNvPr id="0" name=""/>
        <dsp:cNvSpPr/>
      </dsp:nvSpPr>
      <dsp:spPr>
        <a:xfrm>
          <a:off x="194324" y="1202"/>
          <a:ext cx="3411726" cy="20470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45%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 of university students feel unprepared for employment 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(Prospects Early Careers Survey, 2021)</a:t>
          </a:r>
          <a:endParaRPr lang="en-US" sz="1600" kern="1200" dirty="0"/>
        </a:p>
      </dsp:txBody>
      <dsp:txXfrm>
        <a:off x="194324" y="1202"/>
        <a:ext cx="3411726" cy="2047035"/>
      </dsp:txXfrm>
    </dsp:sp>
    <dsp:sp modelId="{39184E8B-84EE-4CD5-9173-99E74447257D}">
      <dsp:nvSpPr>
        <dsp:cNvPr id="0" name=""/>
        <dsp:cNvSpPr/>
      </dsp:nvSpPr>
      <dsp:spPr>
        <a:xfrm>
          <a:off x="3947223" y="1202"/>
          <a:ext cx="3411726" cy="20470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38%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of university students said they were uncertain about their plans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 (Prospects Early Careers Survey, 2021)</a:t>
          </a:r>
          <a:endParaRPr lang="en-US" sz="1600" kern="1200" dirty="0"/>
        </a:p>
      </dsp:txBody>
      <dsp:txXfrm>
        <a:off x="3947223" y="1202"/>
        <a:ext cx="3411726" cy="2047035"/>
      </dsp:txXfrm>
    </dsp:sp>
    <dsp:sp modelId="{71292BF8-4D33-4E56-972B-99F48358B90D}">
      <dsp:nvSpPr>
        <dsp:cNvPr id="0" name=""/>
        <dsp:cNvSpPr/>
      </dsp:nvSpPr>
      <dsp:spPr>
        <a:xfrm>
          <a:off x="7700122" y="1202"/>
          <a:ext cx="3411726" cy="20470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76%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/>
            <a:t>of students are worried about gaining skills and experience needed for employment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/>
            <a:t>(Sutton Trust, 2021)</a:t>
          </a:r>
          <a:endParaRPr lang="en-US" sz="1600" kern="1200"/>
        </a:p>
      </dsp:txBody>
      <dsp:txXfrm>
        <a:off x="7700122" y="1202"/>
        <a:ext cx="3411726" cy="2047035"/>
      </dsp:txXfrm>
    </dsp:sp>
    <dsp:sp modelId="{124B3F8D-1B3D-4E82-ADC4-5F3AC0B1FC42}">
      <dsp:nvSpPr>
        <dsp:cNvPr id="0" name=""/>
        <dsp:cNvSpPr/>
      </dsp:nvSpPr>
      <dsp:spPr>
        <a:xfrm>
          <a:off x="2070774" y="2389411"/>
          <a:ext cx="3411726" cy="20470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34%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of students felt their development of non-academic life skills (incl. communication, motivation, confidence, resilience or leadership) had been negatively impacted by the pandemic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(Sutton Trust, 2021)</a:t>
          </a:r>
          <a:endParaRPr lang="en-US" sz="1600" kern="1200" dirty="0"/>
        </a:p>
      </dsp:txBody>
      <dsp:txXfrm>
        <a:off x="2070774" y="2389411"/>
        <a:ext cx="3411726" cy="2047035"/>
      </dsp:txXfrm>
    </dsp:sp>
    <dsp:sp modelId="{E0921B4C-E057-47AB-9BC6-495551203F8B}">
      <dsp:nvSpPr>
        <dsp:cNvPr id="0" name=""/>
        <dsp:cNvSpPr/>
      </dsp:nvSpPr>
      <dsp:spPr>
        <a:xfrm>
          <a:off x="5823673" y="2389411"/>
          <a:ext cx="3411726" cy="20470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/>
            <a:t>Overall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/>
            <a:t>Students feel very concerned about the loss of opportunities to explore career paths, network and gain work experience which has affected their confidence and motivation 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/>
            <a:t>(ISE Webinar, 2021)</a:t>
          </a:r>
          <a:endParaRPr lang="en-US" sz="1600" kern="1200"/>
        </a:p>
      </dsp:txBody>
      <dsp:txXfrm>
        <a:off x="5823673" y="2389411"/>
        <a:ext cx="3411726" cy="2047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0EEAC-3812-49D4-B137-BDAE579104A8}">
      <dsp:nvSpPr>
        <dsp:cNvPr id="0" name=""/>
        <dsp:cNvSpPr/>
      </dsp:nvSpPr>
      <dsp:spPr>
        <a:xfrm>
          <a:off x="671043" y="2773"/>
          <a:ext cx="3257550" cy="1954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48% of graduate employers report that they are receiving fewer applicants for graduate vacancies that this time last year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(ISE vacancy survey, 2022)</a:t>
          </a:r>
          <a:endParaRPr lang="en-US" sz="1900" kern="1200"/>
        </a:p>
      </dsp:txBody>
      <dsp:txXfrm>
        <a:off x="671043" y="2773"/>
        <a:ext cx="3257550" cy="1954530"/>
      </dsp:txXfrm>
    </dsp:sp>
    <dsp:sp modelId="{6C7944DD-B852-4621-A1F8-6CE2C4B67E09}">
      <dsp:nvSpPr>
        <dsp:cNvPr id="0" name=""/>
        <dsp:cNvSpPr/>
      </dsp:nvSpPr>
      <dsp:spPr>
        <a:xfrm>
          <a:off x="4254349" y="2773"/>
          <a:ext cx="3257550" cy="1954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There have been issues with engagement and attendance at careers events, particularly online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(ISE webinar, 2021)</a:t>
          </a:r>
          <a:endParaRPr lang="en-US" sz="1900" kern="1200"/>
        </a:p>
      </dsp:txBody>
      <dsp:txXfrm>
        <a:off x="4254349" y="2773"/>
        <a:ext cx="3257550" cy="1954530"/>
      </dsp:txXfrm>
    </dsp:sp>
    <dsp:sp modelId="{70C4D227-AB3B-46C0-B44D-08B90DC3A6DC}">
      <dsp:nvSpPr>
        <dsp:cNvPr id="0" name=""/>
        <dsp:cNvSpPr/>
      </dsp:nvSpPr>
      <dsp:spPr>
        <a:xfrm>
          <a:off x="7837654" y="2773"/>
          <a:ext cx="3257550" cy="1954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Loss of motivation and learning performance using online learning methods during MCO period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Arial" panose="020B0604020202020204"/>
            </a:rPr>
            <a:t>(</a:t>
          </a:r>
          <a:r>
            <a:rPr lang="en-GB" sz="1900" kern="1200" dirty="0"/>
            <a:t>Tan, 2021) </a:t>
          </a:r>
          <a:endParaRPr lang="en-US" sz="1900" kern="1200" dirty="0">
            <a:latin typeface="Arial" panose="020B0604020202020204"/>
          </a:endParaRPr>
        </a:p>
      </dsp:txBody>
      <dsp:txXfrm>
        <a:off x="7837654" y="2773"/>
        <a:ext cx="3257550" cy="1954530"/>
      </dsp:txXfrm>
    </dsp:sp>
    <dsp:sp modelId="{5CA3FA78-DD93-46D8-A3D0-AA9CDB0DF197}">
      <dsp:nvSpPr>
        <dsp:cNvPr id="0" name=""/>
        <dsp:cNvSpPr/>
      </dsp:nvSpPr>
      <dsp:spPr>
        <a:xfrm>
          <a:off x="2462696" y="2283058"/>
          <a:ext cx="3257550" cy="1954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Respondents did not want to continue their lesson using online learning methods</a:t>
          </a:r>
          <a:r>
            <a:rPr lang="en-GB" sz="1900" kern="1200">
              <a:latin typeface="Arial" panose="020B0604020202020204"/>
            </a:rPr>
            <a:t>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>
            <a:latin typeface="Arial" panose="020B0604020202020204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latin typeface="Arial" panose="020B0604020202020204"/>
            </a:rPr>
            <a:t>(Chung </a:t>
          </a:r>
          <a:r>
            <a:rPr lang="en-GB" sz="1900" i="1" kern="1200">
              <a:latin typeface="Arial" panose="020B0604020202020204"/>
            </a:rPr>
            <a:t>et al., </a:t>
          </a:r>
          <a:r>
            <a:rPr lang="en-GB" sz="1900" kern="1200">
              <a:latin typeface="Arial" panose="020B0604020202020204"/>
            </a:rPr>
            <a:t>2020)</a:t>
          </a:r>
          <a:endParaRPr lang="en-US" sz="1900" kern="1200">
            <a:latin typeface="Arial" panose="020B0604020202020204"/>
          </a:endParaRPr>
        </a:p>
      </dsp:txBody>
      <dsp:txXfrm>
        <a:off x="2462696" y="2283058"/>
        <a:ext cx="3257550" cy="1954530"/>
      </dsp:txXfrm>
    </dsp:sp>
    <dsp:sp modelId="{EF9A9B81-2B6F-4800-B9FC-8F99C4599F80}">
      <dsp:nvSpPr>
        <dsp:cNvPr id="0" name=""/>
        <dsp:cNvSpPr/>
      </dsp:nvSpPr>
      <dsp:spPr>
        <a:xfrm>
          <a:off x="6046002" y="2283058"/>
          <a:ext cx="3257550" cy="1954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latin typeface="Arial" panose="020B0604020202020204"/>
            </a:rPr>
            <a:t>Some</a:t>
          </a:r>
          <a:r>
            <a:rPr lang="en-GB" sz="1900" kern="1200"/>
            <a:t> of the </a:t>
          </a:r>
          <a:r>
            <a:rPr lang="en-GB" sz="1900" kern="1200">
              <a:latin typeface="Arial" panose="020B0604020202020204"/>
            </a:rPr>
            <a:t>key challenges</a:t>
          </a:r>
          <a:r>
            <a:rPr lang="en-GB" sz="1900" kern="1200"/>
            <a:t> faced were internet </a:t>
          </a:r>
          <a:r>
            <a:rPr lang="en-GB" sz="1900" kern="1200">
              <a:latin typeface="Arial" panose="020B0604020202020204"/>
            </a:rPr>
            <a:t>connectivity</a:t>
          </a:r>
          <a:r>
            <a:rPr lang="en-GB" sz="1900" kern="1200"/>
            <a:t> &amp; understanding of the content of their subjects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(Chung </a:t>
          </a:r>
          <a:r>
            <a:rPr lang="en-GB" sz="1900" i="1" kern="1200"/>
            <a:t>et al., </a:t>
          </a:r>
          <a:r>
            <a:rPr lang="en-GB" sz="1900" kern="1200"/>
            <a:t>2020)</a:t>
          </a:r>
          <a:endParaRPr lang="en-US" sz="1900" kern="1200"/>
        </a:p>
      </dsp:txBody>
      <dsp:txXfrm>
        <a:off x="6046002" y="2283058"/>
        <a:ext cx="3257550" cy="19545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24207-0BC9-4C33-87D4-2886B07016C2}">
      <dsp:nvSpPr>
        <dsp:cNvPr id="0" name=""/>
        <dsp:cNvSpPr/>
      </dsp:nvSpPr>
      <dsp:spPr>
        <a:xfrm>
          <a:off x="7488" y="2287538"/>
          <a:ext cx="2238212" cy="13429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>
              <a:latin typeface="Arial" panose="020B0604020202020204"/>
            </a:rPr>
            <a:t>Developing</a:t>
          </a:r>
          <a:r>
            <a:rPr lang="en-GB" sz="1500" b="1" kern="1200"/>
            <a:t> a positive student identity</a:t>
          </a:r>
          <a:r>
            <a:rPr lang="en-GB" sz="1500" b="1" kern="1200">
              <a:latin typeface="Arial" panose="020B0604020202020204"/>
            </a:rPr>
            <a:t> 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>
              <a:latin typeface="Arial" panose="020B0604020202020204"/>
            </a:rPr>
            <a:t>Transition into HE </a:t>
          </a:r>
        </a:p>
      </dsp:txBody>
      <dsp:txXfrm>
        <a:off x="46821" y="2326871"/>
        <a:ext cx="2159546" cy="1264261"/>
      </dsp:txXfrm>
    </dsp:sp>
    <dsp:sp modelId="{5374D41E-936F-42B2-B45D-90299B10879C}">
      <dsp:nvSpPr>
        <dsp:cNvPr id="0" name=""/>
        <dsp:cNvSpPr/>
      </dsp:nvSpPr>
      <dsp:spPr>
        <a:xfrm>
          <a:off x="2469522" y="2681464"/>
          <a:ext cx="474501" cy="5550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2469522" y="2792479"/>
        <a:ext cx="332151" cy="333046"/>
      </dsp:txXfrm>
    </dsp:sp>
    <dsp:sp modelId="{25EDCB90-829C-4C28-BB4F-88D307E24571}">
      <dsp:nvSpPr>
        <dsp:cNvPr id="0" name=""/>
        <dsp:cNvSpPr/>
      </dsp:nvSpPr>
      <dsp:spPr>
        <a:xfrm>
          <a:off x="3140985" y="2287538"/>
          <a:ext cx="2238212" cy="13429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/>
            <a:t>Developing a pre-professional identity</a:t>
          </a:r>
          <a:r>
            <a:rPr lang="en-GB" sz="1500" b="1" kern="1200">
              <a:latin typeface="Arial" panose="020B0604020202020204"/>
            </a:rPr>
            <a:t> 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>
              <a:latin typeface="Arial" panose="020B0604020202020204"/>
            </a:rPr>
            <a:t>Journey through HE</a:t>
          </a:r>
          <a:endParaRPr lang="en-GB" sz="1500" kern="1200"/>
        </a:p>
      </dsp:txBody>
      <dsp:txXfrm>
        <a:off x="3180318" y="2326871"/>
        <a:ext cx="2159546" cy="1264261"/>
      </dsp:txXfrm>
    </dsp:sp>
    <dsp:sp modelId="{8D7DE8D9-FACB-4B85-A1E1-F14026022974}">
      <dsp:nvSpPr>
        <dsp:cNvPr id="0" name=""/>
        <dsp:cNvSpPr/>
      </dsp:nvSpPr>
      <dsp:spPr>
        <a:xfrm>
          <a:off x="5603019" y="2681464"/>
          <a:ext cx="474501" cy="5550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5603019" y="2792479"/>
        <a:ext cx="332151" cy="333046"/>
      </dsp:txXfrm>
    </dsp:sp>
    <dsp:sp modelId="{20A5BB63-9C4F-44FC-8690-4731E5257761}">
      <dsp:nvSpPr>
        <dsp:cNvPr id="0" name=""/>
        <dsp:cNvSpPr/>
      </dsp:nvSpPr>
      <dsp:spPr>
        <a:xfrm>
          <a:off x="6274483" y="2287538"/>
          <a:ext cx="2238212" cy="13429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/>
            <a:t>Developing a graduate identity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>
              <a:latin typeface="Arial" panose="020B0604020202020204"/>
            </a:rPr>
            <a:t>Transition out of HE</a:t>
          </a:r>
          <a:endParaRPr lang="en-GB" sz="1500" kern="1200"/>
        </a:p>
      </dsp:txBody>
      <dsp:txXfrm>
        <a:off x="6313816" y="2326871"/>
        <a:ext cx="2159546" cy="12642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4F031-166E-428A-9929-6B3D1819483F}">
      <dsp:nvSpPr>
        <dsp:cNvPr id="0" name=""/>
        <dsp:cNvSpPr/>
      </dsp:nvSpPr>
      <dsp:spPr>
        <a:xfrm>
          <a:off x="3352801" y="627156"/>
          <a:ext cx="4330942" cy="43309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DAF30B-1E3A-482F-AD4D-192BAFD369D6}">
      <dsp:nvSpPr>
        <dsp:cNvPr id="0" name=""/>
        <dsp:cNvSpPr/>
      </dsp:nvSpPr>
      <dsp:spPr>
        <a:xfrm>
          <a:off x="3352801" y="627156"/>
          <a:ext cx="4330942" cy="43309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20A6E-1062-42E6-B784-F715F05ECCB4}">
      <dsp:nvSpPr>
        <dsp:cNvPr id="0" name=""/>
        <dsp:cNvSpPr/>
      </dsp:nvSpPr>
      <dsp:spPr>
        <a:xfrm>
          <a:off x="3352801" y="627156"/>
          <a:ext cx="4330942" cy="43309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10251-2306-4E0C-AF2D-74165149E000}">
      <dsp:nvSpPr>
        <dsp:cNvPr id="0" name=""/>
        <dsp:cNvSpPr/>
      </dsp:nvSpPr>
      <dsp:spPr>
        <a:xfrm>
          <a:off x="3352801" y="627156"/>
          <a:ext cx="4330942" cy="43309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1FE8B-DAC9-4DF2-8811-20251DC813F4}">
      <dsp:nvSpPr>
        <dsp:cNvPr id="0" name=""/>
        <dsp:cNvSpPr/>
      </dsp:nvSpPr>
      <dsp:spPr>
        <a:xfrm>
          <a:off x="4687884" y="2004440"/>
          <a:ext cx="1660777" cy="1576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Transition into HE  </a:t>
          </a:r>
        </a:p>
      </dsp:txBody>
      <dsp:txXfrm>
        <a:off x="4931099" y="2235295"/>
        <a:ext cx="1174347" cy="1114664"/>
      </dsp:txXfrm>
    </dsp:sp>
    <dsp:sp modelId="{15DE5642-1765-4529-8085-D9BA977286FC}">
      <dsp:nvSpPr>
        <dsp:cNvPr id="0" name=""/>
        <dsp:cNvSpPr/>
      </dsp:nvSpPr>
      <dsp:spPr>
        <a:xfrm>
          <a:off x="4288036" y="-328934"/>
          <a:ext cx="2460473" cy="20126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Sense of belonging &amp; initial development of a “learner identity”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(Briggs et al. 2009) </a:t>
          </a:r>
        </a:p>
      </dsp:txBody>
      <dsp:txXfrm>
        <a:off x="4648364" y="-34188"/>
        <a:ext cx="1739817" cy="1423160"/>
      </dsp:txXfrm>
    </dsp:sp>
    <dsp:sp modelId="{933EAB82-A59A-4978-B72F-26B232ACB52C}">
      <dsp:nvSpPr>
        <dsp:cNvPr id="0" name=""/>
        <dsp:cNvSpPr/>
      </dsp:nvSpPr>
      <dsp:spPr>
        <a:xfrm>
          <a:off x="6417038" y="1725105"/>
          <a:ext cx="2432941" cy="21350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Culture of belonging is critical to success &amp; wellbeing of students (Thomas, 2012; Bathmaker et al. 2016) </a:t>
          </a:r>
        </a:p>
      </dsp:txBody>
      <dsp:txXfrm>
        <a:off x="6773334" y="2037775"/>
        <a:ext cx="1720349" cy="1509705"/>
      </dsp:txXfrm>
    </dsp:sp>
    <dsp:sp modelId="{EF23B159-7B74-4D87-B9BD-9FC137992B64}">
      <dsp:nvSpPr>
        <dsp:cNvPr id="0" name=""/>
        <dsp:cNvSpPr/>
      </dsp:nvSpPr>
      <dsp:spPr>
        <a:xfrm>
          <a:off x="4161080" y="3858153"/>
          <a:ext cx="2714385" cy="2099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Need a positive identity in order to learn effectively (Banks &amp; McGee Banks, 2005; Bennett, 2003) </a:t>
          </a:r>
        </a:p>
      </dsp:txBody>
      <dsp:txXfrm>
        <a:off x="4558592" y="4165606"/>
        <a:ext cx="1919361" cy="1484514"/>
      </dsp:txXfrm>
    </dsp:sp>
    <dsp:sp modelId="{FFB947B5-B82F-4D0D-9F65-7BBE4B09745F}">
      <dsp:nvSpPr>
        <dsp:cNvPr id="0" name=""/>
        <dsp:cNvSpPr/>
      </dsp:nvSpPr>
      <dsp:spPr>
        <a:xfrm>
          <a:off x="2289506" y="1855724"/>
          <a:ext cx="2227060" cy="1873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If threatened, focus shifts to resolving threat, rather than on learning  (Boekaerts, 1993) </a:t>
          </a:r>
        </a:p>
      </dsp:txBody>
      <dsp:txXfrm>
        <a:off x="2615651" y="2130137"/>
        <a:ext cx="1574770" cy="13249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61FD53-4EA7-47B1-9F58-720FFF0E2CA9}">
      <dsp:nvSpPr>
        <dsp:cNvPr id="0" name=""/>
        <dsp:cNvSpPr/>
      </dsp:nvSpPr>
      <dsp:spPr>
        <a:xfrm>
          <a:off x="3540637" y="365316"/>
          <a:ext cx="3493548" cy="3493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/>
            <a:t>Journey through HE</a:t>
          </a:r>
        </a:p>
      </dsp:txBody>
      <dsp:txXfrm>
        <a:off x="4052255" y="876962"/>
        <a:ext cx="2470312" cy="2470445"/>
      </dsp:txXfrm>
    </dsp:sp>
    <dsp:sp modelId="{B8383D8F-EB78-49EF-8F54-276E03B45FD6}">
      <dsp:nvSpPr>
        <dsp:cNvPr id="0" name=""/>
        <dsp:cNvSpPr/>
      </dsp:nvSpPr>
      <dsp:spPr>
        <a:xfrm>
          <a:off x="5323698" y="205823"/>
          <a:ext cx="388410" cy="3888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A09E78-823E-4899-909D-559EBA43ADF9}">
      <dsp:nvSpPr>
        <dsp:cNvPr id="0" name=""/>
        <dsp:cNvSpPr/>
      </dsp:nvSpPr>
      <dsp:spPr>
        <a:xfrm>
          <a:off x="4404268" y="3599486"/>
          <a:ext cx="281633" cy="2814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DDC1E0-08A5-4284-B9FB-3A2E89CF52AF}">
      <dsp:nvSpPr>
        <dsp:cNvPr id="0" name=""/>
        <dsp:cNvSpPr/>
      </dsp:nvSpPr>
      <dsp:spPr>
        <a:xfrm>
          <a:off x="7048615" y="1783034"/>
          <a:ext cx="281633" cy="2814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4C110F-0BE9-4E32-BD2E-7E25E375FB68}">
      <dsp:nvSpPr>
        <dsp:cNvPr id="0" name=""/>
        <dsp:cNvSpPr/>
      </dsp:nvSpPr>
      <dsp:spPr>
        <a:xfrm>
          <a:off x="7376048" y="2643725"/>
          <a:ext cx="388410" cy="3888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C36C3A-BF24-4067-884D-5E587766F0C7}">
      <dsp:nvSpPr>
        <dsp:cNvPr id="0" name=""/>
        <dsp:cNvSpPr/>
      </dsp:nvSpPr>
      <dsp:spPr>
        <a:xfrm>
          <a:off x="4483097" y="757795"/>
          <a:ext cx="281633" cy="2814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2E3163-DF18-4AC7-809C-A920368F8C0E}">
      <dsp:nvSpPr>
        <dsp:cNvPr id="0" name=""/>
        <dsp:cNvSpPr/>
      </dsp:nvSpPr>
      <dsp:spPr>
        <a:xfrm>
          <a:off x="3596631" y="2369407"/>
          <a:ext cx="281633" cy="2814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6401B9-0D44-4E6E-817A-A13D81321B05}">
      <dsp:nvSpPr>
        <dsp:cNvPr id="0" name=""/>
        <dsp:cNvSpPr/>
      </dsp:nvSpPr>
      <dsp:spPr>
        <a:xfrm>
          <a:off x="1188497" y="0"/>
          <a:ext cx="2830845" cy="27877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Self authorship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Define own belief system, identity and relationships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(Baxter </a:t>
          </a:r>
          <a:r>
            <a:rPr lang="en-GB" sz="1400" kern="1200" dirty="0" err="1"/>
            <a:t>Magolda</a:t>
          </a:r>
          <a:r>
            <a:rPr lang="en-GB" sz="1400" kern="1200" dirty="0"/>
            <a:t>, 2001) </a:t>
          </a:r>
        </a:p>
      </dsp:txBody>
      <dsp:txXfrm>
        <a:off x="1603065" y="408255"/>
        <a:ext cx="2001709" cy="1971231"/>
      </dsp:txXfrm>
    </dsp:sp>
    <dsp:sp modelId="{D28EB8EB-BB12-401F-B6F8-1CDC6D5A28CD}">
      <dsp:nvSpPr>
        <dsp:cNvPr id="0" name=""/>
        <dsp:cNvSpPr/>
      </dsp:nvSpPr>
      <dsp:spPr>
        <a:xfrm>
          <a:off x="3666003" y="108721"/>
          <a:ext cx="388410" cy="3888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14A492-5AAD-416E-960D-F96A7EB3840A}">
      <dsp:nvSpPr>
        <dsp:cNvPr id="0" name=""/>
        <dsp:cNvSpPr/>
      </dsp:nvSpPr>
      <dsp:spPr>
        <a:xfrm>
          <a:off x="2937692" y="2841010"/>
          <a:ext cx="702292" cy="7026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2AB31D-ED3C-4D14-B376-DD6C8579CE9B}">
      <dsp:nvSpPr>
        <dsp:cNvPr id="0" name=""/>
        <dsp:cNvSpPr/>
      </dsp:nvSpPr>
      <dsp:spPr>
        <a:xfrm>
          <a:off x="6336684" y="-389840"/>
          <a:ext cx="3112231" cy="28545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Pre Professional Identity (PPI)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 Construction of PPI takes place in landscape of practice  (Jackson, 2016) </a:t>
          </a:r>
        </a:p>
      </dsp:txBody>
      <dsp:txXfrm>
        <a:off x="6792460" y="28198"/>
        <a:ext cx="2200679" cy="2018463"/>
      </dsp:txXfrm>
    </dsp:sp>
    <dsp:sp modelId="{F05C7EA4-1BF0-4860-9AF2-2F225A77203C}">
      <dsp:nvSpPr>
        <dsp:cNvPr id="0" name=""/>
        <dsp:cNvSpPr/>
      </dsp:nvSpPr>
      <dsp:spPr>
        <a:xfrm>
          <a:off x="7017740" y="2023277"/>
          <a:ext cx="388410" cy="3888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F1F420-35F3-42A1-940D-D13601924A4B}">
      <dsp:nvSpPr>
        <dsp:cNvPr id="0" name=""/>
        <dsp:cNvSpPr/>
      </dsp:nvSpPr>
      <dsp:spPr>
        <a:xfrm>
          <a:off x="3453772" y="3711288"/>
          <a:ext cx="281633" cy="2814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057FF4-D1D6-4F5F-B776-4E7B5AB0675D}">
      <dsp:nvSpPr>
        <dsp:cNvPr id="0" name=""/>
        <dsp:cNvSpPr/>
      </dsp:nvSpPr>
      <dsp:spPr>
        <a:xfrm>
          <a:off x="5043557" y="3950532"/>
          <a:ext cx="281633" cy="2814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DF8ACC-A6F5-4005-A7F6-883E87489A45}">
      <dsp:nvSpPr>
        <dsp:cNvPr id="0" name=""/>
        <dsp:cNvSpPr/>
      </dsp:nvSpPr>
      <dsp:spPr>
        <a:xfrm>
          <a:off x="7455058" y="2330386"/>
          <a:ext cx="2425633" cy="208916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Understanding &amp; connection with qualities, skills, conduct, culture and ideology of intended profession </a:t>
          </a:r>
        </a:p>
      </dsp:txBody>
      <dsp:txXfrm>
        <a:off x="7810284" y="2636338"/>
        <a:ext cx="1715181" cy="1477265"/>
      </dsp:txXfrm>
    </dsp:sp>
    <dsp:sp modelId="{29BDB394-F010-446E-9083-63150949C8B7}">
      <dsp:nvSpPr>
        <dsp:cNvPr id="0" name=""/>
        <dsp:cNvSpPr/>
      </dsp:nvSpPr>
      <dsp:spPr>
        <a:xfrm>
          <a:off x="6909180" y="2855129"/>
          <a:ext cx="281633" cy="2814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842EA3-B01D-4B18-AF5F-7119219CA715}">
      <dsp:nvSpPr>
        <dsp:cNvPr id="0" name=""/>
        <dsp:cNvSpPr/>
      </dsp:nvSpPr>
      <dsp:spPr>
        <a:xfrm>
          <a:off x="9189402" y="1129097"/>
          <a:ext cx="1980154" cy="17883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Exposure and guidance transforms students to novice professionals </a:t>
          </a:r>
        </a:p>
      </dsp:txBody>
      <dsp:txXfrm>
        <a:off x="9479389" y="1390996"/>
        <a:ext cx="1400180" cy="1264560"/>
      </dsp:txXfrm>
    </dsp:sp>
    <dsp:sp modelId="{D1D46074-81A6-424C-9764-A6F86DE5F7B5}">
      <dsp:nvSpPr>
        <dsp:cNvPr id="0" name=""/>
        <dsp:cNvSpPr/>
      </dsp:nvSpPr>
      <dsp:spPr>
        <a:xfrm>
          <a:off x="5042064" y="3949746"/>
          <a:ext cx="281633" cy="2814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7A6AE-E5C2-4532-88DF-2B58DF0D2696}">
      <dsp:nvSpPr>
        <dsp:cNvPr id="0" name=""/>
        <dsp:cNvSpPr/>
      </dsp:nvSpPr>
      <dsp:spPr>
        <a:xfrm>
          <a:off x="2898524" y="16367"/>
          <a:ext cx="6181590" cy="635177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Construction of Identity takes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place within landscape of practice</a:t>
          </a:r>
        </a:p>
      </dsp:txBody>
      <dsp:txXfrm>
        <a:off x="3803797" y="946563"/>
        <a:ext cx="4371044" cy="4491387"/>
      </dsp:txXfrm>
    </dsp:sp>
    <dsp:sp modelId="{6144B857-B71C-4D1C-B643-A48439CEAB4D}">
      <dsp:nvSpPr>
        <dsp:cNvPr id="0" name=""/>
        <dsp:cNvSpPr/>
      </dsp:nvSpPr>
      <dsp:spPr>
        <a:xfrm>
          <a:off x="5231036" y="-10049"/>
          <a:ext cx="1516567" cy="151656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Curriculum (academic mentors &amp; peers)</a:t>
          </a:r>
        </a:p>
      </dsp:txBody>
      <dsp:txXfrm>
        <a:off x="5453132" y="212047"/>
        <a:ext cx="1072375" cy="1072375"/>
      </dsp:txXfrm>
    </dsp:sp>
    <dsp:sp modelId="{DFA7B5C3-D3B7-4C1B-872F-59C4C2A29ED0}">
      <dsp:nvSpPr>
        <dsp:cNvPr id="0" name=""/>
        <dsp:cNvSpPr/>
      </dsp:nvSpPr>
      <dsp:spPr>
        <a:xfrm>
          <a:off x="6552374" y="377930"/>
          <a:ext cx="1516567" cy="151656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Friends &amp; family</a:t>
          </a:r>
        </a:p>
      </dsp:txBody>
      <dsp:txXfrm>
        <a:off x="6774470" y="600026"/>
        <a:ext cx="1072375" cy="1072375"/>
      </dsp:txXfrm>
    </dsp:sp>
    <dsp:sp modelId="{897238DC-DB1C-492C-A30E-3D175055EA69}">
      <dsp:nvSpPr>
        <dsp:cNvPr id="0" name=""/>
        <dsp:cNvSpPr/>
      </dsp:nvSpPr>
      <dsp:spPr>
        <a:xfrm>
          <a:off x="7454196" y="1418689"/>
          <a:ext cx="1516567" cy="151656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Community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&amp; Volunteering </a:t>
          </a:r>
        </a:p>
      </dsp:txBody>
      <dsp:txXfrm>
        <a:off x="7676292" y="1640785"/>
        <a:ext cx="1072375" cy="1072375"/>
      </dsp:txXfrm>
    </dsp:sp>
    <dsp:sp modelId="{8F6AA314-8A51-490E-B049-FE1307B8A982}">
      <dsp:nvSpPr>
        <dsp:cNvPr id="0" name=""/>
        <dsp:cNvSpPr/>
      </dsp:nvSpPr>
      <dsp:spPr>
        <a:xfrm>
          <a:off x="7650181" y="2781793"/>
          <a:ext cx="1516567" cy="151656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Student Support Services</a:t>
          </a:r>
        </a:p>
      </dsp:txBody>
      <dsp:txXfrm>
        <a:off x="7872277" y="3003889"/>
        <a:ext cx="1072375" cy="1072375"/>
      </dsp:txXfrm>
    </dsp:sp>
    <dsp:sp modelId="{7198109A-7C7C-4557-83A2-A5049DBC970D}">
      <dsp:nvSpPr>
        <dsp:cNvPr id="0" name=""/>
        <dsp:cNvSpPr/>
      </dsp:nvSpPr>
      <dsp:spPr>
        <a:xfrm>
          <a:off x="7078104" y="4034467"/>
          <a:ext cx="1516567" cy="15165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Clubs &amp; Societies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Student Union </a:t>
          </a:r>
        </a:p>
      </dsp:txBody>
      <dsp:txXfrm>
        <a:off x="7300200" y="4256563"/>
        <a:ext cx="1072375" cy="1072375"/>
      </dsp:txXfrm>
    </dsp:sp>
    <dsp:sp modelId="{5A311090-3451-4475-A234-8FEF986952A0}">
      <dsp:nvSpPr>
        <dsp:cNvPr id="0" name=""/>
        <dsp:cNvSpPr/>
      </dsp:nvSpPr>
      <dsp:spPr>
        <a:xfrm>
          <a:off x="5919596" y="4778994"/>
          <a:ext cx="1516567" cy="151656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Careers Services</a:t>
          </a:r>
        </a:p>
      </dsp:txBody>
      <dsp:txXfrm>
        <a:off x="6141692" y="5001090"/>
        <a:ext cx="1072375" cy="1072375"/>
      </dsp:txXfrm>
    </dsp:sp>
    <dsp:sp modelId="{A4D52B73-FC77-44D0-8182-1CB4E7F6FEB3}">
      <dsp:nvSpPr>
        <dsp:cNvPr id="0" name=""/>
        <dsp:cNvSpPr/>
      </dsp:nvSpPr>
      <dsp:spPr>
        <a:xfrm>
          <a:off x="4542475" y="4778994"/>
          <a:ext cx="1516567" cy="151656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Placements internships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Work experience </a:t>
          </a:r>
        </a:p>
      </dsp:txBody>
      <dsp:txXfrm>
        <a:off x="4764571" y="5001090"/>
        <a:ext cx="1072375" cy="1072375"/>
      </dsp:txXfrm>
    </dsp:sp>
    <dsp:sp modelId="{C9C57964-B7CA-4EB7-B1CE-876845F4BB34}">
      <dsp:nvSpPr>
        <dsp:cNvPr id="0" name=""/>
        <dsp:cNvSpPr/>
      </dsp:nvSpPr>
      <dsp:spPr>
        <a:xfrm>
          <a:off x="3383967" y="4034467"/>
          <a:ext cx="1516567" cy="151656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Employers</a:t>
          </a:r>
        </a:p>
      </dsp:txBody>
      <dsp:txXfrm>
        <a:off x="3606063" y="4256563"/>
        <a:ext cx="1072375" cy="1072375"/>
      </dsp:txXfrm>
    </dsp:sp>
    <dsp:sp modelId="{101EC604-C18C-447D-9DDE-893A1CABD369}">
      <dsp:nvSpPr>
        <dsp:cNvPr id="0" name=""/>
        <dsp:cNvSpPr/>
      </dsp:nvSpPr>
      <dsp:spPr>
        <a:xfrm>
          <a:off x="2811890" y="2781793"/>
          <a:ext cx="1516567" cy="151656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Professional bodies</a:t>
          </a:r>
        </a:p>
      </dsp:txBody>
      <dsp:txXfrm>
        <a:off x="3033986" y="3003889"/>
        <a:ext cx="1072375" cy="1072375"/>
      </dsp:txXfrm>
    </dsp:sp>
    <dsp:sp modelId="{1911D7C2-7988-4F47-A749-E86E0F0B260C}">
      <dsp:nvSpPr>
        <dsp:cNvPr id="0" name=""/>
        <dsp:cNvSpPr/>
      </dsp:nvSpPr>
      <dsp:spPr>
        <a:xfrm>
          <a:off x="3007875" y="1418689"/>
          <a:ext cx="1516567" cy="15165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Alumni </a:t>
          </a:r>
        </a:p>
      </dsp:txBody>
      <dsp:txXfrm>
        <a:off x="3229971" y="1640785"/>
        <a:ext cx="1072375" cy="1072375"/>
      </dsp:txXfrm>
    </dsp:sp>
    <dsp:sp modelId="{4F8B1095-8D9B-4244-97B2-2BA64F0EC392}">
      <dsp:nvSpPr>
        <dsp:cNvPr id="0" name=""/>
        <dsp:cNvSpPr/>
      </dsp:nvSpPr>
      <dsp:spPr>
        <a:xfrm>
          <a:off x="3909698" y="377930"/>
          <a:ext cx="1516567" cy="151656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Mentors &amp; role models </a:t>
          </a:r>
        </a:p>
      </dsp:txBody>
      <dsp:txXfrm>
        <a:off x="4131794" y="600026"/>
        <a:ext cx="1072375" cy="10723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7A6AE-E5C2-4532-88DF-2B58DF0D2696}">
      <dsp:nvSpPr>
        <dsp:cNvPr id="0" name=""/>
        <dsp:cNvSpPr/>
      </dsp:nvSpPr>
      <dsp:spPr>
        <a:xfrm>
          <a:off x="2832801" y="149653"/>
          <a:ext cx="6770237" cy="658272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Construction of Identity takes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place within landscape of practice</a:t>
          </a:r>
        </a:p>
      </dsp:txBody>
      <dsp:txXfrm>
        <a:off x="3824279" y="1113671"/>
        <a:ext cx="4787281" cy="4654688"/>
      </dsp:txXfrm>
    </dsp:sp>
    <dsp:sp modelId="{6144B857-B71C-4D1C-B643-A48439CEAB4D}">
      <dsp:nvSpPr>
        <dsp:cNvPr id="0" name=""/>
        <dsp:cNvSpPr/>
      </dsp:nvSpPr>
      <dsp:spPr>
        <a:xfrm>
          <a:off x="5403919" y="27169"/>
          <a:ext cx="1628001" cy="162800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Curriculum (academic mentors &amp; peers)</a:t>
          </a:r>
        </a:p>
      </dsp:txBody>
      <dsp:txXfrm>
        <a:off x="5642334" y="265584"/>
        <a:ext cx="1151171" cy="1151171"/>
      </dsp:txXfrm>
    </dsp:sp>
    <dsp:sp modelId="{DFA7B5C3-D3B7-4C1B-872F-59C4C2A29ED0}">
      <dsp:nvSpPr>
        <dsp:cNvPr id="0" name=""/>
        <dsp:cNvSpPr/>
      </dsp:nvSpPr>
      <dsp:spPr>
        <a:xfrm>
          <a:off x="6809502" y="439885"/>
          <a:ext cx="1628001" cy="162800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Friends &amp; family</a:t>
          </a:r>
        </a:p>
      </dsp:txBody>
      <dsp:txXfrm>
        <a:off x="7047917" y="678300"/>
        <a:ext cx="1151171" cy="1151171"/>
      </dsp:txXfrm>
    </dsp:sp>
    <dsp:sp modelId="{897238DC-DB1C-492C-A30E-3D175055EA69}">
      <dsp:nvSpPr>
        <dsp:cNvPr id="0" name=""/>
        <dsp:cNvSpPr/>
      </dsp:nvSpPr>
      <dsp:spPr>
        <a:xfrm>
          <a:off x="7768822" y="1547000"/>
          <a:ext cx="1628001" cy="162800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Community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&amp; Volunteering </a:t>
          </a:r>
        </a:p>
      </dsp:txBody>
      <dsp:txXfrm>
        <a:off x="8007237" y="1785415"/>
        <a:ext cx="1151171" cy="1151171"/>
      </dsp:txXfrm>
    </dsp:sp>
    <dsp:sp modelId="{8F6AA314-8A51-490E-B049-FE1307B8A982}">
      <dsp:nvSpPr>
        <dsp:cNvPr id="0" name=""/>
        <dsp:cNvSpPr/>
      </dsp:nvSpPr>
      <dsp:spPr>
        <a:xfrm>
          <a:off x="7977302" y="2997012"/>
          <a:ext cx="1628001" cy="162800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Student Support Services</a:t>
          </a:r>
        </a:p>
      </dsp:txBody>
      <dsp:txXfrm>
        <a:off x="8215717" y="3235427"/>
        <a:ext cx="1151171" cy="1151171"/>
      </dsp:txXfrm>
    </dsp:sp>
    <dsp:sp modelId="{7198109A-7C7C-4557-83A2-A5049DBC970D}">
      <dsp:nvSpPr>
        <dsp:cNvPr id="0" name=""/>
        <dsp:cNvSpPr/>
      </dsp:nvSpPr>
      <dsp:spPr>
        <a:xfrm>
          <a:off x="7368752" y="4329552"/>
          <a:ext cx="1628001" cy="162800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Clubs &amp; Societies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Student Union </a:t>
          </a:r>
        </a:p>
      </dsp:txBody>
      <dsp:txXfrm>
        <a:off x="7607167" y="4567967"/>
        <a:ext cx="1151171" cy="1151171"/>
      </dsp:txXfrm>
    </dsp:sp>
    <dsp:sp modelId="{5A311090-3451-4475-A234-8FEF986952A0}">
      <dsp:nvSpPr>
        <dsp:cNvPr id="0" name=""/>
        <dsp:cNvSpPr/>
      </dsp:nvSpPr>
      <dsp:spPr>
        <a:xfrm>
          <a:off x="6136380" y="5121549"/>
          <a:ext cx="1628001" cy="162800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Careers Services</a:t>
          </a:r>
        </a:p>
      </dsp:txBody>
      <dsp:txXfrm>
        <a:off x="6374795" y="5359964"/>
        <a:ext cx="1151171" cy="1151171"/>
      </dsp:txXfrm>
    </dsp:sp>
    <dsp:sp modelId="{A4D52B73-FC77-44D0-8182-1CB4E7F6FEB3}">
      <dsp:nvSpPr>
        <dsp:cNvPr id="0" name=""/>
        <dsp:cNvSpPr/>
      </dsp:nvSpPr>
      <dsp:spPr>
        <a:xfrm>
          <a:off x="4671458" y="5121549"/>
          <a:ext cx="1628001" cy="162800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Placements internships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Work experience </a:t>
          </a:r>
        </a:p>
      </dsp:txBody>
      <dsp:txXfrm>
        <a:off x="4909873" y="5359964"/>
        <a:ext cx="1151171" cy="1151171"/>
      </dsp:txXfrm>
    </dsp:sp>
    <dsp:sp modelId="{C9C57964-B7CA-4EB7-B1CE-876845F4BB34}">
      <dsp:nvSpPr>
        <dsp:cNvPr id="0" name=""/>
        <dsp:cNvSpPr/>
      </dsp:nvSpPr>
      <dsp:spPr>
        <a:xfrm>
          <a:off x="3439086" y="4329552"/>
          <a:ext cx="1628001" cy="162800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Employers</a:t>
          </a:r>
        </a:p>
      </dsp:txBody>
      <dsp:txXfrm>
        <a:off x="3677501" y="4567967"/>
        <a:ext cx="1151171" cy="1151171"/>
      </dsp:txXfrm>
    </dsp:sp>
    <dsp:sp modelId="{101EC604-C18C-447D-9DDE-893A1CABD369}">
      <dsp:nvSpPr>
        <dsp:cNvPr id="0" name=""/>
        <dsp:cNvSpPr/>
      </dsp:nvSpPr>
      <dsp:spPr>
        <a:xfrm>
          <a:off x="2830536" y="2997012"/>
          <a:ext cx="1628001" cy="162800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Professional bodies</a:t>
          </a:r>
        </a:p>
      </dsp:txBody>
      <dsp:txXfrm>
        <a:off x="3068951" y="3235427"/>
        <a:ext cx="1151171" cy="1151171"/>
      </dsp:txXfrm>
    </dsp:sp>
    <dsp:sp modelId="{1911D7C2-7988-4F47-A749-E86E0F0B260C}">
      <dsp:nvSpPr>
        <dsp:cNvPr id="0" name=""/>
        <dsp:cNvSpPr/>
      </dsp:nvSpPr>
      <dsp:spPr>
        <a:xfrm>
          <a:off x="3039016" y="1547000"/>
          <a:ext cx="1628001" cy="162800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Alumni </a:t>
          </a:r>
        </a:p>
      </dsp:txBody>
      <dsp:txXfrm>
        <a:off x="3277431" y="1785415"/>
        <a:ext cx="1151171" cy="1151171"/>
      </dsp:txXfrm>
    </dsp:sp>
    <dsp:sp modelId="{4F8B1095-8D9B-4244-97B2-2BA64F0EC392}">
      <dsp:nvSpPr>
        <dsp:cNvPr id="0" name=""/>
        <dsp:cNvSpPr/>
      </dsp:nvSpPr>
      <dsp:spPr>
        <a:xfrm>
          <a:off x="3998336" y="439885"/>
          <a:ext cx="1628001" cy="162800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Mentors &amp; role models </a:t>
          </a:r>
        </a:p>
      </dsp:txBody>
      <dsp:txXfrm>
        <a:off x="4236751" y="678300"/>
        <a:ext cx="1151171" cy="11511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7FD24-3F8C-41A6-A981-9BD2160EC91B}">
      <dsp:nvSpPr>
        <dsp:cNvPr id="0" name=""/>
        <dsp:cNvSpPr/>
      </dsp:nvSpPr>
      <dsp:spPr>
        <a:xfrm>
          <a:off x="13125" y="959805"/>
          <a:ext cx="2794249" cy="4009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A positive student identity is a vital foundation for learning and engagement with communities of practice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- Pre-entry &amp; early arrival work supports </a:t>
          </a:r>
          <a:r>
            <a:rPr lang="en-GB" sz="1400" kern="1200" dirty="0" err="1"/>
            <a:t>thgroups</a:t>
          </a:r>
          <a:r>
            <a:rPr lang="en-GB" sz="1400" kern="1200" dirty="0"/>
            <a:t> </a:t>
          </a:r>
          <a:r>
            <a:rPr lang="en-GB" sz="1400" kern="1200" dirty="0" err="1"/>
            <a:t>nd</a:t>
          </a:r>
          <a:r>
            <a:rPr lang="en-GB" sz="1400" kern="1200" dirty="0"/>
            <a:t> creating support that is conducive to a is transition and sense of belonging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Awareness of identity challenges faced by diverse positive identity (Jaspal, 2015)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000" kern="1200" dirty="0"/>
        </a:p>
      </dsp:txBody>
      <dsp:txXfrm>
        <a:off x="94966" y="1041646"/>
        <a:ext cx="2630567" cy="2986699"/>
      </dsp:txXfrm>
    </dsp:sp>
    <dsp:sp modelId="{39D547E8-FE12-4EDA-BAB2-8AD836644DB1}">
      <dsp:nvSpPr>
        <dsp:cNvPr id="0" name=""/>
        <dsp:cNvSpPr/>
      </dsp:nvSpPr>
      <dsp:spPr>
        <a:xfrm>
          <a:off x="-1543525" y="2240361"/>
          <a:ext cx="3174686" cy="3174686"/>
        </a:xfrm>
        <a:prstGeom prst="leftCircularArrow">
          <a:avLst>
            <a:gd name="adj1" fmla="val 2120"/>
            <a:gd name="adj2" fmla="val 254695"/>
            <a:gd name="adj3" fmla="val 1954656"/>
            <a:gd name="adj4" fmla="val 8948939"/>
            <a:gd name="adj5" fmla="val 247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20BAD-4C5E-44D7-A464-3ABE80296EEF}">
      <dsp:nvSpPr>
        <dsp:cNvPr id="0" name=""/>
        <dsp:cNvSpPr/>
      </dsp:nvSpPr>
      <dsp:spPr>
        <a:xfrm>
          <a:off x="360136" y="3694310"/>
          <a:ext cx="2091091" cy="8315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latin typeface="Arial" panose="020B0604020202020204"/>
            </a:rPr>
            <a:t>Developing</a:t>
          </a:r>
          <a:r>
            <a:rPr lang="en-GB" sz="1500" b="1" kern="1200" dirty="0"/>
            <a:t> a positive student identity</a:t>
          </a:r>
          <a:r>
            <a:rPr lang="en-GB" sz="1500" b="1" kern="1200" dirty="0">
              <a:latin typeface="Arial" panose="020B0604020202020204"/>
            </a:rPr>
            <a:t> 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>
              <a:latin typeface="Arial" panose="020B0604020202020204"/>
            </a:rPr>
            <a:t>Transition into HE </a:t>
          </a:r>
        </a:p>
      </dsp:txBody>
      <dsp:txXfrm>
        <a:off x="384492" y="3718666"/>
        <a:ext cx="2042379" cy="782846"/>
      </dsp:txXfrm>
    </dsp:sp>
    <dsp:sp modelId="{9D43251E-9AE9-450B-A18E-25E83A8FD620}">
      <dsp:nvSpPr>
        <dsp:cNvPr id="0" name=""/>
        <dsp:cNvSpPr/>
      </dsp:nvSpPr>
      <dsp:spPr>
        <a:xfrm>
          <a:off x="3169152" y="1177740"/>
          <a:ext cx="2758774" cy="3782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 </a:t>
          </a:r>
          <a:r>
            <a:rPr lang="en-GB" sz="1400" kern="1200" dirty="0"/>
            <a:t>Engagement with communities of practice are a key foundation for pre-professional identity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Students must be supported to engage with people and experiences through their time in HE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Explicit focus in learning and teaching to help students reflect on and articulate their evolving identity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100" kern="1200" dirty="0"/>
        </a:p>
      </dsp:txBody>
      <dsp:txXfrm>
        <a:off x="3249954" y="2069040"/>
        <a:ext cx="2597170" cy="2810225"/>
      </dsp:txXfrm>
    </dsp:sp>
    <dsp:sp modelId="{C66B7897-5E23-4A62-AC05-F57BB69AA566}">
      <dsp:nvSpPr>
        <dsp:cNvPr id="0" name=""/>
        <dsp:cNvSpPr/>
      </dsp:nvSpPr>
      <dsp:spPr>
        <a:xfrm rot="21404269">
          <a:off x="1570957" y="106225"/>
          <a:ext cx="3507154" cy="3507154"/>
        </a:xfrm>
        <a:prstGeom prst="circularArrow">
          <a:avLst>
            <a:gd name="adj1" fmla="val 1919"/>
            <a:gd name="adj2" fmla="val 229493"/>
            <a:gd name="adj3" fmla="val 20052799"/>
            <a:gd name="adj4" fmla="val 13033314"/>
            <a:gd name="adj5" fmla="val 22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0ECF9-7514-4103-A063-6A161CBFC9BC}">
      <dsp:nvSpPr>
        <dsp:cNvPr id="0" name=""/>
        <dsp:cNvSpPr/>
      </dsp:nvSpPr>
      <dsp:spPr>
        <a:xfrm>
          <a:off x="3467934" y="1265775"/>
          <a:ext cx="2091091" cy="8315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Developing a pre-professional identity</a:t>
          </a:r>
          <a:r>
            <a:rPr lang="en-GB" sz="1500" b="1" kern="1200" dirty="0">
              <a:latin typeface="Arial" panose="020B0604020202020204"/>
            </a:rPr>
            <a:t> 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>
              <a:latin typeface="Arial" panose="020B0604020202020204"/>
            </a:rPr>
            <a:t>Journey through HE</a:t>
          </a:r>
          <a:endParaRPr lang="en-GB" sz="1500" kern="1200" dirty="0"/>
        </a:p>
      </dsp:txBody>
      <dsp:txXfrm>
        <a:off x="3492290" y="1290131"/>
        <a:ext cx="2042379" cy="782846"/>
      </dsp:txXfrm>
    </dsp:sp>
    <dsp:sp modelId="{8037DE9E-C62B-46C5-86E7-884E2C4D5A9C}">
      <dsp:nvSpPr>
        <dsp:cNvPr id="0" name=""/>
        <dsp:cNvSpPr/>
      </dsp:nvSpPr>
      <dsp:spPr>
        <a:xfrm>
          <a:off x="6180055" y="1199228"/>
          <a:ext cx="2957511" cy="3706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Students need to become fluent in the language of identity in order to articulate and 'claim' their graduate identity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Graduate and professional identity development continues after graduation throughout the career journey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Universities need to re-explore post graduation support and access to networks</a:t>
          </a:r>
        </a:p>
      </dsp:txBody>
      <dsp:txXfrm>
        <a:off x="6265349" y="1284522"/>
        <a:ext cx="2786923" cy="2741556"/>
      </dsp:txXfrm>
    </dsp:sp>
    <dsp:sp modelId="{EDB0D64C-8E10-4F0C-8F97-901644B99488}">
      <dsp:nvSpPr>
        <dsp:cNvPr id="0" name=""/>
        <dsp:cNvSpPr/>
      </dsp:nvSpPr>
      <dsp:spPr>
        <a:xfrm>
          <a:off x="6620503" y="3842710"/>
          <a:ext cx="2091091" cy="8315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Developing a graduate identity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>
              <a:latin typeface="Arial" panose="020B0604020202020204"/>
            </a:rPr>
            <a:t>Transition out of HE</a:t>
          </a:r>
          <a:endParaRPr lang="en-GB" sz="1500" kern="1200" dirty="0"/>
        </a:p>
      </dsp:txBody>
      <dsp:txXfrm>
        <a:off x="6644859" y="3867066"/>
        <a:ext cx="2042379" cy="782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CCB3E-C747-4168-B395-598DCC9488E0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458D0-A68A-467D-89EF-5B83848A3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18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19EDF-32DA-2B40-A28B-2067B9A173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426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458D0-A68A-467D-89EF-5B83848A30A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734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458D0-A68A-467D-89EF-5B83848A30A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761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458D0-A68A-467D-89EF-5B83848A30A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825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458D0-A68A-467D-89EF-5B83848A30A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835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458D0-A68A-467D-89EF-5B83848A30A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95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458D0-A68A-467D-89EF-5B83848A30A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851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458D0-A68A-467D-89EF-5B83848A30A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908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458D0-A68A-467D-89EF-5B83848A30A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444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458D0-A68A-467D-89EF-5B83848A30A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017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458D0-A68A-467D-89EF-5B83848A30A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973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latin typeface="Arial"/>
              <a:cs typeface="Arial"/>
            </a:endParaRPr>
          </a:p>
          <a:p>
            <a:endParaRPr lang="en-GB" sz="1200" dirty="0">
              <a:latin typeface="Arial"/>
              <a:cs typeface="Arial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458D0-A68A-467D-89EF-5B83848A30A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402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E6005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4" y="4015578"/>
            <a:ext cx="11306174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B026E5-3198-8D4C-956B-0E8532CD5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B58F904-7080-FE43-A777-0CCCA7DE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900"/>
            <a:ext cx="5473701" cy="35877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17/03/2022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44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Unsy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5397D-FD76-2E4F-8BFA-B5599B1CF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7B00AC3-9B1E-2E4B-BC7B-406D8A38D1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B21EC89-DA5A-2B4B-B94A-FD5D13BA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FEA125-D139-1A4D-A206-2BABBEE26DC4}"/>
              </a:ext>
            </a:extLst>
          </p:cNvPr>
          <p:cNvSpPr/>
          <p:nvPr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4871E7-C776-E845-B38B-91971ED53532}"/>
              </a:ext>
            </a:extLst>
          </p:cNvPr>
          <p:cNvSpPr/>
          <p:nvPr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8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Unsymetrical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3" y="2813048"/>
            <a:ext cx="3529012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5C663E-9DDC-5B49-A342-3EE516970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5743288-93C1-B747-B6D2-E62ECB66A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2BBD38C-D5E6-E14C-82D7-CDA28865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4952491-1CB4-104F-95DC-3C7A95C11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E6B900-0CAE-6B4C-B741-178AD460BD32}"/>
              </a:ext>
            </a:extLst>
          </p:cNvPr>
          <p:cNvSpPr/>
          <p:nvPr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A1B2DE-F07F-8147-AD48-234D917280D2}"/>
              </a:ext>
            </a:extLst>
          </p:cNvPr>
          <p:cNvSpPr/>
          <p:nvPr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572A3E-7061-AE46-B81E-7EEEF4B2F2A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21664" y="1989138"/>
            <a:ext cx="352742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5E1427-DD3F-9240-BD4A-0CC21218D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DC3E782-E2DF-224A-8EC7-F432750D9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C9432BC-F7ED-AD44-955D-1B98B227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18504C-E8A7-EA43-8DA0-0CE9310D674A}"/>
              </a:ext>
            </a:extLst>
          </p:cNvPr>
          <p:cNvSpPr/>
          <p:nvPr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BB3217-4ECB-9C4E-B129-4CD1A7606E4D}"/>
              </a:ext>
            </a:extLst>
          </p:cNvPr>
          <p:cNvSpPr/>
          <p:nvPr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21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2" y="2813048"/>
            <a:ext cx="3529013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D979E-7EEF-5D4A-8AC3-74C6CE848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0075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2813047"/>
            <a:ext cx="3527425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43422A0-145A-7943-95AD-B9C948D26B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20076" y="2813046"/>
            <a:ext cx="3529012" cy="2884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2A91DF-79A7-914F-947D-CF7274248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EF264802-11B4-5941-991C-96BAD56284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1D1754-6A16-0A4B-9E06-5B285B13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60B23AA-B159-A04B-A49B-76835B629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F568595-A127-5846-A037-D0819A0252E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32288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D682C8-053C-4942-93C0-CDCB02169B50}"/>
              </a:ext>
            </a:extLst>
          </p:cNvPr>
          <p:cNvSpPr/>
          <p:nvPr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2EA856-078C-B74C-87C6-AC58462CB29C}"/>
              </a:ext>
            </a:extLst>
          </p:cNvPr>
          <p:cNvSpPr/>
          <p:nvPr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27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1855C3A-3FE6-774C-8B42-DE78E4C58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3EFCAB50-6370-994D-BF7A-C505E83CF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048F09A-B384-8C49-9343-9C78BE372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632" y="1989138"/>
            <a:ext cx="9378733" cy="2372252"/>
          </a:xfrm>
          <a:prstGeom prst="rect">
            <a:avLst/>
          </a:prstGeom>
        </p:spPr>
        <p:txBody>
          <a:bodyPr lIns="0" rIns="90000" anchor="ctr" anchorCtr="0">
            <a:normAutofit/>
          </a:bodyPr>
          <a:lstStyle>
            <a:lvl1pPr algn="l">
              <a:defRPr sz="4500" b="1">
                <a:solidFill>
                  <a:srgbClr val="E6005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338F5E73-6BFD-7748-BFD6-93FCF46A7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632" y="4542366"/>
            <a:ext cx="9378733" cy="1155172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50F2B-C9D3-F54A-91EC-BEDF952B0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3" y="1010601"/>
            <a:ext cx="963720" cy="7975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AD6DD1-3573-E54F-8768-B0CFC8AFB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785366" y="4899977"/>
            <a:ext cx="963720" cy="7975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4A2B9C-4747-EB44-AD6F-788273471394}"/>
              </a:ext>
            </a:extLst>
          </p:cNvPr>
          <p:cNvSpPr/>
          <p:nvPr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4C44A-5626-1B42-B24C-44A8F39FB460}"/>
              </a:ext>
            </a:extLst>
          </p:cNvPr>
          <p:cNvSpPr/>
          <p:nvPr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2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le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B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F07D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F07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C1597D-B745-8C47-9BCA-19CC45F98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46D80A-BB91-1241-848B-6B912282049B}"/>
              </a:ext>
            </a:extLst>
          </p:cNvPr>
          <p:cNvSpPr/>
          <p:nvPr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B81DC7A-6B12-7D4A-B479-9DCA384957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F07D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472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le 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CE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12688"/>
            <a:ext cx="11306173" cy="182539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00A6E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00A6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5D9431-5C22-DF40-B12F-3B430B2D2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7678BD-869E-C64D-BBB5-DB38A6A8CF00}"/>
              </a:ext>
            </a:extLst>
          </p:cNvPr>
          <p:cNvSpPr/>
          <p:nvPr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FAD923B-E667-FD45-B41A-12791D221D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00A6E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078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mal 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5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00A6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B24E7D-7F6A-0541-9FC9-D284AAA24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1441CAE-3F74-A749-B92B-BA7301BD3CC4}"/>
              </a:ext>
            </a:extLst>
          </p:cNvPr>
          <p:cNvSpPr/>
          <p:nvPr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986C3D8-75F2-AF4D-852E-617DA34AB6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00A6E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1024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mal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01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69F709-E7C3-C149-A260-3C4BD44CD5DB}"/>
              </a:ext>
            </a:extLst>
          </p:cNvPr>
          <p:cNvSpPr/>
          <p:nvPr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C6C068-799F-5647-86FD-975D93E27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635ED3-5E00-7F4E-9AE5-AF4B24A44CF5}"/>
              </a:ext>
            </a:extLst>
          </p:cNvPr>
          <p:cNvSpPr/>
          <p:nvPr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7A12D8D-2172-A24B-A568-26FC3B4B28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C7017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468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ld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3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F07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D2627D-3696-4F4C-8BC6-79103D22C236}"/>
              </a:ext>
            </a:extLst>
          </p:cNvPr>
          <p:cNvSpPr/>
          <p:nvPr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871FCE-6DA7-5549-92C6-554D5232A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0039B7-FA62-F24C-BCFF-BA21679AD8B7}"/>
              </a:ext>
            </a:extLst>
          </p:cNvPr>
          <p:cNvSpPr/>
          <p:nvPr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E8DC3CBE-2843-1642-BD7A-5C7A9BC16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F07D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65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/>
        </p:nvSpPr>
        <p:spPr>
          <a:xfrm>
            <a:off x="0" y="441326"/>
            <a:ext cx="12191999" cy="6300786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6005B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2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9FAFA-C3E1-0844-82DB-27D43E467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86CB3D1-E135-FD4F-A056-483535DECE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899"/>
            <a:ext cx="5473701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rgbClr val="9E0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17/03/2022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86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ld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821E6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867788-B905-9E45-B992-B2C5D2894330}"/>
              </a:ext>
            </a:extLst>
          </p:cNvPr>
          <p:cNvSpPr/>
          <p:nvPr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651983-37A2-2345-917B-4559D70F4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9B5E4C-2015-A748-95FB-CF22799B0CD6}"/>
              </a:ext>
            </a:extLst>
          </p:cNvPr>
          <p:cNvSpPr/>
          <p:nvPr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46CC34B-1499-F541-84B4-B09C59E3E2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821E6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836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ual Green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D9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D5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3AFFF2-502D-054E-B5DC-66A77A6B8A6E}"/>
              </a:ext>
            </a:extLst>
          </p:cNvPr>
          <p:cNvSpPr/>
          <p:nvPr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73C732-A419-E840-970E-326B7FDD4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D91E44-21DE-A842-8B5E-6AD38E86E746}"/>
              </a:ext>
            </a:extLst>
          </p:cNvPr>
          <p:cNvSpPr/>
          <p:nvPr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9BF5122-5B53-AF4A-BB6D-678ABD2D40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C7D53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2601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BB3F0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BB3F0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6247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E60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9965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EC6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E60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795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B5B0A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B5B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B5B0A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204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B90F54-2FD9-B744-B972-C1D92C843C23}"/>
              </a:ext>
            </a:extLst>
          </p:cNvPr>
          <p:cNvSpPr/>
          <p:nvPr/>
        </p:nvSpPr>
        <p:spPr>
          <a:xfrm>
            <a:off x="1" y="431386"/>
            <a:ext cx="12191999" cy="63007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4446B3-A205-CB44-8165-EDDF1073E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96A658-0183-444F-91C4-2F380978AAE1}"/>
              </a:ext>
            </a:extLst>
          </p:cNvPr>
          <p:cNvSpPr txBox="1"/>
          <p:nvPr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>
                <a:solidFill>
                  <a:srgbClr val="E6005B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59629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73252D-FA87-8946-98E6-F10F7EFB191B}"/>
              </a:ext>
            </a:extLst>
          </p:cNvPr>
          <p:cNvSpPr/>
          <p:nvPr/>
        </p:nvSpPr>
        <p:spPr>
          <a:xfrm>
            <a:off x="0" y="441326"/>
            <a:ext cx="12191999" cy="6300786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6005B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6BD13E-6F12-BA45-881A-F273DAED0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E1A0BD-8134-9B4A-AE3E-E7C0EECCD029}"/>
              </a:ext>
            </a:extLst>
          </p:cNvPr>
          <p:cNvSpPr txBox="1"/>
          <p:nvPr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>
                <a:solidFill>
                  <a:srgbClr val="9E043D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72454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818EEC-D27C-9844-8F9A-431793B5929C}"/>
              </a:ext>
            </a:extLst>
          </p:cNvPr>
          <p:cNvSpPr/>
          <p:nvPr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3E8BC-7439-0742-A9FC-77BBB38EF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E62ECB-71C5-2342-A1AF-B7DAA1E1B964}"/>
              </a:ext>
            </a:extLst>
          </p:cNvPr>
          <p:cNvSpPr txBox="1"/>
          <p:nvPr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39493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761" y="2880001"/>
            <a:ext cx="11486267" cy="132959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48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1" y="4222657"/>
            <a:ext cx="11486268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marL="457177" indent="0" algn="ctr">
              <a:buNone/>
              <a:defRPr sz="2000"/>
            </a:lvl2pPr>
            <a:lvl3pPr marL="914354" indent="0" algn="ctr">
              <a:buNone/>
              <a:defRPr sz="1801"/>
            </a:lvl3pPr>
            <a:lvl4pPr marL="1371531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 dirty="0"/>
              <a:t>SUB TITLE IN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5759" y="6321578"/>
            <a:ext cx="2743200" cy="18466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333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477" y="5507027"/>
            <a:ext cx="1460553" cy="99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5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07DCF46-D938-064E-964C-1B901110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8" y="6057899"/>
            <a:ext cx="5473699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17/03/2022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EE9E80-8FF0-8441-B362-4623AB9E8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395D28-07F6-9F47-8128-50C443109906}"/>
              </a:ext>
            </a:extLst>
          </p:cNvPr>
          <p:cNvSpPr/>
          <p:nvPr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ACF5D-95B4-ED49-9DD6-98E123507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989138"/>
            <a:ext cx="11306174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523BD2-753E-0A47-B307-D80B3FF6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BB0FE4-66FF-0E42-841A-3EC5F7C7E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683437-A234-3E4E-8B92-A0C560819C16}"/>
              </a:ext>
            </a:extLst>
          </p:cNvPr>
          <p:cNvSpPr/>
          <p:nvPr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DF1BA5-471A-8044-BDBA-890115BBFF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5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204BD-F3EB-5842-9319-7B613DC25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11306176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4" y="2813048"/>
            <a:ext cx="11306174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EB9E1-DFB3-5C47-B4B9-9B8765B86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AAEC381-AE42-7E44-9B48-79580631F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F2C38B-13DA-064A-AF49-AA97B43EDAB3}"/>
              </a:ext>
            </a:extLst>
          </p:cNvPr>
          <p:cNvSpPr/>
          <p:nvPr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1A03B6-F236-5D46-B133-E912BE6844F9}"/>
              </a:ext>
            </a:extLst>
          </p:cNvPr>
          <p:cNvSpPr/>
          <p:nvPr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0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Fill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15887"/>
            <a:ext cx="12191999" cy="66262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CF8FDB-11E0-114D-9049-11851FC6CA6B}"/>
              </a:ext>
            </a:extLst>
          </p:cNvPr>
          <p:cNvSpPr/>
          <p:nvPr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1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Fill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1999" cy="6857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292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C710-A668-F144-8CC5-039AD81D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5473701" cy="3708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1989138"/>
            <a:ext cx="54737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5C41AB-1925-C846-A884-6B4D4880A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E146BB0-D198-0847-B8BF-82032479A2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D38791-8F3B-A640-A6FC-8EC532732508}"/>
              </a:ext>
            </a:extLst>
          </p:cNvPr>
          <p:cNvSpPr/>
          <p:nvPr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63AD13-8CBA-8648-88F4-6142126E9F9A}"/>
              </a:ext>
            </a:extLst>
          </p:cNvPr>
          <p:cNvSpPr/>
          <p:nvPr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0" y="2813047"/>
            <a:ext cx="5473701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1894" y="2813047"/>
            <a:ext cx="5457193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C387D1-CCDB-AA42-911D-99DAFBC81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4B35524-0F00-1A4F-8D8A-436C881006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45CF166-1A2B-F24F-9192-1EE62922C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5473701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A1D5975-B545-F54E-B266-2A4DDDC8C4C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291895" y="1989139"/>
            <a:ext cx="5457193" cy="63685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F691ED-EF65-C446-B3BD-FB970876AB4D}"/>
              </a:ext>
            </a:extLst>
          </p:cNvPr>
          <p:cNvSpPr/>
          <p:nvPr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AC6DAE-40C2-FC4C-9C8A-8F55F3ECD49F}"/>
              </a:ext>
            </a:extLst>
          </p:cNvPr>
          <p:cNvSpPr/>
          <p:nvPr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7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8E3CDC0-E15C-3D43-A94A-65D5EBAC0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9"/>
            <a:ext cx="11306175" cy="406876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0">
            <a:extLst>
              <a:ext uri="{FF2B5EF4-FFF2-40B4-BE49-F238E27FC236}">
                <a16:creationId xmlns:a16="http://schemas.microsoft.com/office/drawing/2014/main" id="{CB133162-9D93-054D-BEB3-A08241D4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71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576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82" r:id="rId3"/>
    <p:sldLayoutId id="2147483652" r:id="rId4"/>
    <p:sldLayoutId id="2147483676" r:id="rId5"/>
    <p:sldLayoutId id="2147483670" r:id="rId6"/>
    <p:sldLayoutId id="2147483684" r:id="rId7"/>
    <p:sldLayoutId id="2147483659" r:id="rId8"/>
    <p:sldLayoutId id="2147483653" r:id="rId9"/>
    <p:sldLayoutId id="2147483679" r:id="rId10"/>
    <p:sldLayoutId id="2147483680" r:id="rId11"/>
    <p:sldLayoutId id="2147483677" r:id="rId12"/>
    <p:sldLayoutId id="2147483678" r:id="rId13"/>
    <p:sldLayoutId id="2147483683" r:id="rId14"/>
    <p:sldLayoutId id="2147483651" r:id="rId15"/>
    <p:sldLayoutId id="2147483669" r:id="rId16"/>
    <p:sldLayoutId id="2147483662" r:id="rId17"/>
    <p:sldLayoutId id="2147483667" r:id="rId18"/>
    <p:sldLayoutId id="2147483663" r:id="rId19"/>
    <p:sldLayoutId id="2147483661" r:id="rId20"/>
    <p:sldLayoutId id="2147483668" r:id="rId21"/>
    <p:sldLayoutId id="2147483660" r:id="rId22"/>
    <p:sldLayoutId id="2147483687" r:id="rId23"/>
    <p:sldLayoutId id="2147483688" r:id="rId24"/>
    <p:sldLayoutId id="2147483689" r:id="rId25"/>
    <p:sldLayoutId id="2147483685" r:id="rId26"/>
    <p:sldLayoutId id="2147483658" r:id="rId27"/>
    <p:sldLayoutId id="2147483686" r:id="rId28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rgbClr val="E6005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E6005B"/>
        </a:buClr>
        <a:buFont typeface="Wingdings" pitchFamily="2" charset="2"/>
        <a:buChar char="§"/>
        <a:defRPr sz="25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A4A3A4"/>
          </p15:clr>
        </p15:guide>
        <p15:guide id="2" orient="horz" pos="278">
          <p15:clr>
            <a:srgbClr val="A4A3A4"/>
          </p15:clr>
        </p15:guide>
        <p15:guide id="3" pos="2502">
          <p15:clr>
            <a:srgbClr val="A4A3A4"/>
          </p15:clr>
        </p15:guide>
        <p15:guide id="4" pos="2729">
          <p15:clr>
            <a:srgbClr val="A4A3A4"/>
          </p15:clr>
        </p15:guide>
        <p15:guide id="5" pos="4951">
          <p15:clr>
            <a:srgbClr val="A4A3A4"/>
          </p15:clr>
        </p15:guide>
        <p15:guide id="6" pos="5178">
          <p15:clr>
            <a:srgbClr val="A4A3A4"/>
          </p15:clr>
        </p15:guide>
        <p15:guide id="7" pos="7401">
          <p15:clr>
            <a:srgbClr val="A4A3A4"/>
          </p15:clr>
        </p15:guide>
        <p15:guide id="8" orient="horz" pos="504">
          <p15:clr>
            <a:srgbClr val="A4A3A4"/>
          </p15:clr>
        </p15:guide>
        <p15:guide id="9" orient="horz" pos="3816">
          <p15:clr>
            <a:srgbClr val="A4A3A4"/>
          </p15:clr>
        </p15:guide>
        <p15:guide id="10" orient="horz" pos="4042">
          <p15:clr>
            <a:srgbClr val="A4A3A4"/>
          </p15:clr>
        </p15:guide>
        <p15:guide id="11" pos="3727">
          <p15:clr>
            <a:srgbClr val="A4A3A4"/>
          </p15:clr>
        </p15:guide>
        <p15:guide id="12" pos="3953">
          <p15:clr>
            <a:srgbClr val="A4A3A4"/>
          </p15:clr>
        </p15:guide>
        <p15:guide id="13" orient="horz" pos="3589">
          <p15:clr>
            <a:srgbClr val="A4A3A4"/>
          </p15:clr>
        </p15:guide>
        <p15:guide id="14" orient="horz" pos="1139">
          <p15:clr>
            <a:srgbClr val="A4A3A4"/>
          </p15:clr>
        </p15:guide>
        <p15:guide id="15" orient="horz" pos="1253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4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7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1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e.org.u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uminate.prospects.ac.uk/early-careers-survey-2021-jobs-apprenticeships-and-postgraduate-study" TargetMode="External"/><Relationship Id="rId2" Type="http://schemas.openxmlformats.org/officeDocument/2006/relationships/hyperlink" Target="http://www.ise.org.uk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heacademy.ac.uk/knowledge-hub/building-student-engagement-and-belonging-higher-education-time-change-final-report" TargetMode="External"/><Relationship Id="rId4" Type="http://schemas.openxmlformats.org/officeDocument/2006/relationships/hyperlink" Target="https://www.suttontrust.com/wp-content/uploads/2021/02/Covid-19-and-the-University-Experience.pd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79141" y="157694"/>
            <a:ext cx="11246464" cy="609398"/>
          </a:xfrm>
        </p:spPr>
        <p:txBody>
          <a:bodyPr/>
          <a:lstStyle/>
          <a:p>
            <a:r>
              <a:rPr lang="en-US" sz="4400" dirty="0"/>
              <a:t>EMPLOYABILITY CONFERENCE 2022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79140" y="767092"/>
            <a:ext cx="11246465" cy="664797"/>
          </a:xfrm>
        </p:spPr>
        <p:txBody>
          <a:bodyPr/>
          <a:lstStyle/>
          <a:p>
            <a:r>
              <a:rPr lang="en-US" dirty="0"/>
              <a:t>Employability: expanding the narrative for a rapidly changing world – continuing the conversation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2831A-6611-46D6-BF7E-B5564D8EF23C}"/>
              </a:ext>
            </a:extLst>
          </p:cNvPr>
          <p:cNvSpPr txBox="1"/>
          <p:nvPr/>
        </p:nvSpPr>
        <p:spPr>
          <a:xfrm>
            <a:off x="2595156" y="853441"/>
            <a:ext cx="2969621" cy="166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6193D994-E2FC-46EA-98C1-5039ED753C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8" b="1864"/>
          <a:stretch/>
        </p:blipFill>
        <p:spPr>
          <a:xfrm>
            <a:off x="9721923" y="4480472"/>
            <a:ext cx="2409117" cy="221983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75D31BD8-09A3-43EE-A06D-F7CCB3B662E0}"/>
              </a:ext>
            </a:extLst>
          </p:cNvPr>
          <p:cNvSpPr txBox="1">
            <a:spLocks/>
          </p:cNvSpPr>
          <p:nvPr/>
        </p:nvSpPr>
        <p:spPr>
          <a:xfrm>
            <a:off x="379140" y="2819602"/>
            <a:ext cx="11486269" cy="149579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Identity &amp; Employability:  </a:t>
            </a:r>
            <a:b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</a:b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Challenges and Opportunities in the context of Covid-19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j-ea"/>
              <a:cs typeface="+mj-cs"/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C387A22A-54E4-4FCD-A0D4-688FDFB7A4D4}"/>
              </a:ext>
            </a:extLst>
          </p:cNvPr>
          <p:cNvSpPr txBox="1">
            <a:spLocks/>
          </p:cNvSpPr>
          <p:nvPr/>
        </p:nvSpPr>
        <p:spPr>
          <a:xfrm>
            <a:off x="379140" y="4569288"/>
            <a:ext cx="11246465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457177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1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Chris Jones &amp; Cassie White, Nottingham </a:t>
            </a:r>
            <a:r>
              <a:rPr lang="en-GB"/>
              <a:t>Trent University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4981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90612E-5302-47DC-BEB8-CA3379FB6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31212"/>
            <a:ext cx="11306175" cy="1001983"/>
          </a:xfrm>
        </p:spPr>
        <p:txBody>
          <a:bodyPr>
            <a:normAutofit/>
          </a:bodyPr>
          <a:lstStyle/>
          <a:p>
            <a:r>
              <a:rPr lang="en-GB" sz="4000" dirty="0"/>
              <a:t>Journey through HE </a:t>
            </a:r>
          </a:p>
        </p:txBody>
      </p:sp>
      <p:graphicFrame>
        <p:nvGraphicFramePr>
          <p:cNvPr id="7" name="Content Placeholder 6" descr="THe diagram highlights two important aspects of identity through the university journey.  These are self authorship and pre-professional identity.  The speakers will talk through these aspects. ">
            <a:extLst>
              <a:ext uri="{FF2B5EF4-FFF2-40B4-BE49-F238E27FC236}">
                <a16:creationId xmlns:a16="http://schemas.microsoft.com/office/drawing/2014/main" id="{DE119B8C-3B81-4B15-8165-59B40A29069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1118766"/>
              </p:ext>
            </p:extLst>
          </p:nvPr>
        </p:nvGraphicFramePr>
        <p:xfrm>
          <a:off x="285258" y="1357461"/>
          <a:ext cx="11306175" cy="521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E69F334-E2D3-44AE-8BA7-37F85555F3F5}"/>
              </a:ext>
            </a:extLst>
          </p:cNvPr>
          <p:cNvSpPr txBox="1"/>
          <p:nvPr/>
        </p:nvSpPr>
        <p:spPr>
          <a:xfrm>
            <a:off x="285258" y="3963561"/>
            <a:ext cx="2743200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cs typeface="Arial"/>
              </a:rPr>
              <a:t>Exposure to and engagement with communities of practice in HE is key to development of pre-professional identity</a:t>
            </a:r>
          </a:p>
        </p:txBody>
      </p:sp>
    </p:spTree>
    <p:extLst>
      <p:ext uri="{BB962C8B-B14F-4D97-AF65-F5344CB8AC3E}">
        <p14:creationId xmlns:p14="http://schemas.microsoft.com/office/powerpoint/2010/main" val="785296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Picture Placeholder 2" descr="The diagram summarises the main aspects that form the landscape of practice that students are exposed to during their university journey ">
            <a:extLst>
              <a:ext uri="{FF2B5EF4-FFF2-40B4-BE49-F238E27FC236}">
                <a16:creationId xmlns:a16="http://schemas.microsoft.com/office/drawing/2014/main" id="{E9FAAF05-0F87-4FC6-ADF1-65A1CB75D293}"/>
              </a:ext>
            </a:extLst>
          </p:cNvPr>
          <p:cNvGraphicFramePr>
            <a:graphicFrameLocks noGrp="1"/>
          </p:cNvGraphicFramePr>
          <p:nvPr>
            <p:ph type="pic" sz="quarter" idx="12"/>
            <p:extLst>
              <p:ext uri="{D42A27DB-BD31-4B8C-83A1-F6EECF244321}">
                <p14:modId xmlns:p14="http://schemas.microsoft.com/office/powerpoint/2010/main" val="1325924732"/>
              </p:ext>
            </p:extLst>
          </p:nvPr>
        </p:nvGraphicFramePr>
        <p:xfrm>
          <a:off x="132080" y="225583"/>
          <a:ext cx="11978640" cy="6358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7E10D7C-A7B0-4605-B502-D16BC2F422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2080" y="123694"/>
            <a:ext cx="3189636" cy="1001714"/>
          </a:xfrm>
        </p:spPr>
        <p:txBody>
          <a:bodyPr>
            <a:normAutofit fontScale="90000"/>
          </a:bodyPr>
          <a:lstStyle/>
          <a:p>
            <a:r>
              <a:rPr lang="en-GB" dirty="0"/>
              <a:t>Landscape of Practice </a:t>
            </a:r>
          </a:p>
        </p:txBody>
      </p:sp>
    </p:spTree>
    <p:extLst>
      <p:ext uri="{BB962C8B-B14F-4D97-AF65-F5344CB8AC3E}">
        <p14:creationId xmlns:p14="http://schemas.microsoft.com/office/powerpoint/2010/main" val="2240757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icture Placeholder 2">
            <a:extLst>
              <a:ext uri="{FF2B5EF4-FFF2-40B4-BE49-F238E27FC236}">
                <a16:creationId xmlns:a16="http://schemas.microsoft.com/office/drawing/2014/main" id="{59AC33E2-B6C4-44E4-A1D7-0173731A2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type="pic" sz="quarter" idx="12"/>
            <p:extLst>
              <p:ext uri="{D42A27DB-BD31-4B8C-83A1-F6EECF244321}">
                <p14:modId xmlns:p14="http://schemas.microsoft.com/office/powerpoint/2010/main" val="579136659"/>
              </p:ext>
            </p:extLst>
          </p:nvPr>
        </p:nvGraphicFramePr>
        <p:xfrm>
          <a:off x="-71120" y="0"/>
          <a:ext cx="12435840" cy="6776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AFA77E3-2722-4D7B-9430-AB25AD12DE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2912" y="-1001714"/>
            <a:ext cx="11306175" cy="1001714"/>
          </a:xfrm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GB" dirty="0"/>
              <a:t>Landscape of practice during covid</a:t>
            </a:r>
          </a:p>
        </p:txBody>
      </p:sp>
    </p:spTree>
    <p:extLst>
      <p:ext uri="{BB962C8B-B14F-4D97-AF65-F5344CB8AC3E}">
        <p14:creationId xmlns:p14="http://schemas.microsoft.com/office/powerpoint/2010/main" val="1157447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iagram showing Holmes graduate identity model including 4 zones representing different states of identity depending on the extent to which graduate identity has been 'claimed' by an individual and 'affirmed' by others.">
            <a:extLst>
              <a:ext uri="{FF2B5EF4-FFF2-40B4-BE49-F238E27FC236}">
                <a16:creationId xmlns:a16="http://schemas.microsoft.com/office/drawing/2014/main" id="{BD79BEB0-335C-48FB-B999-756B2B3DFE8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44880" y="468272"/>
            <a:ext cx="7204207" cy="587672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B7CA134-7242-4F8D-AFC3-FE853964D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68272"/>
            <a:ext cx="11306175" cy="1001983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rial"/>
                <a:cs typeface="Arial"/>
              </a:rPr>
              <a:t>Transition out of HE </a:t>
            </a:r>
            <a:endParaRPr lang="en-GB" sz="40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43790C-C4C0-41ED-AA8A-24F5E7FF7A80}"/>
              </a:ext>
            </a:extLst>
          </p:cNvPr>
          <p:cNvSpPr txBox="1">
            <a:spLocks/>
          </p:cNvSpPr>
          <p:nvPr/>
        </p:nvSpPr>
        <p:spPr>
          <a:xfrm>
            <a:off x="201075" y="1642362"/>
            <a:ext cx="4419051" cy="3708400"/>
          </a:xfrm>
          <a:prstGeom prst="rect">
            <a:avLst/>
          </a:prstGeom>
        </p:spPr>
        <p:txBody>
          <a:bodyPr vert="horz" lIns="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6005B"/>
              </a:buClr>
              <a:buFont typeface="Wingdings" pitchFamily="2" charset="2"/>
              <a:buChar char="§"/>
              <a:defRPr sz="25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Arial"/>
                <a:cs typeface="Arial"/>
              </a:rPr>
              <a:t>Graduate Identity (Holmes, 2015) </a:t>
            </a:r>
          </a:p>
          <a:p>
            <a:r>
              <a:rPr lang="en-GB" sz="1600" dirty="0">
                <a:latin typeface="Arial"/>
                <a:cs typeface="Arial"/>
              </a:rPr>
              <a:t>Career is an 'identity project' which involves the construction and negotiation of identity</a:t>
            </a:r>
            <a:endParaRPr lang="en-GB" sz="1600" dirty="0"/>
          </a:p>
          <a:p>
            <a:r>
              <a:rPr lang="en-GB" sz="1600" dirty="0">
                <a:latin typeface="Arial"/>
                <a:cs typeface="Arial"/>
              </a:rPr>
              <a:t>Employability can be seen in terms of the relationship between the graduate and the employer</a:t>
            </a:r>
            <a:endParaRPr lang="en-GB" sz="1600" dirty="0"/>
          </a:p>
          <a:p>
            <a:r>
              <a:rPr lang="en-GB" sz="1600" dirty="0">
                <a:latin typeface="Arial"/>
                <a:cs typeface="Arial"/>
              </a:rPr>
              <a:t>To be 'agreed', a graduate identity has to be claimed by an individual and affirmed by others.</a:t>
            </a:r>
            <a:endParaRPr lang="en-GB" sz="1600" dirty="0"/>
          </a:p>
          <a:p>
            <a:r>
              <a:rPr lang="en-GB" sz="1600" dirty="0">
                <a:latin typeface="Arial"/>
                <a:cs typeface="Arial"/>
              </a:rPr>
              <a:t>Graduates will experience a range of different trajectories in the development of their emergent graduate identity post-graduation.</a:t>
            </a:r>
            <a:endParaRPr lang="en-GB" sz="1600" dirty="0"/>
          </a:p>
          <a:p>
            <a:endParaRPr lang="en-GB" sz="1600" dirty="0"/>
          </a:p>
          <a:p>
            <a:endParaRPr lang="en-GB" sz="1400" dirty="0"/>
          </a:p>
          <a:p>
            <a:endParaRPr lang="en-GB" sz="2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0091C4-A6E6-4937-A112-ECEA7811D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6109815" y="6389728"/>
            <a:ext cx="588111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 dirty="0">
                <a:solidFill>
                  <a:schemeClr val="tx1"/>
                </a:solidFill>
                <a:cs typeface="Arial"/>
              </a:rPr>
              <a:t>Modalities of emergent identity (taken from Holmes, 2015)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19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 showing Holmes graduate identity model including 4 zones representing different states of identity depending on the extent to which graduate identity has been 'claimed' by an individual and 'affirmed' by others.">
            <a:extLst>
              <a:ext uri="{FF2B5EF4-FFF2-40B4-BE49-F238E27FC236}">
                <a16:creationId xmlns:a16="http://schemas.microsoft.com/office/drawing/2014/main" id="{8262E46D-B80A-46C4-A3CC-4FCDC6976F3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6" y="-327127"/>
            <a:ext cx="8676226" cy="707750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24A4515-A068-43D4-9ED8-F4AABE9889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7601" y="107626"/>
            <a:ext cx="11306175" cy="1001714"/>
          </a:xfrm>
        </p:spPr>
        <p:txBody>
          <a:bodyPr>
            <a:normAutofit/>
          </a:bodyPr>
          <a:lstStyle/>
          <a:p>
            <a:r>
              <a:rPr lang="en-GB" sz="2400" dirty="0"/>
              <a:t>Modalities of emergent identity </a:t>
            </a:r>
            <a:br>
              <a:rPr lang="en-GB" sz="2400" dirty="0"/>
            </a:br>
            <a:r>
              <a:rPr lang="en-GB" sz="2400" dirty="0"/>
              <a:t>(Holmes, 2015)</a:t>
            </a:r>
          </a:p>
        </p:txBody>
      </p:sp>
    </p:spTree>
    <p:extLst>
      <p:ext uri="{BB962C8B-B14F-4D97-AF65-F5344CB8AC3E}">
        <p14:creationId xmlns:p14="http://schemas.microsoft.com/office/powerpoint/2010/main" val="2965752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2">
            <a:extLst>
              <a:ext uri="{FF2B5EF4-FFF2-40B4-BE49-F238E27FC236}">
                <a16:creationId xmlns:a16="http://schemas.microsoft.com/office/drawing/2014/main" id="{335C07F6-4C99-475F-945B-6F032295D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14" y="338809"/>
            <a:ext cx="11306175" cy="1001713"/>
          </a:xfrm>
        </p:spPr>
        <p:txBody>
          <a:bodyPr anchor="ctr">
            <a:normAutofit/>
          </a:bodyPr>
          <a:lstStyle/>
          <a:p>
            <a:r>
              <a:rPr lang="en-GB" dirty="0"/>
              <a:t>Our thoughts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BECBD4-DE1B-4D49-8476-0B84DCF6DD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380C9A-23DD-4C95-9B3B-9BBE895F36F9}"/>
              </a:ext>
            </a:extLst>
          </p:cNvPr>
          <p:cNvSpPr/>
          <p:nvPr/>
        </p:nvSpPr>
        <p:spPr>
          <a:xfrm>
            <a:off x="0" y="5840356"/>
            <a:ext cx="12192000" cy="88727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 err="1">
                <a:cs typeface="Arial"/>
              </a:rPr>
              <a:t>Lifewide</a:t>
            </a:r>
            <a:r>
              <a:rPr lang="en-GB" dirty="0">
                <a:cs typeface="Arial"/>
              </a:rPr>
              <a:t> and lifelong learning</a:t>
            </a:r>
          </a:p>
          <a:p>
            <a:pPr algn="ctr"/>
            <a:r>
              <a:rPr lang="en-GB" dirty="0">
                <a:cs typeface="Arial"/>
              </a:rPr>
              <a:t>Awareness and acknowledgement of individual and societal context and background</a:t>
            </a:r>
          </a:p>
        </p:txBody>
      </p:sp>
      <p:graphicFrame>
        <p:nvGraphicFramePr>
          <p:cNvPr id="2" name="Diagram 2" descr="Diagram summarising the main points on the identity formation journey for students  ">
            <a:extLst>
              <a:ext uri="{FF2B5EF4-FFF2-40B4-BE49-F238E27FC236}">
                <a16:creationId xmlns:a16="http://schemas.microsoft.com/office/drawing/2014/main" id="{BFAE9BAD-D136-48D4-8267-CB53716C7C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256890"/>
              </p:ext>
            </p:extLst>
          </p:nvPr>
        </p:nvGraphicFramePr>
        <p:xfrm>
          <a:off x="1924050" y="338809"/>
          <a:ext cx="9257895" cy="5719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Shape 9">
            <a:extLst>
              <a:ext uri="{FF2B5EF4-FFF2-40B4-BE49-F238E27FC236}">
                <a16:creationId xmlns:a16="http://schemas.microsoft.com/office/drawing/2014/main" id="{0FD8461E-D063-4AC8-84D2-AEB71F201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30517" y="2808035"/>
            <a:ext cx="2880977" cy="2880977"/>
          </a:xfrm>
          <a:prstGeom prst="leftCircularArrow">
            <a:avLst>
              <a:gd name="adj1" fmla="val 2105"/>
              <a:gd name="adj2" fmla="val 252742"/>
              <a:gd name="adj3" fmla="val 2179571"/>
              <a:gd name="adj4" fmla="val 8776886"/>
              <a:gd name="adj5" fmla="val 2455"/>
            </a:avLst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2687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305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41CCA8-6846-42C8-A1DC-ED907609E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68898"/>
            <a:ext cx="11306175" cy="1001983"/>
          </a:xfrm>
        </p:spPr>
        <p:txBody>
          <a:bodyPr/>
          <a:lstStyle/>
          <a:p>
            <a:r>
              <a:rPr lang="en-GB" sz="4000" dirty="0">
                <a:latin typeface="Arial"/>
                <a:cs typeface="Arial"/>
              </a:rPr>
              <a:t>References</a:t>
            </a:r>
            <a:r>
              <a:rPr lang="en-GB" dirty="0">
                <a:latin typeface="Arial"/>
                <a:cs typeface="Arial"/>
              </a:rPr>
              <a:t> 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2073D3-93FC-4644-9433-154957C8F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3377" y="1270881"/>
            <a:ext cx="11774079" cy="5318221"/>
          </a:xfrm>
        </p:spPr>
        <p:txBody>
          <a:bodyPr>
            <a:noAutofit/>
          </a:bodyPr>
          <a:lstStyle/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  <a:cs typeface="Arial"/>
              </a:rPr>
              <a:t>Banks, J. A. &amp;  McGee Banks, C. A. eds. (2005) Multicultural Education: Issues and Perspectives.  New York, Wiley 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  <a:cs typeface="Arial"/>
              </a:rPr>
              <a:t>Bathmaker, AM., Ingram, N., Waller, R. (2012). Higher education, social class and the mobilisation of capitals: recognising and playing the game. </a:t>
            </a:r>
            <a:r>
              <a:rPr lang="en-GB" sz="1400" i="1" dirty="0">
                <a:latin typeface="+mn-lt"/>
                <a:cs typeface="Arial"/>
              </a:rPr>
              <a:t>British Journal of Sociology of Education</a:t>
            </a:r>
            <a:r>
              <a:rPr lang="en-GB" sz="1400" dirty="0">
                <a:latin typeface="+mn-lt"/>
                <a:cs typeface="Arial"/>
              </a:rPr>
              <a:t>. 34 (</a:t>
            </a:r>
            <a:r>
              <a:rPr lang="en-GB" sz="1400" b="1" dirty="0">
                <a:latin typeface="+mn-lt"/>
                <a:cs typeface="Arial"/>
              </a:rPr>
              <a:t>5-6</a:t>
            </a:r>
            <a:r>
              <a:rPr lang="en-GB" sz="1400" dirty="0">
                <a:latin typeface="+mn-lt"/>
                <a:cs typeface="Arial"/>
              </a:rPr>
              <a:t>), 723-743.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  <a:cs typeface="Arial"/>
              </a:rPr>
              <a:t>Baxter </a:t>
            </a:r>
            <a:r>
              <a:rPr lang="en-GB" sz="1400" dirty="0" err="1">
                <a:latin typeface="+mn-lt"/>
                <a:cs typeface="Arial"/>
              </a:rPr>
              <a:t>Magolda</a:t>
            </a:r>
            <a:r>
              <a:rPr lang="en-GB" sz="1400" dirty="0">
                <a:latin typeface="+mn-lt"/>
                <a:cs typeface="Arial"/>
              </a:rPr>
              <a:t>, M.B (2001)  Making their own way: narratives for transforming Higher education to promote self development.  Sterling, Stylus. 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  <a:cs typeface="Arial"/>
              </a:rPr>
              <a:t>Bennett, C.I. (2003). Comprehensive multicultural education: Theory and Practice. Boston: </a:t>
            </a:r>
            <a:r>
              <a:rPr lang="en-GB" sz="1400" dirty="0" err="1">
                <a:latin typeface="+mn-lt"/>
                <a:cs typeface="Arial"/>
              </a:rPr>
              <a:t>Allyn</a:t>
            </a:r>
            <a:r>
              <a:rPr lang="en-GB" sz="1400" dirty="0">
                <a:latin typeface="+mn-lt"/>
                <a:cs typeface="Arial"/>
              </a:rPr>
              <a:t> and Bacon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  <a:cs typeface="Arial"/>
              </a:rPr>
              <a:t>Boekaerts, M. (1993)  Being concerned with well </a:t>
            </a:r>
            <a:r>
              <a:rPr lang="en-GB" sz="1400" dirty="0">
                <a:cs typeface="Arial"/>
              </a:rPr>
              <a:t>b</a:t>
            </a:r>
            <a:r>
              <a:rPr lang="en-GB" sz="1400" dirty="0">
                <a:latin typeface="+mn-lt"/>
                <a:cs typeface="Arial"/>
              </a:rPr>
              <a:t>eing and with learning </a:t>
            </a:r>
            <a:r>
              <a:rPr lang="en-GB" sz="1400" i="1" dirty="0">
                <a:latin typeface="+mn-lt"/>
                <a:cs typeface="Arial"/>
              </a:rPr>
              <a:t>Educational Psychologist </a:t>
            </a:r>
            <a:r>
              <a:rPr lang="en-GB" sz="1400" dirty="0">
                <a:latin typeface="+mn-lt"/>
                <a:cs typeface="Arial"/>
              </a:rPr>
              <a:t>28 (</a:t>
            </a:r>
            <a:r>
              <a:rPr lang="en-GB" sz="1400" b="1" dirty="0">
                <a:latin typeface="+mn-lt"/>
                <a:cs typeface="Arial"/>
              </a:rPr>
              <a:t>2</a:t>
            </a:r>
            <a:r>
              <a:rPr lang="en-GB" sz="1400" dirty="0">
                <a:latin typeface="+mn-lt"/>
                <a:cs typeface="Arial"/>
              </a:rPr>
              <a:t>) 149 – 167 </a:t>
            </a:r>
            <a:endParaRPr lang="en-GB" sz="1400" dirty="0">
              <a:latin typeface="+mn-lt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  <a:cs typeface="Arial"/>
              </a:rPr>
              <a:t>Briggs, ARJ., Clark, J., Hall, I. (2012). Building Bridges: Understanding student transition to university. Quality in Higher Education. 18(1), 3-21.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  <a:cs typeface="Arial"/>
              </a:rPr>
              <a:t>Breakwell, G.M (1986)  Coping with </a:t>
            </a:r>
            <a:r>
              <a:rPr lang="en-GB" sz="1400" dirty="0">
                <a:cs typeface="Arial"/>
              </a:rPr>
              <a:t>t</a:t>
            </a:r>
            <a:r>
              <a:rPr lang="en-GB" sz="1400" dirty="0">
                <a:latin typeface="+mn-lt"/>
                <a:cs typeface="Arial"/>
              </a:rPr>
              <a:t>hreatened identities. London: Methuen.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  <a:cs typeface="Arial"/>
              </a:rPr>
              <a:t>(Chung, E., Subramaniam, G &amp; </a:t>
            </a:r>
            <a:r>
              <a:rPr lang="en-GB" sz="1400" dirty="0" err="1">
                <a:latin typeface="+mn-lt"/>
                <a:cs typeface="Arial"/>
              </a:rPr>
              <a:t>Dass</a:t>
            </a:r>
            <a:r>
              <a:rPr lang="en-GB" sz="1400" dirty="0">
                <a:latin typeface="+mn-lt"/>
                <a:cs typeface="Arial"/>
              </a:rPr>
              <a:t>, L.C. (2020)  Online learning readiness among university students in Malaysia amidst COVID-19.  </a:t>
            </a:r>
            <a:r>
              <a:rPr lang="en-GB" sz="1400" i="1" dirty="0">
                <a:latin typeface="+mn-lt"/>
                <a:cs typeface="Arial"/>
              </a:rPr>
              <a:t>Asian Journal of University Education</a:t>
            </a:r>
            <a:r>
              <a:rPr lang="en-GB" sz="1400" dirty="0">
                <a:latin typeface="+mn-lt"/>
                <a:cs typeface="Arial"/>
              </a:rPr>
              <a:t> 16 (</a:t>
            </a:r>
            <a:r>
              <a:rPr lang="en-GB" sz="1400" b="1" dirty="0">
                <a:latin typeface="+mn-lt"/>
                <a:cs typeface="Arial"/>
              </a:rPr>
              <a:t>2</a:t>
            </a:r>
            <a:r>
              <a:rPr lang="en-GB" sz="1400" dirty="0">
                <a:latin typeface="+mn-lt"/>
                <a:cs typeface="Arial"/>
              </a:rPr>
              <a:t>) 46 – 58. 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  <a:cs typeface="Arial"/>
              </a:rPr>
              <a:t>Dean, B.A., Campbell, M. (2020) Reshaping work integrated learning in a post-COVID-19 world of work</a:t>
            </a:r>
            <a:r>
              <a:rPr lang="en-GB" sz="1400" i="1" dirty="0">
                <a:latin typeface="+mn-lt"/>
                <a:cs typeface="Arial"/>
              </a:rPr>
              <a:t>.  International Journal of Work-Integrated Learning, </a:t>
            </a:r>
            <a:r>
              <a:rPr lang="en-GB" sz="1400" dirty="0">
                <a:latin typeface="+mn-lt"/>
                <a:cs typeface="Arial"/>
              </a:rPr>
              <a:t>special issue 21 (</a:t>
            </a:r>
            <a:r>
              <a:rPr lang="en-GB" sz="1400" b="1" dirty="0">
                <a:latin typeface="+mn-lt"/>
                <a:cs typeface="Arial"/>
              </a:rPr>
              <a:t>4</a:t>
            </a:r>
            <a:r>
              <a:rPr lang="en-GB" sz="1400" dirty="0">
                <a:latin typeface="+mn-lt"/>
                <a:cs typeface="Arial"/>
              </a:rPr>
              <a:t>) 356 – 364. 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  <a:cs typeface="Arial"/>
              </a:rPr>
              <a:t>Holmes, L. (2015), "Becoming a graduate: the warranting of an emergent identity", Education and Training, 57 (</a:t>
            </a:r>
            <a:r>
              <a:rPr lang="en-GB" sz="1400" b="1" dirty="0">
                <a:latin typeface="+mn-lt"/>
                <a:cs typeface="Arial"/>
              </a:rPr>
              <a:t>2</a:t>
            </a:r>
            <a:r>
              <a:rPr lang="en-GB" sz="1400" dirty="0">
                <a:latin typeface="+mn-lt"/>
                <a:cs typeface="Arial"/>
              </a:rPr>
              <a:t>) 219-238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  <a:cs typeface="Arial"/>
              </a:rPr>
              <a:t>Institute of Student Employers (2021) Can I have your attention?  Why student engagement is a challenge this Autumn (online webinar, downloaded from </a:t>
            </a:r>
            <a:r>
              <a:rPr lang="en-GB" sz="1400" dirty="0">
                <a:latin typeface="+mn-lt"/>
                <a:cs typeface="Arial"/>
                <a:hlinkClick r:id="rId3"/>
              </a:rPr>
              <a:t>www.ise.org.uk</a:t>
            </a:r>
            <a:r>
              <a:rPr lang="en-GB" sz="1400" dirty="0">
                <a:latin typeface="+mn-lt"/>
                <a:cs typeface="Arial"/>
              </a:rPr>
              <a:t>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85653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2DAEA0C-FD41-436C-B1A0-E723AD7EE7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6817" y="1252522"/>
            <a:ext cx="11556084" cy="5336580"/>
          </a:xfrm>
        </p:spPr>
        <p:txBody>
          <a:bodyPr vert="horz" lIns="0" tIns="45720" rIns="91440" bIns="45720" rtlCol="0" anchor="t">
            <a:normAutofit fontScale="25000" lnSpcReduction="20000"/>
          </a:bodyPr>
          <a:lstStyle/>
          <a:p>
            <a:r>
              <a:rPr lang="en-GB" sz="5600" dirty="0">
                <a:latin typeface="+mn-lt"/>
                <a:cs typeface="Arial"/>
              </a:rPr>
              <a:t>Institute of Student Employers (2022) ISE Graduate and School Leaver Vacancy Survey 2022 (downloaded from </a:t>
            </a:r>
            <a:r>
              <a:rPr lang="en-GB" sz="5600" dirty="0">
                <a:latin typeface="+mn-lt"/>
                <a:cs typeface="Arial"/>
                <a:hlinkClick r:id="rId2"/>
              </a:rPr>
              <a:t>www.ise.org.uk</a:t>
            </a:r>
            <a:r>
              <a:rPr lang="en-GB" sz="5600" dirty="0">
                <a:latin typeface="+mn-lt"/>
                <a:cs typeface="Arial"/>
              </a:rPr>
              <a:t>)</a:t>
            </a:r>
            <a:endParaRPr lang="en-GB" sz="5600" dirty="0">
              <a:latin typeface="+mn-lt"/>
            </a:endParaRPr>
          </a:p>
          <a:p>
            <a:r>
              <a:rPr lang="en-GB" sz="5600" dirty="0">
                <a:latin typeface="+mn-lt"/>
                <a:cs typeface="Arial"/>
              </a:rPr>
              <a:t>Jackson, D (2016)  </a:t>
            </a:r>
            <a:r>
              <a:rPr lang="en-GB" sz="5600" b="0" i="0" u="none" strike="noStrike" baseline="0" dirty="0">
                <a:latin typeface="+mn-lt"/>
                <a:cs typeface="Arial"/>
              </a:rPr>
              <a:t>Re-conceptualising graduate employability: the importance of pre-professional identity, </a:t>
            </a:r>
            <a:r>
              <a:rPr lang="en-GB" sz="5600" b="0" i="1" u="none" strike="noStrike" baseline="0" dirty="0">
                <a:latin typeface="+mn-lt"/>
                <a:cs typeface="Arial"/>
              </a:rPr>
              <a:t>Higher Education Research &amp; Development, </a:t>
            </a:r>
            <a:r>
              <a:rPr lang="en-GB" sz="5600" dirty="0">
                <a:latin typeface="+mn-lt"/>
                <a:cs typeface="Arial"/>
              </a:rPr>
              <a:t>35 (</a:t>
            </a:r>
            <a:r>
              <a:rPr lang="en-GB" sz="5600" b="1" dirty="0">
                <a:latin typeface="+mn-lt"/>
                <a:cs typeface="Arial"/>
              </a:rPr>
              <a:t>5</a:t>
            </a:r>
            <a:r>
              <a:rPr lang="en-GB" sz="5600" dirty="0">
                <a:latin typeface="+mn-lt"/>
                <a:cs typeface="Arial"/>
              </a:rPr>
              <a:t>), 925-939</a:t>
            </a:r>
            <a:endParaRPr lang="en-GB" sz="5600" dirty="0">
              <a:latin typeface="+mn-lt"/>
            </a:endParaRPr>
          </a:p>
          <a:p>
            <a:r>
              <a:rPr lang="en-GB" sz="5600" dirty="0">
                <a:latin typeface="+mn-lt"/>
                <a:cs typeface="Arial"/>
              </a:rPr>
              <a:t>Jaspal, R (2015) Constructing and protecting identity in a diverse higher education context, </a:t>
            </a:r>
            <a:r>
              <a:rPr lang="en-GB" sz="5600" i="1" dirty="0">
                <a:latin typeface="+mn-lt"/>
                <a:cs typeface="Arial"/>
              </a:rPr>
              <a:t>Perspectives: Policy and Practice in Higher Education</a:t>
            </a:r>
            <a:r>
              <a:rPr lang="en-GB" sz="5600" dirty="0">
                <a:latin typeface="+mn-lt"/>
                <a:cs typeface="Arial"/>
              </a:rPr>
              <a:t> 19 (</a:t>
            </a:r>
            <a:r>
              <a:rPr lang="en-GB" sz="5600" b="1" dirty="0">
                <a:latin typeface="+mn-lt"/>
                <a:cs typeface="Arial"/>
              </a:rPr>
              <a:t>4</a:t>
            </a:r>
            <a:r>
              <a:rPr lang="en-GB" sz="5600" dirty="0">
                <a:latin typeface="+mn-lt"/>
                <a:cs typeface="Arial"/>
              </a:rPr>
              <a:t>) 27 – 134</a:t>
            </a:r>
          </a:p>
          <a:p>
            <a:r>
              <a:rPr lang="en-GB" sz="5600" dirty="0">
                <a:latin typeface="+mn-lt"/>
              </a:rPr>
              <a:t>Jaspal, R. &amp; Breakwell, G. M. (eds.) (2014). Identity Process Theory: Identity, social action and social change. Cambridge: Cambridge University Press.</a:t>
            </a:r>
          </a:p>
          <a:p>
            <a:r>
              <a:rPr lang="en-GB" sz="5600" dirty="0">
                <a:latin typeface="+mn-lt"/>
                <a:cs typeface="Arial"/>
              </a:rPr>
              <a:t>JISC (2021), Prospects Early Careers Survey 2021 (downloaded from </a:t>
            </a:r>
            <a:r>
              <a:rPr lang="en-GB" sz="5600" dirty="0">
                <a:latin typeface="+mn-lt"/>
                <a:cs typeface="Arial"/>
                <a:hlinkClick r:id="rId3"/>
              </a:rPr>
              <a:t>https://luminate.prospects.ac.uk/early-careers-survey-2021-jobs-apprenticeships-and-postgraduate-study</a:t>
            </a:r>
            <a:r>
              <a:rPr lang="en-GB" sz="5600" dirty="0">
                <a:latin typeface="+mn-lt"/>
                <a:cs typeface="Arial"/>
              </a:rPr>
              <a:t>) </a:t>
            </a:r>
            <a:endParaRPr lang="en-GB" sz="5600" dirty="0">
              <a:solidFill>
                <a:srgbClr val="000000"/>
              </a:solidFill>
              <a:latin typeface="+mn-lt"/>
              <a:cs typeface="Arial"/>
            </a:endParaRPr>
          </a:p>
          <a:p>
            <a:r>
              <a:rPr lang="en-GB" sz="5600" dirty="0">
                <a:latin typeface="+mn-lt"/>
                <a:cs typeface="Arial"/>
              </a:rPr>
              <a:t>Sutton Trust  (2021) Covid 19 and the University Experience </a:t>
            </a:r>
            <a:r>
              <a:rPr lang="en-GB" sz="5600" dirty="0">
                <a:latin typeface="+mn-lt"/>
                <a:cs typeface="Arial"/>
                <a:hlinkClick r:id="rId4"/>
              </a:rPr>
              <a:t>https://www.suttontrust.com/wp-content/uploads/2021/02/Covid-19-and-the-University-Experience.pdf</a:t>
            </a:r>
            <a:r>
              <a:rPr lang="en-GB" sz="5600" dirty="0">
                <a:latin typeface="+mn-lt"/>
                <a:cs typeface="Arial"/>
              </a:rPr>
              <a:t> </a:t>
            </a:r>
          </a:p>
          <a:p>
            <a:r>
              <a:rPr lang="en-GB" sz="5600" dirty="0">
                <a:latin typeface="+mn-lt"/>
                <a:cs typeface="Arial"/>
              </a:rPr>
              <a:t>Tan, C. (2021) The impact of COVID-19 on student motivation, community of inquiry and learning performance.  </a:t>
            </a:r>
            <a:r>
              <a:rPr lang="en-GB" sz="5600" i="1" dirty="0">
                <a:latin typeface="+mn-lt"/>
                <a:cs typeface="Arial"/>
              </a:rPr>
              <a:t>Asian Education and Development Studies</a:t>
            </a:r>
            <a:r>
              <a:rPr lang="en-GB" sz="5600" dirty="0">
                <a:latin typeface="+mn-lt"/>
                <a:cs typeface="Arial"/>
              </a:rPr>
              <a:t> 10 (</a:t>
            </a:r>
            <a:r>
              <a:rPr lang="en-GB" sz="5600" b="1" dirty="0">
                <a:latin typeface="+mn-lt"/>
                <a:cs typeface="Arial"/>
              </a:rPr>
              <a:t>2</a:t>
            </a:r>
            <a:r>
              <a:rPr lang="en-GB" sz="5600" dirty="0">
                <a:latin typeface="+mn-lt"/>
                <a:cs typeface="Arial"/>
              </a:rPr>
              <a:t>) 308 – 321</a:t>
            </a:r>
          </a:p>
          <a:p>
            <a:r>
              <a:rPr lang="en-GB" sz="5600" dirty="0" err="1">
                <a:latin typeface="+mn-lt"/>
              </a:rPr>
              <a:t>Tarc</a:t>
            </a:r>
            <a:r>
              <a:rPr lang="en-GB" sz="5600" dirty="0">
                <a:latin typeface="+mn-lt"/>
              </a:rPr>
              <a:t>, P. (2020) Education post “Covid-19”: Revisioning the face-to-face classroom  </a:t>
            </a:r>
            <a:r>
              <a:rPr lang="en-GB" sz="5600" i="1" dirty="0">
                <a:latin typeface="+mn-lt"/>
              </a:rPr>
              <a:t>Current Issues in Comparative Education, </a:t>
            </a:r>
            <a:r>
              <a:rPr lang="en-GB" sz="5600" dirty="0">
                <a:latin typeface="+mn-lt"/>
              </a:rPr>
              <a:t>22 (</a:t>
            </a:r>
            <a:r>
              <a:rPr lang="en-GB" sz="5600" b="1" dirty="0">
                <a:latin typeface="+mn-lt"/>
              </a:rPr>
              <a:t>1</a:t>
            </a:r>
            <a:r>
              <a:rPr lang="en-GB" sz="5600" dirty="0">
                <a:latin typeface="+mn-lt"/>
              </a:rPr>
              <a:t>) 121 – 124. </a:t>
            </a:r>
          </a:p>
          <a:p>
            <a:r>
              <a:rPr lang="en-GB" sz="5600" dirty="0" err="1">
                <a:latin typeface="+mn-lt"/>
                <a:cs typeface="Arial"/>
              </a:rPr>
              <a:t>Trede</a:t>
            </a:r>
            <a:r>
              <a:rPr lang="en-GB" sz="5600" dirty="0">
                <a:latin typeface="+mn-lt"/>
                <a:cs typeface="Arial"/>
              </a:rPr>
              <a:t>, F., Macklin, R., &amp; Bridges, D. (</a:t>
            </a:r>
            <a:r>
              <a:rPr lang="en-GB" sz="5600" dirty="0">
                <a:solidFill>
                  <a:srgbClr val="000085"/>
                </a:solidFill>
                <a:latin typeface="+mn-lt"/>
                <a:cs typeface="Arial"/>
              </a:rPr>
              <a:t>2012</a:t>
            </a:r>
            <a:r>
              <a:rPr lang="en-GB" sz="5600" dirty="0">
                <a:latin typeface="+mn-lt"/>
                <a:cs typeface="Arial"/>
              </a:rPr>
              <a:t>). Professional identity development: A review of the Higher Education literature. </a:t>
            </a:r>
            <a:r>
              <a:rPr lang="en-GB" sz="5600" i="1" dirty="0">
                <a:latin typeface="+mn-lt"/>
                <a:cs typeface="Arial"/>
              </a:rPr>
              <a:t>Studies in Higher Education</a:t>
            </a:r>
            <a:r>
              <a:rPr lang="en-GB" sz="5600" dirty="0">
                <a:latin typeface="+mn-lt"/>
                <a:cs typeface="Arial"/>
              </a:rPr>
              <a:t>, 37(</a:t>
            </a:r>
            <a:r>
              <a:rPr lang="en-GB" sz="5600" b="1" dirty="0">
                <a:latin typeface="+mn-lt"/>
                <a:cs typeface="Arial"/>
              </a:rPr>
              <a:t>3</a:t>
            </a:r>
            <a:r>
              <a:rPr lang="en-GB" sz="5600" dirty="0">
                <a:latin typeface="+mn-lt"/>
                <a:cs typeface="Arial"/>
              </a:rPr>
              <a:t>), 365–384.</a:t>
            </a:r>
            <a:endParaRPr lang="en-GB" sz="5600" dirty="0">
              <a:latin typeface="+mn-lt"/>
            </a:endParaRPr>
          </a:p>
          <a:p>
            <a:r>
              <a:rPr lang="en-GB" sz="5600" dirty="0">
                <a:latin typeface="+mn-lt"/>
                <a:cs typeface="Arial"/>
              </a:rPr>
              <a:t>Thomas, L. (2012) Building student engagement and belonging in higher education at a time of change.  Higher Education Academy, York, England.  </a:t>
            </a:r>
            <a:r>
              <a:rPr lang="en-GB" sz="5600" dirty="0">
                <a:latin typeface="+mn-lt"/>
                <a:cs typeface="Arial"/>
                <a:hlinkClick r:id="rId5"/>
              </a:rPr>
              <a:t>https://www.heacademy.ac.uk/knowledge-hub/building-student-engagement-and-belonging-higher-education-time-change-final-report</a:t>
            </a:r>
            <a:r>
              <a:rPr lang="en-GB" sz="5600" dirty="0">
                <a:latin typeface="+mn-lt"/>
                <a:cs typeface="Arial"/>
              </a:rPr>
              <a:t> </a:t>
            </a:r>
          </a:p>
          <a:p>
            <a:endParaRPr lang="en-GB" sz="16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FC7C064-052F-459B-8CF5-2A66AE049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68898"/>
            <a:ext cx="11306175" cy="1001983"/>
          </a:xfrm>
        </p:spPr>
        <p:txBody>
          <a:bodyPr/>
          <a:lstStyle/>
          <a:p>
            <a:r>
              <a:rPr lang="en-GB" sz="4000" dirty="0">
                <a:latin typeface="Arial"/>
                <a:cs typeface="Arial"/>
              </a:rPr>
              <a:t>References</a:t>
            </a:r>
            <a:r>
              <a:rPr lang="en-GB" dirty="0">
                <a:latin typeface="Arial"/>
                <a:cs typeface="Arial"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3029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65761" y="2880001"/>
            <a:ext cx="11486267" cy="664799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91167D23-4D7C-4CFF-839A-153659C1C0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8" b="1864"/>
          <a:stretch/>
        </p:blipFill>
        <p:spPr>
          <a:xfrm>
            <a:off x="9721923" y="4480472"/>
            <a:ext cx="2409117" cy="221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65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4C163-DA4B-4DB7-8FE9-9153A5300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2504525"/>
            <a:ext cx="11306175" cy="1848949"/>
          </a:xfrm>
        </p:spPr>
        <p:txBody>
          <a:bodyPr>
            <a:noAutofit/>
          </a:bodyPr>
          <a:lstStyle/>
          <a:p>
            <a:r>
              <a:rPr lang="en-GB" sz="4800" dirty="0"/>
              <a:t>Identity &amp; Employability:  </a:t>
            </a:r>
            <a:br>
              <a:rPr lang="en-GB" sz="4400" dirty="0"/>
            </a:br>
            <a:r>
              <a:rPr lang="en-GB" sz="4400" dirty="0"/>
              <a:t>Challenges and Opportunities in the context of Covid-19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4CA97-E080-4B87-B1BF-F6DA41A2A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837672"/>
            <a:ext cx="11306174" cy="1155172"/>
          </a:xfrm>
        </p:spPr>
        <p:txBody>
          <a:bodyPr/>
          <a:lstStyle/>
          <a:p>
            <a:r>
              <a:rPr lang="en-GB" dirty="0"/>
              <a:t>Chris Jones &amp; Cassie White 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A7961-4111-4B8D-AD22-E5584F364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42E9-89D0-D246-B0E5-635614E13D75}" type="datetime1">
              <a:rPr lang="en-GB" smtClean="0"/>
              <a:pPr/>
              <a:t>17/03/2022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31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A8971D-43F6-441E-B634-5A2684817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501319"/>
            <a:ext cx="11306175" cy="1001983"/>
          </a:xfrm>
        </p:spPr>
        <p:txBody>
          <a:bodyPr>
            <a:normAutofit/>
          </a:bodyPr>
          <a:lstStyle/>
          <a:p>
            <a:r>
              <a:rPr lang="en-GB" sz="4000" dirty="0"/>
              <a:t>Aim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7B45CB-ADF4-41D8-95C4-8FD13387A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2" y="1671626"/>
            <a:ext cx="11306174" cy="3895305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GB" sz="2400" dirty="0">
                <a:latin typeface="+mj-lt"/>
                <a:cs typeface="Arial"/>
              </a:rPr>
              <a:t>Explore the importance of identity throughout the university journey in relation to employability </a:t>
            </a:r>
          </a:p>
          <a:p>
            <a:r>
              <a:rPr lang="en-GB" sz="2400" dirty="0">
                <a:latin typeface="+mj-lt"/>
                <a:cs typeface="Arial"/>
              </a:rPr>
              <a:t>Reflect on some of the issues that are emerging from the Covid-19 pandemic and the impact these may be having on identity formation for students in relation to learning for employability </a:t>
            </a:r>
            <a:endParaRPr lang="en-GB" dirty="0"/>
          </a:p>
          <a:p>
            <a:r>
              <a:rPr lang="en-GB" sz="2400" dirty="0">
                <a:effectLst/>
                <a:latin typeface="+mj-lt"/>
                <a:cs typeface="Arial"/>
              </a:rPr>
              <a:t>Discuss how we can revise and reimagine our approach to make identity more central </a:t>
            </a:r>
            <a:r>
              <a:rPr lang="en-GB" sz="2400" dirty="0">
                <a:latin typeface="+mj-lt"/>
                <a:cs typeface="Arial"/>
              </a:rPr>
              <a:t>within</a:t>
            </a:r>
            <a:r>
              <a:rPr lang="en-GB" sz="2400" dirty="0">
                <a:effectLst/>
                <a:latin typeface="+mj-lt"/>
                <a:cs typeface="Arial"/>
              </a:rPr>
              <a:t> employability in future</a:t>
            </a:r>
            <a:r>
              <a:rPr lang="en-GB" sz="2400" dirty="0">
                <a:latin typeface="+mj-lt"/>
                <a:cs typeface="Arial"/>
              </a:rPr>
              <a:t> </a:t>
            </a:r>
            <a:endParaRPr lang="en-GB" sz="2400" dirty="0">
              <a:effectLst/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7760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1AF562-4810-478F-A0F0-5C7844758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31212"/>
            <a:ext cx="11306175" cy="1001983"/>
          </a:xfrm>
        </p:spPr>
        <p:txBody>
          <a:bodyPr anchor="ctr">
            <a:normAutofit/>
          </a:bodyPr>
          <a:lstStyle/>
          <a:p>
            <a:r>
              <a:rPr lang="en-GB" sz="4000" dirty="0"/>
              <a:t>Covid impact: student concerns</a:t>
            </a:r>
          </a:p>
        </p:txBody>
      </p:sp>
      <p:graphicFrame>
        <p:nvGraphicFramePr>
          <p:cNvPr id="79" name="Content Placeholder 33" descr="This diagram summarises some key statistics around the impact of covid from a student perspective.  These will be covered &amp; discussed by the speakers. ">
            <a:extLst>
              <a:ext uri="{FF2B5EF4-FFF2-40B4-BE49-F238E27FC236}">
                <a16:creationId xmlns:a16="http://schemas.microsoft.com/office/drawing/2014/main" id="{CF8EE0CF-4668-4A6E-9374-6F558BE0FCD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07118679"/>
              </p:ext>
            </p:extLst>
          </p:nvPr>
        </p:nvGraphicFramePr>
        <p:xfrm>
          <a:off x="442913" y="1989138"/>
          <a:ext cx="11306174" cy="443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074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1AF562-4810-478F-A0F0-5C7844758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1" y="453590"/>
            <a:ext cx="11306175" cy="100198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700" dirty="0"/>
              <a:t>Covid impact: affecting all areas of engagement</a:t>
            </a:r>
          </a:p>
        </p:txBody>
      </p:sp>
      <p:graphicFrame>
        <p:nvGraphicFramePr>
          <p:cNvPr id="8" name="Content Placeholder 1" descr="This diagram summarises some key statistics around the impact of covid from a student perspective.  These will be covered &amp; discussed by the speakers.">
            <a:extLst>
              <a:ext uri="{FF2B5EF4-FFF2-40B4-BE49-F238E27FC236}">
                <a16:creationId xmlns:a16="http://schemas.microsoft.com/office/drawing/2014/main" id="{363F2CE7-3585-447F-AC2C-F2B613BA244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82062485"/>
              </p:ext>
            </p:extLst>
          </p:nvPr>
        </p:nvGraphicFramePr>
        <p:xfrm>
          <a:off x="212875" y="1989138"/>
          <a:ext cx="11766249" cy="42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046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79345B-5077-46F6-AE5B-10F735C9A33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74063" y="6019800"/>
            <a:ext cx="3649662" cy="533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6005B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Twitter screenshot used with permission from Dr. Liam Kennedy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5" descr="Photo of empty classroom with text: Students are clamouring to return to in-person learning, they said.  Amazing that all 58 were wearing invisibility cloaks today.  Screenshot from twitter">
            <a:extLst>
              <a:ext uri="{FF2B5EF4-FFF2-40B4-BE49-F238E27FC236}">
                <a16:creationId xmlns:a16="http://schemas.microsoft.com/office/drawing/2014/main" id="{1EA0E088-1785-4604-9151-8E93634A3F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167380" y="619859"/>
            <a:ext cx="5115897" cy="5933383"/>
          </a:xfrm>
        </p:spPr>
      </p:pic>
    </p:spTree>
    <p:extLst>
      <p:ext uri="{BB962C8B-B14F-4D97-AF65-F5344CB8AC3E}">
        <p14:creationId xmlns:p14="http://schemas.microsoft.com/office/powerpoint/2010/main" val="3008472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2" descr="Diagram is a summary of the three main areas that will be covered; the transition into, through and out of Higher ed. &#10;">
            <a:extLst>
              <a:ext uri="{FF2B5EF4-FFF2-40B4-BE49-F238E27FC236}">
                <a16:creationId xmlns:a16="http://schemas.microsoft.com/office/drawing/2014/main" id="{BFAE9BAD-D136-48D4-8267-CB53716C7C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7073825"/>
              </p:ext>
            </p:extLst>
          </p:nvPr>
        </p:nvGraphicFramePr>
        <p:xfrm>
          <a:off x="1699865" y="1573268"/>
          <a:ext cx="8520184" cy="5918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2" name="Title 2">
            <a:extLst>
              <a:ext uri="{FF2B5EF4-FFF2-40B4-BE49-F238E27FC236}">
                <a16:creationId xmlns:a16="http://schemas.microsoft.com/office/drawing/2014/main" id="{335C07F6-4C99-475F-945B-6F032295D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</p:spPr>
        <p:txBody>
          <a:bodyPr anchor="ctr">
            <a:normAutofit/>
          </a:bodyPr>
          <a:lstStyle/>
          <a:p>
            <a:r>
              <a:rPr lang="en-GB" sz="4000" dirty="0">
                <a:latin typeface="Arial"/>
                <a:cs typeface="Arial"/>
              </a:rPr>
              <a:t>Identity Lens</a:t>
            </a:r>
            <a:endParaRPr lang="en-GB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BCADFD-F5BE-46C1-938E-206CF164CBAD}"/>
              </a:ext>
            </a:extLst>
          </p:cNvPr>
          <p:cNvSpPr txBox="1"/>
          <p:nvPr/>
        </p:nvSpPr>
        <p:spPr>
          <a:xfrm>
            <a:off x="442912" y="2005795"/>
            <a:ext cx="1103409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cs typeface="Arial"/>
              </a:rPr>
              <a:t>How might we understand some of these impacts through the lens of identity development?  </a:t>
            </a:r>
          </a:p>
          <a:p>
            <a:endParaRPr lang="en-GB" sz="2000">
              <a:cs typeface="Arial"/>
            </a:endParaRPr>
          </a:p>
          <a:p>
            <a:r>
              <a:rPr lang="en-GB" sz="2000">
                <a:cs typeface="Arial"/>
              </a:rPr>
              <a:t>What does this tell us about the key role of identity within employability and the student journey?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049992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C7D8C7-C322-4693-B679-9C755E100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62" y="427038"/>
            <a:ext cx="11306175" cy="1001983"/>
          </a:xfrm>
        </p:spPr>
        <p:txBody>
          <a:bodyPr/>
          <a:lstStyle/>
          <a:p>
            <a:r>
              <a:rPr lang="en-GB" sz="4000" dirty="0">
                <a:latin typeface="Arial"/>
                <a:cs typeface="Arial"/>
              </a:rPr>
              <a:t>Identity lens</a:t>
            </a:r>
            <a:r>
              <a:rPr lang="en-GB" dirty="0">
                <a:latin typeface="Arial"/>
                <a:cs typeface="Arial"/>
              </a:rPr>
              <a:t> - overview of our key points</a:t>
            </a:r>
            <a:endParaRPr lang="en-GB" dirty="0"/>
          </a:p>
        </p:txBody>
      </p:sp>
      <p:sp>
        <p:nvSpPr>
          <p:cNvPr id="2" name="Content Placeholder 1" descr="This slide summarises key points around identity and provides summary information around the discussion points that the speakers will be covering in the talk">
            <a:extLst>
              <a:ext uri="{FF2B5EF4-FFF2-40B4-BE49-F238E27FC236}">
                <a16:creationId xmlns:a16="http://schemas.microsoft.com/office/drawing/2014/main" id="{ABE96BD2-37B7-4C4F-9F12-7619A6A0A3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0850" y="1662666"/>
            <a:ext cx="11297892" cy="3849204"/>
          </a:xfrm>
        </p:spPr>
        <p:txBody>
          <a:bodyPr vert="horz" lIns="0" tIns="45720" rIns="91440" bIns="45720" rtlCol="0" anchor="t">
            <a:normAutofit fontScale="92500" lnSpcReduction="20000"/>
          </a:bodyPr>
          <a:lstStyle/>
          <a:p>
            <a:r>
              <a:rPr lang="en-GB" dirty="0">
                <a:latin typeface="Arial"/>
                <a:cs typeface="Arial"/>
              </a:rPr>
              <a:t>Identity is a critical element of employability</a:t>
            </a:r>
          </a:p>
          <a:p>
            <a:r>
              <a:rPr lang="en-GB" dirty="0">
                <a:latin typeface="Arial"/>
                <a:cs typeface="Arial"/>
              </a:rPr>
              <a:t>Higher education is a key stage in the development of personal and professional identity</a:t>
            </a:r>
            <a:endParaRPr lang="en-GB" dirty="0"/>
          </a:p>
          <a:p>
            <a:r>
              <a:rPr lang="en-GB" dirty="0">
                <a:latin typeface="Arial"/>
                <a:cs typeface="Arial"/>
              </a:rPr>
              <a:t>Identity is developed in the context of interactions with others</a:t>
            </a:r>
          </a:p>
          <a:p>
            <a:r>
              <a:rPr lang="en-GB" dirty="0">
                <a:latin typeface="Arial"/>
                <a:cs typeface="Arial"/>
              </a:rPr>
              <a:t>Experiences during Covid may have disrupted opportunities for positive identity development, leading to uncertainty and / or disengagement</a:t>
            </a:r>
            <a:endParaRPr lang="en-GB" dirty="0"/>
          </a:p>
          <a:p>
            <a:r>
              <a:rPr lang="en-GB" dirty="0">
                <a:latin typeface="Arial"/>
                <a:cs typeface="Arial"/>
              </a:rPr>
              <a:t>What therefore can HEIs do to</a:t>
            </a:r>
            <a:r>
              <a:rPr lang="en-GB" b="1" dirty="0">
                <a:latin typeface="Arial"/>
                <a:cs typeface="Arial"/>
              </a:rPr>
              <a:t> re-centre, re-connect and re-motivate </a:t>
            </a:r>
            <a:r>
              <a:rPr lang="en-GB" dirty="0">
                <a:latin typeface="Arial"/>
                <a:cs typeface="Arial"/>
              </a:rPr>
              <a:t>students and graduates?</a:t>
            </a:r>
          </a:p>
          <a:p>
            <a:r>
              <a:rPr lang="en-GB" dirty="0">
                <a:latin typeface="Arial"/>
                <a:cs typeface="Arial"/>
              </a:rPr>
              <a:t>And how can we </a:t>
            </a:r>
            <a:r>
              <a:rPr lang="en-GB" b="1" dirty="0">
                <a:latin typeface="Arial"/>
                <a:cs typeface="Arial"/>
              </a:rPr>
              <a:t>re-position</a:t>
            </a:r>
            <a:r>
              <a:rPr lang="en-GB" dirty="0">
                <a:latin typeface="Arial"/>
                <a:cs typeface="Arial"/>
              </a:rPr>
              <a:t> identity as a more central feature of careers and employability work and learning and teaching more generally?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268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 descr="Key aspects of the transition to higher education have been summarised in this diagram.  The presenters will talk through these points in turn. ">
            <a:extLst>
              <a:ext uri="{FF2B5EF4-FFF2-40B4-BE49-F238E27FC236}">
                <a16:creationId xmlns:a16="http://schemas.microsoft.com/office/drawing/2014/main" id="{8E636FB3-7C89-4906-9E17-A2283C9423C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7985683"/>
              </p:ext>
            </p:extLst>
          </p:nvPr>
        </p:nvGraphicFramePr>
        <p:xfrm>
          <a:off x="1052513" y="798148"/>
          <a:ext cx="11139487" cy="5628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FAF651E-FE09-46BD-B60A-516EE63C0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1" y="431212"/>
            <a:ext cx="11306175" cy="1001983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rial"/>
                <a:cs typeface="Arial"/>
              </a:rPr>
              <a:t>Transition into HE </a:t>
            </a:r>
            <a:endParaRPr lang="en-GB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02E0A8-89A0-4D46-AC56-F15D4AA808C7}"/>
              </a:ext>
            </a:extLst>
          </p:cNvPr>
          <p:cNvSpPr txBox="1"/>
          <p:nvPr/>
        </p:nvSpPr>
        <p:spPr>
          <a:xfrm>
            <a:off x="442911" y="1433195"/>
            <a:ext cx="2743200" cy="1538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cs typeface="Arial"/>
              </a:rPr>
              <a:t>A positive identity provides a secure foundation for future learning and employability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48789811"/>
      </p:ext>
    </p:extLst>
  </p:cSld>
  <p:clrMapOvr>
    <a:masterClrMapping/>
  </p:clrMapOvr>
</p:sld>
</file>

<file path=ppt/theme/theme1.xml><?xml version="1.0" encoding="utf-8"?>
<a:theme xmlns:a="http://schemas.openxmlformats.org/drawingml/2006/main" name="NTU brand 2021">
  <a:themeElements>
    <a:clrScheme name="NTU3">
      <a:dk1>
        <a:srgbClr val="000000"/>
      </a:dk1>
      <a:lt1>
        <a:srgbClr val="FFFFFF"/>
      </a:lt1>
      <a:dk2>
        <a:srgbClr val="000000"/>
      </a:dk2>
      <a:lt2>
        <a:srgbClr val="E5E5E5"/>
      </a:lt2>
      <a:accent1>
        <a:srgbClr val="E5005B"/>
      </a:accent1>
      <a:accent2>
        <a:srgbClr val="9D043D"/>
      </a:accent2>
      <a:accent3>
        <a:srgbClr val="6D951A"/>
      </a:accent3>
      <a:accent4>
        <a:srgbClr val="00A6E1"/>
      </a:accent4>
      <a:accent5>
        <a:srgbClr val="F07C00"/>
      </a:accent5>
      <a:accent6>
        <a:srgbClr val="C7007F"/>
      </a:accent6>
      <a:hlink>
        <a:srgbClr val="005B94"/>
      </a:hlink>
      <a:folHlink>
        <a:srgbClr val="821D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b" anchorCtr="0">
        <a:normAutofit/>
      </a:bodyPr>
      <a:lstStyle>
        <a:defPPr algn="r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TU brand 2021" id="{086FCCE8-BBC7-4927-BE7E-B5C8A25EA12C}" vid="{FFC7E30B-4AB3-4EBC-89E4-10C660BDBCD7}"/>
    </a:ext>
  </a:extLst>
</a:theme>
</file>

<file path=ppt/theme/theme2.xml><?xml version="1.0" encoding="utf-8"?>
<a:theme xmlns:a="http://schemas.openxmlformats.org/drawingml/2006/main" name="OU Title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U Standard Wide - Montserrat  -  Read-Only" id="{21248BF0-E3B0-4C53-A169-55826A3FFB48}" vid="{B6E6AA51-05D2-406F-A906-CDA204BCD29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1A7AEEA913F43841A4D8BD080A637" ma:contentTypeVersion="9" ma:contentTypeDescription="Create a new document." ma:contentTypeScope="" ma:versionID="95abf10a02f780df8561e7c327134a07">
  <xsd:schema xmlns:xsd="http://www.w3.org/2001/XMLSchema" xmlns:xs="http://www.w3.org/2001/XMLSchema" xmlns:p="http://schemas.microsoft.com/office/2006/metadata/properties" xmlns:ns2="58767df0-406d-4df6-8b4c-139bb9fe3a07" targetNamespace="http://schemas.microsoft.com/office/2006/metadata/properties" ma:root="true" ma:fieldsID="fdc187d24fa9ecd6d04426a15938c3f0" ns2:_="">
    <xsd:import namespace="58767df0-406d-4df6-8b4c-139bb9fe3a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767df0-406d-4df6-8b4c-139bb9fe3a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6092B2-197E-4BB3-9ECF-EB101091B2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265A88-AD33-48B0-87C2-965F17094E74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58767df0-406d-4df6-8b4c-139bb9fe3a07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1C3056F-626D-4C08-8191-4333E8E962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767df0-406d-4df6-8b4c-139bb9fe3a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NTU brand 2021</Template>
  <TotalTime>2</TotalTime>
  <Words>1764</Words>
  <Application>Microsoft Office PowerPoint</Application>
  <PresentationFormat>Widescreen</PresentationFormat>
  <Paragraphs>178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Montserrat</vt:lpstr>
      <vt:lpstr>Wingdings</vt:lpstr>
      <vt:lpstr>NTU brand 2021</vt:lpstr>
      <vt:lpstr>OU Title</vt:lpstr>
      <vt:lpstr>EMPLOYABILITY CONFERENCE 2022</vt:lpstr>
      <vt:lpstr>Identity &amp; Employability:   Challenges and Opportunities in the context of Covid-19 </vt:lpstr>
      <vt:lpstr>Aim</vt:lpstr>
      <vt:lpstr>Covid impact: student concerns</vt:lpstr>
      <vt:lpstr>Covid impact: affecting all areas of engagement</vt:lpstr>
      <vt:lpstr>Twitter screenshot used with permission from Dr. Liam Kennedy </vt:lpstr>
      <vt:lpstr>Identity Lens</vt:lpstr>
      <vt:lpstr>Identity lens - overview of our key points</vt:lpstr>
      <vt:lpstr>Transition into HE </vt:lpstr>
      <vt:lpstr>Journey through HE </vt:lpstr>
      <vt:lpstr>Landscape of Practice </vt:lpstr>
      <vt:lpstr>Landscape of practice during covid</vt:lpstr>
      <vt:lpstr>Transition out of HE </vt:lpstr>
      <vt:lpstr>Modalities of emergent identity  (Holmes, 2015)</vt:lpstr>
      <vt:lpstr>Our thoughts </vt:lpstr>
      <vt:lpstr>PowerPoint Presentation</vt:lpstr>
      <vt:lpstr>References </vt:lpstr>
      <vt:lpstr>References 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Employability</dc:title>
  <dc:creator>White, Cassie</dc:creator>
  <cp:lastModifiedBy>Caroline.Fletcher-Moore</cp:lastModifiedBy>
  <cp:revision>22</cp:revision>
  <cp:lastPrinted>2022-01-05T20:22:53Z</cp:lastPrinted>
  <dcterms:created xsi:type="dcterms:W3CDTF">2021-10-25T14:33:58Z</dcterms:created>
  <dcterms:modified xsi:type="dcterms:W3CDTF">2022-03-17T21:46:44Z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0x0101006D51A7AEEA913F43841A4D8BD080A637</vt:lpwstr>
  </property>
</Properties>
</file>