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713" r:id="rId5"/>
    <p:sldMasterId id="2147483715" r:id="rId6"/>
  </p:sldMasterIdLst>
  <p:notesMasterIdLst>
    <p:notesMasterId r:id="rId23"/>
  </p:notesMasterIdLst>
  <p:sldIdLst>
    <p:sldId id="274" r:id="rId7"/>
    <p:sldId id="295" r:id="rId8"/>
    <p:sldId id="277" r:id="rId9"/>
    <p:sldId id="290" r:id="rId10"/>
    <p:sldId id="280" r:id="rId11"/>
    <p:sldId id="281" r:id="rId12"/>
    <p:sldId id="282" r:id="rId13"/>
    <p:sldId id="283" r:id="rId14"/>
    <p:sldId id="284" r:id="rId15"/>
    <p:sldId id="285" r:id="rId16"/>
    <p:sldId id="288" r:id="rId17"/>
    <p:sldId id="291" r:id="rId18"/>
    <p:sldId id="289" r:id="rId19"/>
    <p:sldId id="294" r:id="rId20"/>
    <p:sldId id="293" r:id="rId21"/>
    <p:sldId id="270" r:id="rId2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EE1321-9D8D-4087-B41C-2695EDF3ACB9}" v="84" dt="2022-03-17T21:13:18.7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92" autoAdjust="0"/>
    <p:restoredTop sz="94714"/>
  </p:normalViewPr>
  <p:slideViewPr>
    <p:cSldViewPr snapToGrid="0" snapToObjects="1" showGuides="1">
      <p:cViewPr varScale="1">
        <p:scale>
          <a:sx n="110" d="100"/>
          <a:sy n="110" d="100"/>
        </p:scale>
        <p:origin x="288"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37654-4843-4981-ADAC-243243CF1C1B}" type="datetimeFigureOut">
              <a:rPr lang="en-GB" smtClean="0"/>
              <a:t>17/03/2022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3C602B-A37D-4A9D-8718-3A4BA1F9231A}" type="slidenum">
              <a:rPr lang="en-GB" smtClean="0"/>
              <a:t>‹#›</a:t>
            </a:fld>
            <a:endParaRPr lang="en-GB"/>
          </a:p>
        </p:txBody>
      </p:sp>
    </p:spTree>
    <p:extLst>
      <p:ext uri="{BB962C8B-B14F-4D97-AF65-F5344CB8AC3E}">
        <p14:creationId xmlns:p14="http://schemas.microsoft.com/office/powerpoint/2010/main" val="3279918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42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Timeline</a:t>
            </a:r>
            <a:r>
              <a:rPr lang="en-GB" baseline="0" dirty="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C9674-6E96-42BD-A93F-E353F40B4B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02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Two</a:t>
            </a:r>
            <a:r>
              <a:rPr lang="en-GB" baseline="0" dirty="0"/>
              <a:t> images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C9674-6E96-42BD-A93F-E353F40B4B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43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Two</a:t>
            </a:r>
            <a:r>
              <a:rPr lang="en-GB" baseline="0" dirty="0"/>
              <a:t> images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C9674-6E96-42BD-A93F-E353F40B4B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741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Two</a:t>
            </a:r>
            <a:r>
              <a:rPr lang="en-GB" baseline="0" dirty="0"/>
              <a:t> images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C9674-6E96-42BD-A93F-E353F40B4B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90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Two</a:t>
            </a:r>
            <a:r>
              <a:rPr lang="en-GB" baseline="0" dirty="0"/>
              <a:t> images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C9674-6E96-42BD-A93F-E353F40B4B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03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Two</a:t>
            </a:r>
            <a:r>
              <a:rPr lang="en-GB" baseline="0" dirty="0"/>
              <a:t> images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C9674-6E96-42BD-A93F-E353F40B4B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964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Two</a:t>
            </a:r>
            <a:r>
              <a:rPr lang="en-GB" baseline="0" dirty="0"/>
              <a:t> images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C9674-6E96-42BD-A93F-E353F40B4B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340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6057" y="1341358"/>
            <a:ext cx="2575315" cy="1079580"/>
          </a:xfrm>
          <a:prstGeom prst="rect">
            <a:avLst/>
          </a:prstGeom>
        </p:spPr>
      </p:pic>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276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9"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8" y="5521373"/>
            <a:ext cx="11196729"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B3DAB93F-6139-9B43-80B2-24A8613DBA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1654" y="1243752"/>
            <a:ext cx="6885001" cy="1350000"/>
          </a:xfrm>
          <a:prstGeom prst="rect">
            <a:avLst/>
          </a:prstGeom>
        </p:spPr>
      </p:pic>
    </p:spTree>
    <p:extLst>
      <p:ext uri="{BB962C8B-B14F-4D97-AF65-F5344CB8AC3E}">
        <p14:creationId xmlns:p14="http://schemas.microsoft.com/office/powerpoint/2010/main" val="192078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20D53ECB-4192-9E40-B591-84D9A7FF53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1652" y="1243752"/>
            <a:ext cx="5296765" cy="1350000"/>
          </a:xfrm>
          <a:prstGeom prst="rect">
            <a:avLst/>
          </a:prstGeom>
        </p:spPr>
      </p:pic>
    </p:spTree>
    <p:extLst>
      <p:ext uri="{BB962C8B-B14F-4D97-AF65-F5344CB8AC3E}">
        <p14:creationId xmlns:p14="http://schemas.microsoft.com/office/powerpoint/2010/main" val="3568083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9"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8" y="5521373"/>
            <a:ext cx="11196729"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E60AA7B6-822B-8A4E-BD4F-0FE1134601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1652" y="1243752"/>
            <a:ext cx="5296765" cy="1350000"/>
          </a:xfrm>
          <a:prstGeom prst="rect">
            <a:avLst/>
          </a:prstGeom>
        </p:spPr>
      </p:pic>
    </p:spTree>
    <p:extLst>
      <p:ext uri="{BB962C8B-B14F-4D97-AF65-F5344CB8AC3E}">
        <p14:creationId xmlns:p14="http://schemas.microsoft.com/office/powerpoint/2010/main" val="1386373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C2854A60-B202-314B-9472-E6A24FB3AF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1653" y="1243752"/>
            <a:ext cx="6122647" cy="1350000"/>
          </a:xfrm>
          <a:prstGeom prst="rect">
            <a:avLst/>
          </a:prstGeom>
        </p:spPr>
      </p:pic>
    </p:spTree>
    <p:extLst>
      <p:ext uri="{BB962C8B-B14F-4D97-AF65-F5344CB8AC3E}">
        <p14:creationId xmlns:p14="http://schemas.microsoft.com/office/powerpoint/2010/main" val="2144438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9"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8" y="5521373"/>
            <a:ext cx="11196729"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8623801C-E283-9D4E-A275-9399A4844C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1653" y="1243752"/>
            <a:ext cx="6122647" cy="1350000"/>
          </a:xfrm>
          <a:prstGeom prst="rect">
            <a:avLst/>
          </a:prstGeom>
        </p:spPr>
      </p:pic>
    </p:spTree>
    <p:extLst>
      <p:ext uri="{BB962C8B-B14F-4D97-AF65-F5344CB8AC3E}">
        <p14:creationId xmlns:p14="http://schemas.microsoft.com/office/powerpoint/2010/main" val="478680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8F2F003E-53B9-1B4A-8AB7-ADA4171593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1653" y="1243752"/>
            <a:ext cx="7766471" cy="1350000"/>
          </a:xfrm>
          <a:prstGeom prst="rect">
            <a:avLst/>
          </a:prstGeom>
        </p:spPr>
      </p:pic>
    </p:spTree>
    <p:extLst>
      <p:ext uri="{BB962C8B-B14F-4D97-AF65-F5344CB8AC3E}">
        <p14:creationId xmlns:p14="http://schemas.microsoft.com/office/powerpoint/2010/main" val="276026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9"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8" y="5521373"/>
            <a:ext cx="11196729"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2A9ADA65-B247-2F4F-9F07-94DE9D76FB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1653" y="1243752"/>
            <a:ext cx="7766471" cy="1350000"/>
          </a:xfrm>
          <a:prstGeom prst="rect">
            <a:avLst/>
          </a:prstGeom>
        </p:spPr>
      </p:pic>
    </p:spTree>
    <p:extLst>
      <p:ext uri="{BB962C8B-B14F-4D97-AF65-F5344CB8AC3E}">
        <p14:creationId xmlns:p14="http://schemas.microsoft.com/office/powerpoint/2010/main" val="68240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77AE7264-41E0-0A4A-ACCE-03EAC98732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463653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9"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8" y="5521373"/>
            <a:ext cx="11196729"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7C1F3E8A-2911-744F-86C5-2090C8B180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663284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5EF56D85-DCF2-0244-8095-BB7D4D2693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1653" y="1243752"/>
            <a:ext cx="5638235" cy="1350000"/>
          </a:xfrm>
          <a:prstGeom prst="rect">
            <a:avLst/>
          </a:prstGeom>
        </p:spPr>
      </p:pic>
    </p:spTree>
    <p:extLst>
      <p:ext uri="{BB962C8B-B14F-4D97-AF65-F5344CB8AC3E}">
        <p14:creationId xmlns:p14="http://schemas.microsoft.com/office/powerpoint/2010/main" val="184257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6057" y="1341358"/>
            <a:ext cx="2575315" cy="1079580"/>
          </a:xfrm>
          <a:prstGeom prst="rect">
            <a:avLst/>
          </a:prstGeom>
        </p:spPr>
      </p:pic>
      <p:sp>
        <p:nvSpPr>
          <p:cNvPr id="2" name="Title 1"/>
          <p:cNvSpPr>
            <a:spLocks noGrp="1"/>
          </p:cNvSpPr>
          <p:nvPr>
            <p:ph type="ctrTitle" hasCustomPrompt="1"/>
          </p:nvPr>
        </p:nvSpPr>
        <p:spPr>
          <a:xfrm>
            <a:off x="478367" y="3024230"/>
            <a:ext cx="1123420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5675"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spTree>
    <p:extLst>
      <p:ext uri="{BB962C8B-B14F-4D97-AF65-F5344CB8AC3E}">
        <p14:creationId xmlns:p14="http://schemas.microsoft.com/office/powerpoint/2010/main" val="1964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9"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8" y="5521373"/>
            <a:ext cx="11196729"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2E731F61-9392-CC41-BDA9-1F64E38F45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1653" y="1243752"/>
            <a:ext cx="5638235" cy="1350000"/>
          </a:xfrm>
          <a:prstGeom prst="rect">
            <a:avLst/>
          </a:prstGeom>
        </p:spPr>
      </p:pic>
    </p:spTree>
    <p:extLst>
      <p:ext uri="{BB962C8B-B14F-4D97-AF65-F5344CB8AC3E}">
        <p14:creationId xmlns:p14="http://schemas.microsoft.com/office/powerpoint/2010/main" val="2072707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D4709C75-416B-9341-96A0-C5F1530282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4104099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9"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8" y="5521373"/>
            <a:ext cx="11196729"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670DEA70-DE33-5445-B529-454BFF8F9A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3497436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4BAB4A9D-BB00-6C4B-ADD9-3FD6CD3A68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8367" y="1375344"/>
            <a:ext cx="4682736" cy="1057392"/>
          </a:xfrm>
          <a:prstGeom prst="rect">
            <a:avLst/>
          </a:prstGeom>
        </p:spPr>
      </p:pic>
    </p:spTree>
    <p:extLst>
      <p:ext uri="{BB962C8B-B14F-4D97-AF65-F5344CB8AC3E}">
        <p14:creationId xmlns:p14="http://schemas.microsoft.com/office/powerpoint/2010/main" val="3708087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9"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8" y="5521373"/>
            <a:ext cx="11196729"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D16E4B84-94B2-E043-8F70-0C4051E773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9117" y="1404219"/>
            <a:ext cx="4682736" cy="1057392"/>
          </a:xfrm>
          <a:prstGeom prst="rect">
            <a:avLst/>
          </a:prstGeom>
        </p:spPr>
      </p:pic>
    </p:spTree>
    <p:extLst>
      <p:ext uri="{BB962C8B-B14F-4D97-AF65-F5344CB8AC3E}">
        <p14:creationId xmlns:p14="http://schemas.microsoft.com/office/powerpoint/2010/main" val="991016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CLI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FA2AB0-5664-450F-978C-1DA65A9FF8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9285" y="1359709"/>
            <a:ext cx="4962291" cy="1146397"/>
          </a:xfrm>
          <a:prstGeom prst="rect">
            <a:avLst/>
          </a:prstGeom>
        </p:spPr>
      </p:pic>
      <p:sp>
        <p:nvSpPr>
          <p:cNvPr id="2" name="Title 1"/>
          <p:cNvSpPr>
            <a:spLocks noGrp="1"/>
          </p:cNvSpPr>
          <p:nvPr>
            <p:ph type="ctrTitle" hasCustomPrompt="1"/>
          </p:nvPr>
        </p:nvSpPr>
        <p:spPr>
          <a:xfrm>
            <a:off x="478369"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8" y="5521373"/>
            <a:ext cx="11196729"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spTree>
    <p:extLst>
      <p:ext uri="{BB962C8B-B14F-4D97-AF65-F5344CB8AC3E}">
        <p14:creationId xmlns:p14="http://schemas.microsoft.com/office/powerpoint/2010/main" val="1440403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70" y="2049233"/>
            <a:ext cx="5617633" cy="2145059"/>
          </a:xfrm>
        </p:spPr>
        <p:txBody>
          <a:bodyPr anchor="b">
            <a:noAutofit/>
          </a:bodyPr>
          <a:lstStyle>
            <a:lvl1pPr algn="l">
              <a:defRPr sz="5400">
                <a:solidFill>
                  <a:schemeClr val="accent1"/>
                </a:solidFill>
              </a:defRPr>
            </a:lvl1pPr>
          </a:lstStyle>
          <a:p>
            <a:r>
              <a:rPr lang="en-US" dirty="0"/>
              <a:t>Insert presentation</a:t>
            </a:r>
            <a:br>
              <a:rPr lang="en-US" dirty="0"/>
            </a:br>
            <a:r>
              <a:rPr lang="en-US" dirty="0"/>
              <a:t>title here</a:t>
            </a:r>
          </a:p>
        </p:txBody>
      </p:sp>
      <p:sp>
        <p:nvSpPr>
          <p:cNvPr id="3" name="Subtitle 2"/>
          <p:cNvSpPr>
            <a:spLocks noGrp="1"/>
          </p:cNvSpPr>
          <p:nvPr>
            <p:ph type="subTitle" idx="1" hasCustomPrompt="1"/>
          </p:nvPr>
        </p:nvSpPr>
        <p:spPr>
          <a:xfrm>
            <a:off x="504019" y="4227740"/>
            <a:ext cx="5598364" cy="581032"/>
          </a:xfrm>
        </p:spPr>
        <p:txBody>
          <a:bodyPr>
            <a:normAutofit/>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a:extLst>
              <a:ext uri="{FF2B5EF4-FFF2-40B4-BE49-F238E27FC236}">
                <a16:creationId xmlns:a16="http://schemas.microsoft.com/office/drawing/2014/main" id="{AE84AD22-8A60-354E-921E-81B80F3EED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57371" y="2815287"/>
            <a:ext cx="2928743" cy="1227428"/>
          </a:xfrm>
          <a:prstGeom prst="rect">
            <a:avLst/>
          </a:prstGeom>
        </p:spPr>
      </p:pic>
      <p:sp>
        <p:nvSpPr>
          <p:cNvPr id="24" name="Picture Placeholder 23">
            <a:extLst>
              <a:ext uri="{FF2B5EF4-FFF2-40B4-BE49-F238E27FC236}">
                <a16:creationId xmlns:a16="http://schemas.microsoft.com/office/drawing/2014/main" id="{019CF9BC-6E00-604B-880B-7A2220C7C970}"/>
              </a:ext>
            </a:extLst>
          </p:cNvPr>
          <p:cNvSpPr>
            <a:spLocks noGrp="1"/>
          </p:cNvSpPr>
          <p:nvPr>
            <p:ph type="pic" sz="quarter" idx="10" hasCustomPrompt="1"/>
          </p:nvPr>
        </p:nvSpPr>
        <p:spPr>
          <a:xfrm>
            <a:off x="7652993" y="2815287"/>
            <a:ext cx="2922363" cy="1227428"/>
          </a:xfrm>
          <a:noFill/>
        </p:spPr>
        <p:txBody>
          <a:bodyPr anchor="ctr">
            <a:noAutofit/>
          </a:bodyPr>
          <a:lstStyle>
            <a:lvl1pPr algn="ctr">
              <a:defRPr sz="1200"/>
            </a:lvl1pPr>
          </a:lstStyle>
          <a:p>
            <a:r>
              <a:rPr lang="en-US" dirty="0"/>
              <a:t>Insert school logo</a:t>
            </a:r>
          </a:p>
        </p:txBody>
      </p:sp>
    </p:spTree>
    <p:extLst>
      <p:ext uri="{BB962C8B-B14F-4D97-AF65-F5344CB8AC3E}">
        <p14:creationId xmlns:p14="http://schemas.microsoft.com/office/powerpoint/2010/main" val="1240432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70" y="2528525"/>
            <a:ext cx="10259385" cy="1463133"/>
          </a:xfrm>
        </p:spPr>
        <p:txBody>
          <a:bodyPr anchor="b">
            <a:noAutofit/>
          </a:bodyPr>
          <a:lstStyle>
            <a:lvl1pPr algn="l">
              <a:defRPr sz="5400">
                <a:solidFill>
                  <a:schemeClr val="bg1"/>
                </a:solidFill>
              </a:defRPr>
            </a:lvl1pPr>
          </a:lstStyle>
          <a:p>
            <a:r>
              <a:rPr lang="en-US" dirty="0"/>
              <a:t>Breaker</a:t>
            </a:r>
            <a:br>
              <a:rPr lang="en-US" dirty="0"/>
            </a:br>
            <a:r>
              <a:rPr lang="en-US" dirty="0"/>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8"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Breaker sub-heading text</a:t>
            </a:r>
          </a:p>
        </p:txBody>
      </p:sp>
      <p:pic>
        <p:nvPicPr>
          <p:cNvPr id="9" name="Picture 8">
            <a:extLst>
              <a:ext uri="{FF2B5EF4-FFF2-40B4-BE49-F238E27FC236}">
                <a16:creationId xmlns:a16="http://schemas.microsoft.com/office/drawing/2014/main" id="{A124D3B4-35A9-E445-B5B9-0B3FAC17E4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5300" y="1554037"/>
            <a:ext cx="1451155" cy="608329"/>
          </a:xfrm>
          <a:prstGeom prst="rect">
            <a:avLst/>
          </a:prstGeom>
        </p:spPr>
      </p:pic>
    </p:spTree>
    <p:extLst>
      <p:ext uri="{BB962C8B-B14F-4D97-AF65-F5344CB8AC3E}">
        <p14:creationId xmlns:p14="http://schemas.microsoft.com/office/powerpoint/2010/main" val="1415619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70" y="2528525"/>
            <a:ext cx="10259385" cy="1463133"/>
          </a:xfrm>
        </p:spPr>
        <p:txBody>
          <a:bodyPr anchor="b">
            <a:noAutofit/>
          </a:bodyPr>
          <a:lstStyle>
            <a:lvl1pPr algn="l">
              <a:defRPr sz="5400">
                <a:solidFill>
                  <a:schemeClr val="accent1"/>
                </a:solidFill>
              </a:defRPr>
            </a:lvl1pPr>
          </a:lstStyle>
          <a:p>
            <a:r>
              <a:rPr lang="en-US" dirty="0"/>
              <a:t>Breaker</a:t>
            </a:r>
            <a:br>
              <a:rPr lang="en-US" dirty="0"/>
            </a:br>
            <a:r>
              <a:rPr lang="en-US" dirty="0"/>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8" y="4171653"/>
            <a:ext cx="10260141" cy="282388"/>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Breaker sub-heading text</a:t>
            </a:r>
          </a:p>
        </p:txBody>
      </p:sp>
      <p:pic>
        <p:nvPicPr>
          <p:cNvPr id="11" name="Picture 10">
            <a:extLst>
              <a:ext uri="{FF2B5EF4-FFF2-40B4-BE49-F238E27FC236}">
                <a16:creationId xmlns:a16="http://schemas.microsoft.com/office/drawing/2014/main" id="{67DB614C-41FB-5848-8FB8-F3ACE87292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9883" y="1547287"/>
            <a:ext cx="1440000" cy="603500"/>
          </a:xfrm>
          <a:prstGeom prst="rect">
            <a:avLst/>
          </a:prstGeom>
        </p:spPr>
      </p:pic>
    </p:spTree>
    <p:extLst>
      <p:ext uri="{BB962C8B-B14F-4D97-AF65-F5344CB8AC3E}">
        <p14:creationId xmlns:p14="http://schemas.microsoft.com/office/powerpoint/2010/main" val="1121340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8"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Breaker sub-heading text</a:t>
            </a:r>
          </a:p>
        </p:txBody>
      </p:sp>
      <p:sp>
        <p:nvSpPr>
          <p:cNvPr id="9" name="Title 1">
            <a:extLst>
              <a:ext uri="{FF2B5EF4-FFF2-40B4-BE49-F238E27FC236}">
                <a16:creationId xmlns:a16="http://schemas.microsoft.com/office/drawing/2014/main" id="{5D8298D0-9789-3046-A0BA-E685BD3606A3}"/>
              </a:ext>
            </a:extLst>
          </p:cNvPr>
          <p:cNvSpPr>
            <a:spLocks noGrp="1"/>
          </p:cNvSpPr>
          <p:nvPr>
            <p:ph type="ctrTitle" hasCustomPrompt="1"/>
          </p:nvPr>
        </p:nvSpPr>
        <p:spPr>
          <a:xfrm>
            <a:off x="478370" y="2528525"/>
            <a:ext cx="10259385" cy="1463133"/>
          </a:xfrm>
        </p:spPr>
        <p:txBody>
          <a:bodyPr anchor="b">
            <a:noAutofit/>
          </a:bodyPr>
          <a:lstStyle>
            <a:lvl1pPr algn="l">
              <a:defRPr sz="5400">
                <a:solidFill>
                  <a:schemeClr val="bg1"/>
                </a:solidFill>
              </a:defRPr>
            </a:lvl1pPr>
          </a:lstStyle>
          <a:p>
            <a:r>
              <a:rPr lang="en-US" dirty="0"/>
              <a:t>Breaker</a:t>
            </a:r>
            <a:br>
              <a:rPr lang="en-US" dirty="0"/>
            </a:br>
            <a:r>
              <a:rPr lang="en-US" dirty="0"/>
              <a:t>heading text</a:t>
            </a:r>
          </a:p>
        </p:txBody>
      </p:sp>
      <p:pic>
        <p:nvPicPr>
          <p:cNvPr id="11" name="Picture 10">
            <a:extLst>
              <a:ext uri="{FF2B5EF4-FFF2-40B4-BE49-F238E27FC236}">
                <a16:creationId xmlns:a16="http://schemas.microsoft.com/office/drawing/2014/main" id="{ADB3779A-FBA3-A14F-95B9-92076144D2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5300" y="1554037"/>
            <a:ext cx="1451155" cy="608329"/>
          </a:xfrm>
          <a:prstGeom prst="rect">
            <a:avLst/>
          </a:prstGeom>
        </p:spPr>
      </p:pic>
    </p:spTree>
    <p:extLst>
      <p:ext uri="{BB962C8B-B14F-4D97-AF65-F5344CB8AC3E}">
        <p14:creationId xmlns:p14="http://schemas.microsoft.com/office/powerpoint/2010/main" val="44857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LSA">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C3309A-6877-4F51-9212-4360A3B9D1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8367" y="1415356"/>
            <a:ext cx="5067992" cy="1021327"/>
          </a:xfrm>
          <a:prstGeom prst="rect">
            <a:avLst/>
          </a:prstGeom>
        </p:spPr>
      </p:pic>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68839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90187" y="476250"/>
            <a:ext cx="10258327" cy="1315008"/>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90185" y="2166295"/>
            <a:ext cx="10259083"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4CA2C6E-22DF-9E4C-83C8-B895E4A448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8367" y="6049978"/>
            <a:ext cx="1049220" cy="439725"/>
          </a:xfrm>
          <a:prstGeom prst="rect">
            <a:avLst/>
          </a:prstGeom>
        </p:spPr>
      </p:pic>
    </p:spTree>
    <p:extLst>
      <p:ext uri="{BB962C8B-B14F-4D97-AF65-F5344CB8AC3E}">
        <p14:creationId xmlns:p14="http://schemas.microsoft.com/office/powerpoint/2010/main" val="2742493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03E38F9E-A177-6340-97E3-A4C98AFBA8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8367" y="6049978"/>
            <a:ext cx="1049220" cy="439725"/>
          </a:xfrm>
          <a:prstGeom prst="rect">
            <a:avLst/>
          </a:prstGeom>
        </p:spPr>
      </p:pic>
      <p:sp>
        <p:nvSpPr>
          <p:cNvPr id="11" name="Title 1">
            <a:extLst>
              <a:ext uri="{FF2B5EF4-FFF2-40B4-BE49-F238E27FC236}">
                <a16:creationId xmlns:a16="http://schemas.microsoft.com/office/drawing/2014/main" id="{B7A2E4FD-AD4D-A54B-85F7-DD5E1732C4D4}"/>
              </a:ext>
            </a:extLst>
          </p:cNvPr>
          <p:cNvSpPr>
            <a:spLocks noGrp="1"/>
          </p:cNvSpPr>
          <p:nvPr>
            <p:ph type="ctrTitle" hasCustomPrompt="1"/>
          </p:nvPr>
        </p:nvSpPr>
        <p:spPr>
          <a:xfrm>
            <a:off x="490187" y="476250"/>
            <a:ext cx="10258327" cy="1315008"/>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3" name="Text Placeholder 8">
            <a:extLst>
              <a:ext uri="{FF2B5EF4-FFF2-40B4-BE49-F238E27FC236}">
                <a16:creationId xmlns:a16="http://schemas.microsoft.com/office/drawing/2014/main" id="{D307388E-34B9-704F-9DF7-2F865CB7C5E8}"/>
              </a:ext>
            </a:extLst>
          </p:cNvPr>
          <p:cNvSpPr>
            <a:spLocks noGrp="1"/>
          </p:cNvSpPr>
          <p:nvPr>
            <p:ph type="body" sz="quarter" idx="10"/>
          </p:nvPr>
        </p:nvSpPr>
        <p:spPr>
          <a:xfrm>
            <a:off x="490185" y="2166295"/>
            <a:ext cx="10259083"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7637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594ACB03-8461-3B4F-A02A-BB456D5DD6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8367" y="6049978"/>
            <a:ext cx="1049220" cy="439725"/>
          </a:xfrm>
          <a:prstGeom prst="rect">
            <a:avLst/>
          </a:prstGeom>
        </p:spPr>
      </p:pic>
    </p:spTree>
    <p:extLst>
      <p:ext uri="{BB962C8B-B14F-4D97-AF65-F5344CB8AC3E}">
        <p14:creationId xmlns:p14="http://schemas.microsoft.com/office/powerpoint/2010/main" val="4081304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30" y="476250"/>
            <a:ext cx="5616161"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7" y="2166295"/>
            <a:ext cx="5616575" cy="35192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6575256" y="0"/>
            <a:ext cx="4656333" cy="68580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A78267D2-0B9C-6141-A0F0-AE806E1FB9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8367" y="6049978"/>
            <a:ext cx="1049220" cy="439725"/>
          </a:xfrm>
          <a:prstGeom prst="rect">
            <a:avLst/>
          </a:prstGeom>
        </p:spPr>
      </p:pic>
    </p:spTree>
    <p:extLst>
      <p:ext uri="{BB962C8B-B14F-4D97-AF65-F5344CB8AC3E}">
        <p14:creationId xmlns:p14="http://schemas.microsoft.com/office/powerpoint/2010/main" val="1567963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6096005"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83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6096002" y="2166295"/>
            <a:ext cx="5606879"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9836" y="0"/>
            <a:ext cx="4656333" cy="68580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6A7CC745-F299-CA44-921C-E0C2BC6293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4007" y="6049978"/>
            <a:ext cx="1049220" cy="439725"/>
          </a:xfrm>
          <a:prstGeom prst="rect">
            <a:avLst/>
          </a:prstGeom>
        </p:spPr>
      </p:pic>
    </p:spTree>
    <p:extLst>
      <p:ext uri="{BB962C8B-B14F-4D97-AF65-F5344CB8AC3E}">
        <p14:creationId xmlns:p14="http://schemas.microsoft.com/office/powerpoint/2010/main" val="2206892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Picture Placeholder 3">
            <a:extLst>
              <a:ext uri="{FF2B5EF4-FFF2-40B4-BE49-F238E27FC236}">
                <a16:creationId xmlns:a16="http://schemas.microsoft.com/office/drawing/2014/main" id="{B2A44E0D-AD37-B64A-8087-4B04C08A4454}"/>
              </a:ext>
            </a:extLst>
          </p:cNvPr>
          <p:cNvSpPr>
            <a:spLocks noGrp="1"/>
          </p:cNvSpPr>
          <p:nvPr>
            <p:ph type="pic" sz="quarter" idx="12" hasCustomPrompt="1"/>
          </p:nvPr>
        </p:nvSpPr>
        <p:spPr>
          <a:xfrm>
            <a:off x="720001" y="0"/>
            <a:ext cx="4895832" cy="3430800"/>
          </a:xfrm>
        </p:spPr>
        <p:txBody>
          <a:bodyPr anchor="ctr"/>
          <a:lstStyle>
            <a:lvl1pPr algn="ctr">
              <a:defRPr/>
            </a:lvl1pPr>
          </a:lstStyle>
          <a:p>
            <a:r>
              <a:rPr lang="en-US" dirty="0"/>
              <a:t>Insert image here</a:t>
            </a:r>
          </a:p>
        </p:txBody>
      </p:sp>
      <p:sp>
        <p:nvSpPr>
          <p:cNvPr id="13" name="Picture Placeholder 3">
            <a:extLst>
              <a:ext uri="{FF2B5EF4-FFF2-40B4-BE49-F238E27FC236}">
                <a16:creationId xmlns:a16="http://schemas.microsoft.com/office/drawing/2014/main" id="{AE15AA6C-F6DF-F943-A289-C06A927AF92D}"/>
              </a:ext>
            </a:extLst>
          </p:cNvPr>
          <p:cNvSpPr>
            <a:spLocks noGrp="1"/>
          </p:cNvSpPr>
          <p:nvPr>
            <p:ph type="pic" sz="quarter" idx="13" hasCustomPrompt="1"/>
          </p:nvPr>
        </p:nvSpPr>
        <p:spPr>
          <a:xfrm>
            <a:off x="720001" y="3429000"/>
            <a:ext cx="4895832" cy="34308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5F4CED46-6A49-DC4E-B76D-D628758B5A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4007" y="6049978"/>
            <a:ext cx="1049220" cy="439725"/>
          </a:xfrm>
          <a:prstGeom prst="rect">
            <a:avLst/>
          </a:prstGeom>
        </p:spPr>
      </p:pic>
      <p:sp>
        <p:nvSpPr>
          <p:cNvPr id="14" name="Title 1">
            <a:extLst>
              <a:ext uri="{FF2B5EF4-FFF2-40B4-BE49-F238E27FC236}">
                <a16:creationId xmlns:a16="http://schemas.microsoft.com/office/drawing/2014/main" id="{FD9C2BA4-03E6-EC40-89CA-D2621E7122AB}"/>
              </a:ext>
            </a:extLst>
          </p:cNvPr>
          <p:cNvSpPr>
            <a:spLocks noGrp="1"/>
          </p:cNvSpPr>
          <p:nvPr>
            <p:ph type="ctrTitle" hasCustomPrompt="1"/>
          </p:nvPr>
        </p:nvSpPr>
        <p:spPr>
          <a:xfrm>
            <a:off x="6096005"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5" name="Text Placeholder 8">
            <a:extLst>
              <a:ext uri="{FF2B5EF4-FFF2-40B4-BE49-F238E27FC236}">
                <a16:creationId xmlns:a16="http://schemas.microsoft.com/office/drawing/2014/main" id="{DC448F55-EA63-664C-9AA5-E2C41B606847}"/>
              </a:ext>
            </a:extLst>
          </p:cNvPr>
          <p:cNvSpPr>
            <a:spLocks noGrp="1"/>
          </p:cNvSpPr>
          <p:nvPr>
            <p:ph type="body" sz="quarter" idx="10"/>
          </p:nvPr>
        </p:nvSpPr>
        <p:spPr>
          <a:xfrm>
            <a:off x="6096002" y="2166295"/>
            <a:ext cx="5606879"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0614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Picture Placeholder 3">
            <a:extLst>
              <a:ext uri="{FF2B5EF4-FFF2-40B4-BE49-F238E27FC236}">
                <a16:creationId xmlns:a16="http://schemas.microsoft.com/office/drawing/2014/main" id="{600F4128-B022-BF49-9B0B-ED727D588C4C}"/>
              </a:ext>
            </a:extLst>
          </p:cNvPr>
          <p:cNvSpPr>
            <a:spLocks noGrp="1"/>
          </p:cNvSpPr>
          <p:nvPr>
            <p:ph type="pic" sz="quarter" idx="11" hasCustomPrompt="1"/>
          </p:nvPr>
        </p:nvSpPr>
        <p:spPr>
          <a:xfrm>
            <a:off x="720003" y="0"/>
            <a:ext cx="4896167" cy="2286000"/>
          </a:xfrm>
        </p:spPr>
        <p:txBody>
          <a:bodyPr anchor="ctr"/>
          <a:lstStyle>
            <a:lvl1pPr algn="ctr">
              <a:defRPr/>
            </a:lvl1pPr>
          </a:lstStyle>
          <a:p>
            <a:r>
              <a:rPr lang="en-US" dirty="0"/>
              <a:t>Insert image here</a:t>
            </a:r>
          </a:p>
        </p:txBody>
      </p:sp>
      <p:sp>
        <p:nvSpPr>
          <p:cNvPr id="11" name="Picture Placeholder 3">
            <a:extLst>
              <a:ext uri="{FF2B5EF4-FFF2-40B4-BE49-F238E27FC236}">
                <a16:creationId xmlns:a16="http://schemas.microsoft.com/office/drawing/2014/main" id="{3768B268-3513-1646-B5F3-B131AA38FB4D}"/>
              </a:ext>
            </a:extLst>
          </p:cNvPr>
          <p:cNvSpPr>
            <a:spLocks noGrp="1"/>
          </p:cNvSpPr>
          <p:nvPr>
            <p:ph type="pic" sz="quarter" idx="12" hasCustomPrompt="1"/>
          </p:nvPr>
        </p:nvSpPr>
        <p:spPr>
          <a:xfrm>
            <a:off x="720003" y="4572000"/>
            <a:ext cx="4896167" cy="2286000"/>
          </a:xfrm>
        </p:spPr>
        <p:txBody>
          <a:bodyPr anchor="ctr"/>
          <a:lstStyle>
            <a:lvl1pPr algn="ctr">
              <a:defRPr/>
            </a:lvl1pPr>
          </a:lstStyle>
          <a:p>
            <a:r>
              <a:rPr lang="en-US" dirty="0"/>
              <a:t>Insert image here</a:t>
            </a:r>
          </a:p>
        </p:txBody>
      </p:sp>
      <p:sp>
        <p:nvSpPr>
          <p:cNvPr id="14" name="Picture Placeholder 3">
            <a:extLst>
              <a:ext uri="{FF2B5EF4-FFF2-40B4-BE49-F238E27FC236}">
                <a16:creationId xmlns:a16="http://schemas.microsoft.com/office/drawing/2014/main" id="{12701770-7835-3041-B7FA-B708B6435CA4}"/>
              </a:ext>
            </a:extLst>
          </p:cNvPr>
          <p:cNvSpPr>
            <a:spLocks noGrp="1"/>
          </p:cNvSpPr>
          <p:nvPr>
            <p:ph type="pic" sz="quarter" idx="13" hasCustomPrompt="1"/>
          </p:nvPr>
        </p:nvSpPr>
        <p:spPr>
          <a:xfrm>
            <a:off x="720003" y="2286000"/>
            <a:ext cx="4896167" cy="2286000"/>
          </a:xfrm>
        </p:spPr>
        <p:txBody>
          <a:bodyPr anchor="ctr"/>
          <a:lstStyle>
            <a:lvl1pPr algn="ctr">
              <a:defRPr/>
            </a:lvl1pPr>
          </a:lstStyle>
          <a:p>
            <a:r>
              <a:rPr lang="en-US" dirty="0"/>
              <a:t>Insert image here</a:t>
            </a:r>
          </a:p>
        </p:txBody>
      </p:sp>
      <p:pic>
        <p:nvPicPr>
          <p:cNvPr id="9" name="Picture 8">
            <a:extLst>
              <a:ext uri="{FF2B5EF4-FFF2-40B4-BE49-F238E27FC236}">
                <a16:creationId xmlns:a16="http://schemas.microsoft.com/office/drawing/2014/main" id="{C1D96674-7D62-874E-89EB-26F574D41F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4007" y="6049978"/>
            <a:ext cx="1049220" cy="439725"/>
          </a:xfrm>
          <a:prstGeom prst="rect">
            <a:avLst/>
          </a:prstGeom>
        </p:spPr>
      </p:pic>
      <p:sp>
        <p:nvSpPr>
          <p:cNvPr id="13" name="Title 1">
            <a:extLst>
              <a:ext uri="{FF2B5EF4-FFF2-40B4-BE49-F238E27FC236}">
                <a16:creationId xmlns:a16="http://schemas.microsoft.com/office/drawing/2014/main" id="{2FDCFA35-7794-A14F-AE55-7DBF8ECB2A92}"/>
              </a:ext>
            </a:extLst>
          </p:cNvPr>
          <p:cNvSpPr>
            <a:spLocks noGrp="1"/>
          </p:cNvSpPr>
          <p:nvPr>
            <p:ph type="ctrTitle" hasCustomPrompt="1"/>
          </p:nvPr>
        </p:nvSpPr>
        <p:spPr>
          <a:xfrm>
            <a:off x="6096005"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5" name="Text Placeholder 8">
            <a:extLst>
              <a:ext uri="{FF2B5EF4-FFF2-40B4-BE49-F238E27FC236}">
                <a16:creationId xmlns:a16="http://schemas.microsoft.com/office/drawing/2014/main" id="{AC7E622E-1D59-884A-B39E-1D1F251C4AAE}"/>
              </a:ext>
            </a:extLst>
          </p:cNvPr>
          <p:cNvSpPr>
            <a:spLocks noGrp="1"/>
          </p:cNvSpPr>
          <p:nvPr>
            <p:ph type="body" sz="quarter" idx="10"/>
          </p:nvPr>
        </p:nvSpPr>
        <p:spPr>
          <a:xfrm>
            <a:off x="6096002" y="2166295"/>
            <a:ext cx="5606879"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3115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Picture Placeholder 3">
            <a:extLst>
              <a:ext uri="{FF2B5EF4-FFF2-40B4-BE49-F238E27FC236}">
                <a16:creationId xmlns:a16="http://schemas.microsoft.com/office/drawing/2014/main" id="{EF89479A-879C-FB47-AD26-296CC44EC066}"/>
              </a:ext>
            </a:extLst>
          </p:cNvPr>
          <p:cNvSpPr>
            <a:spLocks noGrp="1"/>
          </p:cNvSpPr>
          <p:nvPr>
            <p:ph type="pic" sz="quarter" idx="12" hasCustomPrompt="1"/>
          </p:nvPr>
        </p:nvSpPr>
        <p:spPr>
          <a:xfrm>
            <a:off x="720001" y="0"/>
            <a:ext cx="4895832" cy="1717200"/>
          </a:xfrm>
        </p:spPr>
        <p:txBody>
          <a:bodyPr anchor="ctr"/>
          <a:lstStyle>
            <a:lvl1pPr algn="ctr">
              <a:defRPr/>
            </a:lvl1pPr>
          </a:lstStyle>
          <a:p>
            <a:r>
              <a:rPr lang="en-US" dirty="0"/>
              <a:t>Insert image here</a:t>
            </a:r>
          </a:p>
        </p:txBody>
      </p:sp>
      <p:sp>
        <p:nvSpPr>
          <p:cNvPr id="14" name="Picture Placeholder 3">
            <a:extLst>
              <a:ext uri="{FF2B5EF4-FFF2-40B4-BE49-F238E27FC236}">
                <a16:creationId xmlns:a16="http://schemas.microsoft.com/office/drawing/2014/main" id="{84323833-A9C0-584F-ADEE-4E223A93396E}"/>
              </a:ext>
            </a:extLst>
          </p:cNvPr>
          <p:cNvSpPr>
            <a:spLocks noGrp="1"/>
          </p:cNvSpPr>
          <p:nvPr>
            <p:ph type="pic" sz="quarter" idx="13" hasCustomPrompt="1"/>
          </p:nvPr>
        </p:nvSpPr>
        <p:spPr>
          <a:xfrm>
            <a:off x="720001" y="1713600"/>
            <a:ext cx="4895832" cy="1717200"/>
          </a:xfrm>
        </p:spPr>
        <p:txBody>
          <a:bodyPr anchor="ctr"/>
          <a:lstStyle>
            <a:lvl1pPr algn="ctr">
              <a:defRPr/>
            </a:lvl1pPr>
          </a:lstStyle>
          <a:p>
            <a:r>
              <a:rPr lang="en-US" dirty="0"/>
              <a:t>Insert image here</a:t>
            </a:r>
          </a:p>
        </p:txBody>
      </p:sp>
      <p:sp>
        <p:nvSpPr>
          <p:cNvPr id="15" name="Picture Placeholder 3">
            <a:extLst>
              <a:ext uri="{FF2B5EF4-FFF2-40B4-BE49-F238E27FC236}">
                <a16:creationId xmlns:a16="http://schemas.microsoft.com/office/drawing/2014/main" id="{F091CC3E-CE50-ED48-AE9A-A0AEF9D16657}"/>
              </a:ext>
            </a:extLst>
          </p:cNvPr>
          <p:cNvSpPr>
            <a:spLocks noGrp="1"/>
          </p:cNvSpPr>
          <p:nvPr>
            <p:ph type="pic" sz="quarter" idx="14" hasCustomPrompt="1"/>
          </p:nvPr>
        </p:nvSpPr>
        <p:spPr>
          <a:xfrm>
            <a:off x="720001" y="5140800"/>
            <a:ext cx="4895832" cy="1717200"/>
          </a:xfrm>
        </p:spPr>
        <p:txBody>
          <a:bodyPr anchor="ctr"/>
          <a:lstStyle>
            <a:lvl1pPr algn="ctr">
              <a:defRPr/>
            </a:lvl1pPr>
          </a:lstStyle>
          <a:p>
            <a:r>
              <a:rPr lang="en-US" dirty="0"/>
              <a:t>Insert image here</a:t>
            </a:r>
          </a:p>
        </p:txBody>
      </p:sp>
      <p:sp>
        <p:nvSpPr>
          <p:cNvPr id="16" name="Picture Placeholder 3">
            <a:extLst>
              <a:ext uri="{FF2B5EF4-FFF2-40B4-BE49-F238E27FC236}">
                <a16:creationId xmlns:a16="http://schemas.microsoft.com/office/drawing/2014/main" id="{8FBE944B-B15E-6D42-BF79-08A252874409}"/>
              </a:ext>
            </a:extLst>
          </p:cNvPr>
          <p:cNvSpPr>
            <a:spLocks noGrp="1"/>
          </p:cNvSpPr>
          <p:nvPr>
            <p:ph type="pic" sz="quarter" idx="15" hasCustomPrompt="1"/>
          </p:nvPr>
        </p:nvSpPr>
        <p:spPr>
          <a:xfrm>
            <a:off x="720001" y="3427200"/>
            <a:ext cx="4895832" cy="1717200"/>
          </a:xfrm>
        </p:spPr>
        <p:txBody>
          <a:bodyPr anchor="ctr"/>
          <a:lstStyle>
            <a:lvl1pPr algn="ctr">
              <a:defRPr/>
            </a:lvl1pPr>
          </a:lstStyle>
          <a:p>
            <a:r>
              <a:rPr lang="en-US" dirty="0"/>
              <a:t>Insert image here</a:t>
            </a:r>
          </a:p>
        </p:txBody>
      </p:sp>
      <p:pic>
        <p:nvPicPr>
          <p:cNvPr id="13" name="Picture 12">
            <a:extLst>
              <a:ext uri="{FF2B5EF4-FFF2-40B4-BE49-F238E27FC236}">
                <a16:creationId xmlns:a16="http://schemas.microsoft.com/office/drawing/2014/main" id="{16E146D0-48D7-6449-A4C1-789474A24B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4007" y="6049978"/>
            <a:ext cx="1049220" cy="439725"/>
          </a:xfrm>
          <a:prstGeom prst="rect">
            <a:avLst/>
          </a:prstGeom>
        </p:spPr>
      </p:pic>
      <p:sp>
        <p:nvSpPr>
          <p:cNvPr id="17" name="Title 1">
            <a:extLst>
              <a:ext uri="{FF2B5EF4-FFF2-40B4-BE49-F238E27FC236}">
                <a16:creationId xmlns:a16="http://schemas.microsoft.com/office/drawing/2014/main" id="{DF60618D-E742-7C4F-8958-FFF3B1231945}"/>
              </a:ext>
            </a:extLst>
          </p:cNvPr>
          <p:cNvSpPr>
            <a:spLocks noGrp="1"/>
          </p:cNvSpPr>
          <p:nvPr>
            <p:ph type="ctrTitle" hasCustomPrompt="1"/>
          </p:nvPr>
        </p:nvSpPr>
        <p:spPr>
          <a:xfrm>
            <a:off x="6096005"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8" name="Text Placeholder 8">
            <a:extLst>
              <a:ext uri="{FF2B5EF4-FFF2-40B4-BE49-F238E27FC236}">
                <a16:creationId xmlns:a16="http://schemas.microsoft.com/office/drawing/2014/main" id="{173C61ED-0CD3-CC42-8249-30B999D77961}"/>
              </a:ext>
            </a:extLst>
          </p:cNvPr>
          <p:cNvSpPr>
            <a:spLocks noGrp="1"/>
          </p:cNvSpPr>
          <p:nvPr>
            <p:ph type="body" sz="quarter" idx="10"/>
          </p:nvPr>
        </p:nvSpPr>
        <p:spPr>
          <a:xfrm>
            <a:off x="6096002" y="2166295"/>
            <a:ext cx="5606879"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6093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30" y="476250"/>
            <a:ext cx="6973289"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1999"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6973803"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7959937" y="0"/>
            <a:ext cx="3257207" cy="68580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74A21AFD-7BAA-474E-9B21-0EC9E524E5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8367" y="6049978"/>
            <a:ext cx="1049220" cy="439725"/>
          </a:xfrm>
          <a:prstGeom prst="rect">
            <a:avLst/>
          </a:prstGeom>
        </p:spPr>
      </p:pic>
    </p:spTree>
    <p:extLst>
      <p:ext uri="{BB962C8B-B14F-4D97-AF65-F5344CB8AC3E}">
        <p14:creationId xmlns:p14="http://schemas.microsoft.com/office/powerpoint/2010/main" val="1264192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2191" y="0"/>
            <a:ext cx="3257207" cy="6858000"/>
          </a:xfrm>
        </p:spPr>
        <p:txBody>
          <a:bodyPr anchor="ctr"/>
          <a:lstStyle>
            <a:lvl1pPr algn="ctr">
              <a:defRPr/>
            </a:lvl1pPr>
          </a:lstStyle>
          <a:p>
            <a:r>
              <a:rPr lang="en-US" dirty="0"/>
              <a:t>Insert image here</a:t>
            </a:r>
          </a:p>
        </p:txBody>
      </p:sp>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695575" y="476250"/>
            <a:ext cx="7015604"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18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695572" y="2166295"/>
            <a:ext cx="7016120"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3A38C3C-44A8-7B49-97F3-18DB98877E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4007" y="6049978"/>
            <a:ext cx="1049220" cy="439725"/>
          </a:xfrm>
          <a:prstGeom prst="rect">
            <a:avLst/>
          </a:prstGeom>
        </p:spPr>
      </p:pic>
    </p:spTree>
    <p:extLst>
      <p:ext uri="{BB962C8B-B14F-4D97-AF65-F5344CB8AC3E}">
        <p14:creationId xmlns:p14="http://schemas.microsoft.com/office/powerpoint/2010/main" val="257586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LS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9"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8" y="5521373"/>
            <a:ext cx="11196729"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005E5493-29D3-4C61-8F21-C167D56ADB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8367" y="1415356"/>
            <a:ext cx="5067992" cy="1021327"/>
          </a:xfrm>
          <a:prstGeom prst="rect">
            <a:avLst/>
          </a:prstGeom>
        </p:spPr>
      </p:pic>
    </p:spTree>
    <p:extLst>
      <p:ext uri="{BB962C8B-B14F-4D97-AF65-F5344CB8AC3E}">
        <p14:creationId xmlns:p14="http://schemas.microsoft.com/office/powerpoint/2010/main" val="21828741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7"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1" y="3682554"/>
            <a:ext cx="5598364" cy="239196"/>
          </a:xfrm>
        </p:spPr>
        <p:txBody>
          <a:bodyPr>
            <a:normAutofit/>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60"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4" y="2935847"/>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dirty="0"/>
              <a:t>Thank you</a:t>
            </a:r>
          </a:p>
        </p:txBody>
      </p:sp>
      <p:pic>
        <p:nvPicPr>
          <p:cNvPr id="10" name="Picture 9">
            <a:extLst>
              <a:ext uri="{FF2B5EF4-FFF2-40B4-BE49-F238E27FC236}">
                <a16:creationId xmlns:a16="http://schemas.microsoft.com/office/drawing/2014/main" id="{8AF83993-A4E8-874F-8106-64D02F6A06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7719" y="2770924"/>
            <a:ext cx="3131072" cy="1312555"/>
          </a:xfrm>
          <a:prstGeom prst="rect">
            <a:avLst/>
          </a:prstGeom>
        </p:spPr>
      </p:pic>
    </p:spTree>
    <p:extLst>
      <p:ext uri="{BB962C8B-B14F-4D97-AF65-F5344CB8AC3E}">
        <p14:creationId xmlns:p14="http://schemas.microsoft.com/office/powerpoint/2010/main" val="4242260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7"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1" y="3682554"/>
            <a:ext cx="5598364" cy="239196"/>
          </a:xfrm>
        </p:spPr>
        <p:txBody>
          <a:bodyPr>
            <a:normAutofit/>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60"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4" y="2935847"/>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dirty="0"/>
              <a:t>Thank you</a:t>
            </a:r>
          </a:p>
        </p:txBody>
      </p:sp>
      <p:sp>
        <p:nvSpPr>
          <p:cNvPr id="11" name="Rectangle 10">
            <a:extLst>
              <a:ext uri="{FF2B5EF4-FFF2-40B4-BE49-F238E27FC236}">
                <a16:creationId xmlns:a16="http://schemas.microsoft.com/office/drawing/2014/main" id="{3DFF4809-AA81-8A42-BD26-36F0215753B3}"/>
              </a:ext>
            </a:extLst>
          </p:cNvPr>
          <p:cNvSpPr/>
          <p:nvPr userDrawn="1"/>
        </p:nvSpPr>
        <p:spPr>
          <a:xfrm>
            <a:off x="-5353236" y="-789786"/>
            <a:ext cx="5172011" cy="8974781"/>
          </a:xfrm>
          <a:prstGeom prst="rect">
            <a:avLst/>
          </a:pr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t"/>
          <a:lstStyle/>
          <a:p>
            <a:pPr algn="l"/>
            <a:r>
              <a:rPr lang="en-GB" sz="1200" b="1" dirty="0"/>
              <a:t>How to insert your logo:</a:t>
            </a:r>
          </a:p>
          <a:p>
            <a:pPr algn="l"/>
            <a:endParaRPr lang="en-GB" sz="1200" b="1" dirty="0"/>
          </a:p>
          <a:p>
            <a:pPr algn="l"/>
            <a:r>
              <a:rPr lang="en-GB" sz="1200" b="1" dirty="0"/>
              <a:t>1.Click View in the</a:t>
            </a:r>
            <a:r>
              <a:rPr lang="en-GB" sz="1200" b="1" baseline="0" dirty="0"/>
              <a:t> tool bar</a:t>
            </a:r>
          </a:p>
          <a:p>
            <a:pPr algn="l"/>
            <a:r>
              <a:rPr lang="en-GB" sz="1200" b="1" baseline="0" dirty="0"/>
              <a:t> and </a:t>
            </a:r>
            <a:r>
              <a:rPr lang="en-GB" sz="1200" b="1" dirty="0"/>
              <a:t>Turn on guides.</a:t>
            </a:r>
          </a:p>
          <a:p>
            <a:pPr algn="l"/>
            <a:endParaRPr lang="en-GB" sz="1200" b="1" dirty="0"/>
          </a:p>
          <a:p>
            <a:pPr algn="l"/>
            <a:endParaRPr lang="en-GB" sz="1200" b="1" dirty="0"/>
          </a:p>
          <a:p>
            <a:pPr algn="l"/>
            <a:endParaRPr lang="en-GB" sz="1200" b="1" dirty="0"/>
          </a:p>
          <a:p>
            <a:pPr algn="l"/>
            <a:endParaRPr lang="en-GB" sz="1200" b="1" dirty="0"/>
          </a:p>
          <a:p>
            <a:pPr algn="l"/>
            <a:endParaRPr lang="en-GB" sz="1200" b="1" dirty="0"/>
          </a:p>
          <a:p>
            <a:pPr algn="l"/>
            <a:r>
              <a:rPr lang="en-GB" sz="1200" b="1" dirty="0"/>
              <a:t>2.DoubleClick</a:t>
            </a:r>
            <a:r>
              <a:rPr lang="en-GB" sz="1200" b="1" baseline="0" dirty="0"/>
              <a:t> insert school logo</a:t>
            </a:r>
          </a:p>
          <a:p>
            <a:pPr algn="l"/>
            <a:r>
              <a:rPr lang="en-GB" sz="1200" b="1" baseline="0" dirty="0"/>
              <a:t> and select your school logo.</a:t>
            </a:r>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r>
              <a:rPr lang="en-GB" sz="1200" b="1" baseline="0" dirty="0"/>
              <a:t>3. If your School logo does not fit within the box. </a:t>
            </a:r>
          </a:p>
          <a:p>
            <a:pPr algn="l"/>
            <a:r>
              <a:rPr lang="en-GB" sz="1200" b="1" baseline="0" dirty="0"/>
              <a:t>click the format tab (Drawing tool) </a:t>
            </a:r>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r>
              <a:rPr lang="en-GB" sz="1200" b="1" baseline="0" dirty="0"/>
              <a:t>4. Click the drop down arrow on crop and click Fit.</a:t>
            </a:r>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r>
              <a:rPr lang="en-GB" sz="1200" b="1" baseline="0" dirty="0"/>
              <a:t>6. The logo will now be scaled to the correct size.</a:t>
            </a:r>
          </a:p>
          <a:p>
            <a:pPr algn="l"/>
            <a:endParaRPr lang="en-GB" sz="1200" b="1" baseline="0" dirty="0"/>
          </a:p>
          <a:p>
            <a:pPr algn="l"/>
            <a:r>
              <a:rPr lang="en-GB" sz="1200" b="1" baseline="0" dirty="0"/>
              <a:t>7. If you wish to adjust the position use the guide lines as references.</a:t>
            </a:r>
          </a:p>
          <a:p>
            <a:pPr algn="l"/>
            <a:r>
              <a:rPr lang="en-GB" sz="1200" b="1" baseline="0" dirty="0"/>
              <a:t>8. If you wish to remove the guide lines - </a:t>
            </a:r>
            <a:r>
              <a:rPr lang="en-GB" sz="1200" b="1" dirty="0"/>
              <a:t>Click View in the</a:t>
            </a:r>
            <a:r>
              <a:rPr lang="en-GB" sz="1200" b="1" baseline="0" dirty="0"/>
              <a:t> tool bar and T</a:t>
            </a:r>
            <a:r>
              <a:rPr lang="en-GB" sz="1200" b="1" dirty="0"/>
              <a:t>urn off guides</a:t>
            </a:r>
          </a:p>
          <a:p>
            <a:pPr algn="l"/>
            <a:endParaRPr lang="en-GB" sz="1200" b="1" baseline="0" dirty="0"/>
          </a:p>
          <a:p>
            <a:pPr algn="l"/>
            <a:endParaRPr lang="en-GB" sz="1200" b="1" baseline="0" dirty="0"/>
          </a:p>
        </p:txBody>
      </p:sp>
      <p:pic>
        <p:nvPicPr>
          <p:cNvPr id="12" name="Picture 11">
            <a:extLst>
              <a:ext uri="{FF2B5EF4-FFF2-40B4-BE49-F238E27FC236}">
                <a16:creationId xmlns:a16="http://schemas.microsoft.com/office/drawing/2014/main" id="{0B3B1D3A-04FD-AB4F-87AB-7EA926781F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44873" y="-582570"/>
            <a:ext cx="2785017" cy="1309196"/>
          </a:xfrm>
          <a:prstGeom prst="rect">
            <a:avLst/>
          </a:prstGeom>
        </p:spPr>
      </p:pic>
      <p:pic>
        <p:nvPicPr>
          <p:cNvPr id="13" name="Picture 12">
            <a:extLst>
              <a:ext uri="{FF2B5EF4-FFF2-40B4-BE49-F238E27FC236}">
                <a16:creationId xmlns:a16="http://schemas.microsoft.com/office/drawing/2014/main" id="{B64478B7-09F4-2845-B28A-68FCDC9D2F4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006453" y="1223906"/>
            <a:ext cx="2646599" cy="1601456"/>
          </a:xfrm>
          <a:prstGeom prst="rect">
            <a:avLst/>
          </a:prstGeom>
        </p:spPr>
      </p:pic>
      <p:pic>
        <p:nvPicPr>
          <p:cNvPr id="14" name="Picture 13">
            <a:extLst>
              <a:ext uri="{FF2B5EF4-FFF2-40B4-BE49-F238E27FC236}">
                <a16:creationId xmlns:a16="http://schemas.microsoft.com/office/drawing/2014/main" id="{6BE19D22-DB0A-824B-931A-C9B7076C2B9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86752" y="3421642"/>
            <a:ext cx="2821719" cy="1255059"/>
          </a:xfrm>
          <a:prstGeom prst="rect">
            <a:avLst/>
          </a:prstGeom>
        </p:spPr>
      </p:pic>
      <p:pic>
        <p:nvPicPr>
          <p:cNvPr id="15" name="Picture 14">
            <a:extLst>
              <a:ext uri="{FF2B5EF4-FFF2-40B4-BE49-F238E27FC236}">
                <a16:creationId xmlns:a16="http://schemas.microsoft.com/office/drawing/2014/main" id="{72D3F9B7-EA2A-8E4C-8215-1CDF8BE1FFF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t="5943" b="9007"/>
          <a:stretch/>
        </p:blipFill>
        <p:spPr>
          <a:xfrm>
            <a:off x="-2767232" y="4981408"/>
            <a:ext cx="2041963" cy="1635273"/>
          </a:xfrm>
          <a:prstGeom prst="rect">
            <a:avLst/>
          </a:prstGeom>
        </p:spPr>
      </p:pic>
      <p:sp>
        <p:nvSpPr>
          <p:cNvPr id="16" name="Picture Placeholder 23">
            <a:extLst>
              <a:ext uri="{FF2B5EF4-FFF2-40B4-BE49-F238E27FC236}">
                <a16:creationId xmlns:a16="http://schemas.microsoft.com/office/drawing/2014/main" id="{02D8F306-3716-EA47-A752-40E85AE69BC6}"/>
              </a:ext>
            </a:extLst>
          </p:cNvPr>
          <p:cNvSpPr>
            <a:spLocks noGrp="1"/>
          </p:cNvSpPr>
          <p:nvPr>
            <p:ph type="pic" sz="quarter" idx="10" hasCustomPrompt="1"/>
          </p:nvPr>
        </p:nvSpPr>
        <p:spPr>
          <a:xfrm>
            <a:off x="1327719" y="2770923"/>
            <a:ext cx="3131072" cy="1312555"/>
          </a:xfrm>
          <a:noFill/>
        </p:spPr>
        <p:txBody>
          <a:bodyPr anchor="ctr">
            <a:noAutofit/>
          </a:bodyPr>
          <a:lstStyle>
            <a:lvl1pPr algn="ctr">
              <a:defRPr sz="1200"/>
            </a:lvl1pPr>
          </a:lstStyle>
          <a:p>
            <a:r>
              <a:rPr lang="en-US" dirty="0"/>
              <a:t>Insert school logo</a:t>
            </a:r>
          </a:p>
        </p:txBody>
      </p:sp>
    </p:spTree>
    <p:extLst>
      <p:ext uri="{BB962C8B-B14F-4D97-AF65-F5344CB8AC3E}">
        <p14:creationId xmlns:p14="http://schemas.microsoft.com/office/powerpoint/2010/main" val="2582514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761" y="2880001"/>
            <a:ext cx="11486267" cy="1329595"/>
          </a:xfrm>
          <a:prstGeom prst="rect">
            <a:avLst/>
          </a:prstGeom>
        </p:spPr>
        <p:txBody>
          <a:bodyPr wrap="square" lIns="0" tIns="0" rIns="0" bIns="0" anchor="t" anchorCtr="0">
            <a:spAutoFit/>
          </a:bodyPr>
          <a:lstStyle>
            <a:lvl1pPr algn="l">
              <a:defRPr sz="4800" b="1">
                <a:solidFill>
                  <a:schemeClr val="bg1"/>
                </a:solidFill>
                <a:latin typeface="Montserrat" panose="00000500000000000000" pitchFamily="2"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365761" y="4222657"/>
            <a:ext cx="11486268" cy="332399"/>
          </a:xfrm>
          <a:prstGeom prst="rect">
            <a:avLst/>
          </a:prstGeom>
        </p:spPr>
        <p:txBody>
          <a:bodyPr wrap="square" lIns="0" tIns="0" rIns="0" bIns="0">
            <a:spAutoFit/>
          </a:bodyPr>
          <a:lstStyle>
            <a:lvl1pPr marL="0" indent="0" algn="l">
              <a:buNone/>
              <a:defRPr sz="2400">
                <a:solidFill>
                  <a:schemeClr val="bg1"/>
                </a:solidFill>
                <a:latin typeface="Montserrat" panose="00000500000000000000" pitchFamily="2" charset="0"/>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SUB TITLE IN HERE</a:t>
            </a:r>
          </a:p>
        </p:txBody>
      </p:sp>
      <p:sp>
        <p:nvSpPr>
          <p:cNvPr id="4" name="Date Placeholder 3"/>
          <p:cNvSpPr>
            <a:spLocks noGrp="1"/>
          </p:cNvSpPr>
          <p:nvPr>
            <p:ph type="dt" sz="half" idx="10"/>
          </p:nvPr>
        </p:nvSpPr>
        <p:spPr>
          <a:xfrm>
            <a:off x="365759" y="6321578"/>
            <a:ext cx="2743200" cy="184665"/>
          </a:xfrm>
          <a:prstGeom prst="rect">
            <a:avLst/>
          </a:prstGeom>
        </p:spPr>
        <p:txBody>
          <a:bodyPr lIns="0" tIns="0" rIns="0" bIns="0" anchor="t" anchorCtr="0">
            <a:noAutofit/>
          </a:bodyPr>
          <a:lstStyle>
            <a:lvl1pPr>
              <a:defRPr sz="1333">
                <a:solidFill>
                  <a:schemeClr val="bg1"/>
                </a:solidFill>
                <a:latin typeface="Montserrat" panose="00000500000000000000" pitchFamily="2" charset="0"/>
              </a:defRPr>
            </a:lvl1pPr>
          </a:lstStyle>
          <a:p>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1477" y="5507027"/>
            <a:ext cx="1460553" cy="999213"/>
          </a:xfrm>
          <a:prstGeom prst="rect">
            <a:avLst/>
          </a:prstGeom>
        </p:spPr>
      </p:pic>
    </p:spTree>
    <p:extLst>
      <p:ext uri="{BB962C8B-B14F-4D97-AF65-F5344CB8AC3E}">
        <p14:creationId xmlns:p14="http://schemas.microsoft.com/office/powerpoint/2010/main" val="415316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E863AD9B-58DB-2E4A-B396-13C72443E1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7537" y="1412312"/>
            <a:ext cx="6480000" cy="1021029"/>
          </a:xfrm>
          <a:prstGeom prst="rect">
            <a:avLst/>
          </a:prstGeom>
        </p:spPr>
      </p:pic>
    </p:spTree>
    <p:extLst>
      <p:ext uri="{BB962C8B-B14F-4D97-AF65-F5344CB8AC3E}">
        <p14:creationId xmlns:p14="http://schemas.microsoft.com/office/powerpoint/2010/main" val="238423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9"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8" y="5521373"/>
            <a:ext cx="11196729"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02242F33-B733-FC44-9F81-57839D7D37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7537" y="1412312"/>
            <a:ext cx="6480000" cy="1021029"/>
          </a:xfrm>
          <a:prstGeom prst="rect">
            <a:avLst/>
          </a:prstGeom>
        </p:spPr>
      </p:pic>
    </p:spTree>
    <p:extLst>
      <p:ext uri="{BB962C8B-B14F-4D97-AF65-F5344CB8AC3E}">
        <p14:creationId xmlns:p14="http://schemas.microsoft.com/office/powerpoint/2010/main" val="212324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87E56F37-306D-2046-A71B-EEFE7B4552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1657" y="1251018"/>
            <a:ext cx="5217353" cy="1350000"/>
          </a:xfrm>
          <a:prstGeom prst="rect">
            <a:avLst/>
          </a:prstGeom>
        </p:spPr>
      </p:pic>
    </p:spTree>
    <p:extLst>
      <p:ext uri="{BB962C8B-B14F-4D97-AF65-F5344CB8AC3E}">
        <p14:creationId xmlns:p14="http://schemas.microsoft.com/office/powerpoint/2010/main" val="238870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9"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8" y="5521373"/>
            <a:ext cx="11196729"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pic>
        <p:nvPicPr>
          <p:cNvPr id="7" name="Picture 6">
            <a:extLst>
              <a:ext uri="{FF2B5EF4-FFF2-40B4-BE49-F238E27FC236}">
                <a16:creationId xmlns:a16="http://schemas.microsoft.com/office/drawing/2014/main" id="{9D8E053F-C5C6-0E4F-A7BC-4A8446384D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1657" y="1251018"/>
            <a:ext cx="5217353" cy="1350000"/>
          </a:xfrm>
          <a:prstGeom prst="rect">
            <a:avLst/>
          </a:prstGeom>
        </p:spPr>
      </p:pic>
    </p:spTree>
    <p:extLst>
      <p:ext uri="{BB962C8B-B14F-4D97-AF65-F5344CB8AC3E}">
        <p14:creationId xmlns:p14="http://schemas.microsoft.com/office/powerpoint/2010/main" val="53116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BFC0C46A-C1A8-0E45-935D-D7C890133B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1654" y="1243752"/>
            <a:ext cx="6885001" cy="1350000"/>
          </a:xfrm>
          <a:prstGeom prst="rect">
            <a:avLst/>
          </a:prstGeom>
        </p:spPr>
      </p:pic>
    </p:spTree>
    <p:extLst>
      <p:ext uri="{BB962C8B-B14F-4D97-AF65-F5344CB8AC3E}">
        <p14:creationId xmlns:p14="http://schemas.microsoft.com/office/powerpoint/2010/main" val="346183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8" y="483854"/>
            <a:ext cx="11234209" cy="1325563"/>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79428" y="1944348"/>
            <a:ext cx="11234209" cy="4437402"/>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6370200"/>
      </p:ext>
    </p:extLst>
  </p:cSld>
  <p:clrMap bg1="lt1" tx1="dk1" bg2="lt2" tx2="dk2" accent1="accent1" accent2="accent2" accent3="accent3" accent4="accent4" accent5="accent5" accent6="accent6" hlink="hlink" folHlink="folHlink"/>
  <p:sldLayoutIdLst>
    <p:sldLayoutId id="2147483663" r:id="rId1"/>
    <p:sldLayoutId id="2147483679" r:id="rId2"/>
    <p:sldLayoutId id="2147483683" r:id="rId3"/>
    <p:sldLayoutId id="2147483684" r:id="rId4"/>
    <p:sldLayoutId id="2147483685" r:id="rId5"/>
    <p:sldLayoutId id="2147483686" r:id="rId6"/>
    <p:sldLayoutId id="2147483687" r:id="rId7"/>
    <p:sldLayoutId id="2147483688"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701" r:id="rId17"/>
    <p:sldLayoutId id="2147483702" r:id="rId18"/>
    <p:sldLayoutId id="2147483703" r:id="rId19"/>
    <p:sldLayoutId id="2147483704" r:id="rId20"/>
    <p:sldLayoutId id="2147483705" r:id="rId21"/>
    <p:sldLayoutId id="2147483706" r:id="rId22"/>
    <p:sldLayoutId id="2147483711" r:id="rId23"/>
    <p:sldLayoutId id="2147483712" r:id="rId24"/>
    <p:sldLayoutId id="2147483714" r:id="rId25"/>
    <p:sldLayoutId id="2147483664" r:id="rId26"/>
    <p:sldLayoutId id="2147483665" r:id="rId27"/>
    <p:sldLayoutId id="2147483666" r:id="rId28"/>
    <p:sldLayoutId id="2147483667" r:id="rId29"/>
    <p:sldLayoutId id="2147483668" r:id="rId30"/>
    <p:sldLayoutId id="2147483669" r:id="rId31"/>
    <p:sldLayoutId id="2147483670" r:id="rId32"/>
    <p:sldLayoutId id="2147483671" r:id="rId33"/>
    <p:sldLayoutId id="2147483672" r:id="rId34"/>
    <p:sldLayoutId id="2147483673" r:id="rId35"/>
    <p:sldLayoutId id="2147483674" r:id="rId36"/>
    <p:sldLayoutId id="2147483675" r:id="rId37"/>
    <p:sldLayoutId id="2147483676" r:id="rId38"/>
    <p:sldLayoutId id="2147483677" r:id="rId39"/>
    <p:sldLayoutId id="2147483678" r:id="rId40"/>
    <p:sldLayoutId id="2147483682" r:id="rId41"/>
  </p:sldLayoutIdLst>
  <p:txStyles>
    <p:titleStyle>
      <a:lvl1pPr algn="l" defTabSz="914377" rtl="0" eaLnBrk="1" latinLnBrk="0" hangingPunct="1">
        <a:lnSpc>
          <a:spcPct val="90000"/>
        </a:lnSpc>
        <a:spcBef>
          <a:spcPct val="0"/>
        </a:spcBef>
        <a:buNone/>
        <a:defRPr sz="4400" b="1" kern="1200" spc="-151">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457189" indent="0" algn="l" defTabSz="914377"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2pPr>
      <a:lvl3pPr marL="914377"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3pPr>
      <a:lvl4pPr marL="1371566" indent="0" algn="l" defTabSz="914377"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1828754" indent="0" algn="l" defTabSz="914377"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7379" userDrawn="1">
          <p15:clr>
            <a:srgbClr val="F26B43"/>
          </p15:clr>
        </p15:guide>
        <p15:guide id="4" pos="303" userDrawn="1">
          <p15:clr>
            <a:srgbClr val="F26B43"/>
          </p15:clr>
        </p15:guide>
        <p15:guide id="5" orient="horz" pos="4020" userDrawn="1">
          <p15:clr>
            <a:srgbClr val="F26B43"/>
          </p15:clr>
        </p15:guide>
        <p15:guide id="6" orient="horz" pos="300" userDrawn="1">
          <p15:clr>
            <a:srgbClr val="F26B43"/>
          </p15:clr>
        </p15:guide>
        <p15:guide id="8" orient="horz" pos="2795" userDrawn="1">
          <p15:clr>
            <a:srgbClr val="F26B43"/>
          </p15:clr>
        </p15:guide>
        <p15:guide id="9" orient="horz" pos="152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8" y="483854"/>
            <a:ext cx="11234209" cy="1325563"/>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79428" y="1944348"/>
            <a:ext cx="11234209" cy="4437402"/>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3147090"/>
      </p:ext>
    </p:extLst>
  </p:cSld>
  <p:clrMap bg1="lt1" tx1="dk1" bg2="lt2" tx2="dk2" accent1="accent1" accent2="accent2" accent3="accent3" accent4="accent4" accent5="accent5" accent6="accent6" hlink="hlink" folHlink="folHlink"/>
  <p:txStyles>
    <p:titleStyle>
      <a:lvl1pPr algn="l" defTabSz="914377" rtl="0" eaLnBrk="1" latinLnBrk="0" hangingPunct="1">
        <a:lnSpc>
          <a:spcPct val="90000"/>
        </a:lnSpc>
        <a:spcBef>
          <a:spcPct val="0"/>
        </a:spcBef>
        <a:buNone/>
        <a:defRPr sz="4400" b="1" kern="1200" spc="-151">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457189" indent="0" algn="l" defTabSz="914377"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2pPr>
      <a:lvl3pPr marL="914377"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3pPr>
      <a:lvl4pPr marL="1371566" indent="0" algn="l" defTabSz="914377"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1828754" indent="0" algn="l" defTabSz="914377"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7379" userDrawn="1">
          <p15:clr>
            <a:srgbClr val="F26B43"/>
          </p15:clr>
        </p15:guide>
        <p15:guide id="4" pos="303" userDrawn="1">
          <p15:clr>
            <a:srgbClr val="F26B43"/>
          </p15:clr>
        </p15:guide>
        <p15:guide id="5" orient="horz" pos="4020" userDrawn="1">
          <p15:clr>
            <a:srgbClr val="F26B43"/>
          </p15:clr>
        </p15:guide>
        <p15:guide id="6" orient="horz" pos="300" userDrawn="1">
          <p15:clr>
            <a:srgbClr val="F26B43"/>
          </p15:clr>
        </p15:guide>
        <p15:guide id="8" orient="horz" pos="2795" userDrawn="1">
          <p15:clr>
            <a:srgbClr val="F26B43"/>
          </p15:clr>
        </p15:guide>
        <p15:guide id="9" orient="horz" pos="152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5221793"/>
      </p:ext>
    </p:extLst>
  </p:cSld>
  <p:clrMap bg1="lt1" tx1="dk1" bg2="lt2" tx2="dk2" accent1="accent1" accent2="accent2" accent3="accent3" accent4="accent4" accent5="accent5" accent6="accent6" hlink="hlink" folHlink="folHlink"/>
  <p:sldLayoutIdLst>
    <p:sldLayoutId id="2147483716" r:id="rId1"/>
  </p:sldLayoutIdLst>
  <p:hf hdr="0" ftr="0" dt="0"/>
  <p:txStyles>
    <p:titleStyle>
      <a:lvl1pPr algn="l" defTabSz="914354" rtl="0" eaLnBrk="1" latinLnBrk="0" hangingPunct="1">
        <a:lnSpc>
          <a:spcPct val="90000"/>
        </a:lnSpc>
        <a:spcBef>
          <a:spcPct val="0"/>
        </a:spcBef>
        <a:buNone/>
        <a:defRPr sz="4400" kern="1200">
          <a:solidFill>
            <a:schemeClr val="tx1"/>
          </a:solidFill>
          <a:latin typeface="Montserrat" panose="00000500000000000000" pitchFamily="2" charset="0"/>
          <a:ea typeface="+mj-ea"/>
          <a:cs typeface="+mj-cs"/>
        </a:defRPr>
      </a:lvl1pPr>
    </p:titleStyle>
    <p:bodyStyle>
      <a:lvl1pPr marL="228589" indent="-228589" algn="l" defTabSz="91435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67"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1"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476"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07"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141" y="157694"/>
            <a:ext cx="11246464" cy="609398"/>
          </a:xfrm>
        </p:spPr>
        <p:txBody>
          <a:bodyPr/>
          <a:lstStyle/>
          <a:p>
            <a:r>
              <a:rPr lang="en-US" sz="4400" dirty="0"/>
              <a:t>EMPLOYABILITY CONFERENCE 2022</a:t>
            </a:r>
          </a:p>
        </p:txBody>
      </p:sp>
      <p:sp>
        <p:nvSpPr>
          <p:cNvPr id="5" name="Subtitle 4"/>
          <p:cNvSpPr>
            <a:spLocks noGrp="1"/>
          </p:cNvSpPr>
          <p:nvPr>
            <p:ph type="subTitle" idx="1"/>
          </p:nvPr>
        </p:nvSpPr>
        <p:spPr>
          <a:xfrm>
            <a:off x="379140" y="767092"/>
            <a:ext cx="11246465" cy="664797"/>
          </a:xfrm>
        </p:spPr>
        <p:txBody>
          <a:bodyPr/>
          <a:lstStyle/>
          <a:p>
            <a:r>
              <a:rPr lang="en-US" dirty="0"/>
              <a:t>Employability: expanding the narrative for a rapidly changing world – continuing the conversation </a:t>
            </a:r>
          </a:p>
        </p:txBody>
      </p:sp>
      <p:sp>
        <p:nvSpPr>
          <p:cNvPr id="2" name="TextBox 1">
            <a:extLst>
              <a:ext uri="{FF2B5EF4-FFF2-40B4-BE49-F238E27FC236}">
                <a16:creationId xmlns:a16="http://schemas.microsoft.com/office/drawing/2014/main" id="{85A2831A-6611-46D6-BF7E-B5564D8EF23C}"/>
              </a:ext>
            </a:extLst>
          </p:cNvPr>
          <p:cNvSpPr txBox="1"/>
          <p:nvPr/>
        </p:nvSpPr>
        <p:spPr>
          <a:xfrm>
            <a:off x="2595156" y="853441"/>
            <a:ext cx="2969621" cy="1663337"/>
          </a:xfrm>
          <a:prstGeom prst="rect">
            <a:avLst/>
          </a:prstGeom>
          <a:no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8" name="Picture 7" descr="Graphical user interface&#10;&#10;Description automatically generated">
            <a:extLst>
              <a:ext uri="{FF2B5EF4-FFF2-40B4-BE49-F238E27FC236}">
                <a16:creationId xmlns:a16="http://schemas.microsoft.com/office/drawing/2014/main" id="{6193D994-E2FC-46EA-98C1-5039ED753C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21923" y="4480472"/>
            <a:ext cx="2409117" cy="2219834"/>
          </a:xfrm>
          <a:prstGeom prst="rect">
            <a:avLst/>
          </a:prstGeom>
        </p:spPr>
      </p:pic>
      <p:sp>
        <p:nvSpPr>
          <p:cNvPr id="9" name="Title 3">
            <a:extLst>
              <a:ext uri="{FF2B5EF4-FFF2-40B4-BE49-F238E27FC236}">
                <a16:creationId xmlns:a16="http://schemas.microsoft.com/office/drawing/2014/main" id="{75D31BD8-09A3-43EE-A06D-F7CCB3B662E0}"/>
              </a:ext>
            </a:extLst>
          </p:cNvPr>
          <p:cNvSpPr txBox="1">
            <a:spLocks/>
          </p:cNvSpPr>
          <p:nvPr/>
        </p:nvSpPr>
        <p:spPr>
          <a:xfrm>
            <a:off x="379140" y="2819602"/>
            <a:ext cx="11486269" cy="997196"/>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4800" b="1" kern="1200">
                <a:solidFill>
                  <a:schemeClr val="bg1"/>
                </a:solidFill>
                <a:latin typeface="Montserrat" panose="00000500000000000000" pitchFamily="2" charset="0"/>
                <a:ea typeface="+mj-ea"/>
                <a:cs typeface="+mj-cs"/>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Montserrat" panose="00000500000000000000" pitchFamily="2" charset="0"/>
                <a:ea typeface="+mj-ea"/>
                <a:cs typeface="+mj-cs"/>
              </a:rPr>
              <a:t>Optimising the Employability of our Students through Co-Design</a:t>
            </a:r>
            <a:endParaRPr kumimoji="0" lang="en-US" sz="3600" b="1" i="0" u="none" strike="noStrike" kern="1200" cap="none" spc="0" normalizeH="0" baseline="0" noProof="0" dirty="0">
              <a:ln>
                <a:noFill/>
              </a:ln>
              <a:solidFill>
                <a:srgbClr val="FFFFFF"/>
              </a:solidFill>
              <a:effectLst/>
              <a:uLnTx/>
              <a:uFillTx/>
              <a:latin typeface="Montserrat" panose="00000500000000000000" pitchFamily="2" charset="0"/>
              <a:ea typeface="+mj-ea"/>
              <a:cs typeface="+mj-cs"/>
            </a:endParaRPr>
          </a:p>
        </p:txBody>
      </p:sp>
      <p:sp>
        <p:nvSpPr>
          <p:cNvPr id="10" name="Subtitle 4">
            <a:extLst>
              <a:ext uri="{FF2B5EF4-FFF2-40B4-BE49-F238E27FC236}">
                <a16:creationId xmlns:a16="http://schemas.microsoft.com/office/drawing/2014/main" id="{C387A22A-54E4-4FCD-A0D4-688FDFB7A4D4}"/>
              </a:ext>
            </a:extLst>
          </p:cNvPr>
          <p:cNvSpPr txBox="1">
            <a:spLocks/>
          </p:cNvSpPr>
          <p:nvPr/>
        </p:nvSpPr>
        <p:spPr>
          <a:xfrm>
            <a:off x="379139" y="3982435"/>
            <a:ext cx="11246465" cy="1125436"/>
          </a:xfrm>
          <a:prstGeom prst="rect">
            <a:avLst/>
          </a:prstGeom>
        </p:spPr>
        <p:txBody>
          <a:bodyPr vert="horz" wrap="square" lIns="0" tIns="0" rIns="0" bIns="0" rtlCol="0">
            <a:spAutoFit/>
          </a:bodyPr>
          <a:lstStyle>
            <a:lvl1pPr marL="0" indent="0" algn="l" defTabSz="914354" rtl="0" eaLnBrk="1" latinLnBrk="0" hangingPunct="1">
              <a:lnSpc>
                <a:spcPct val="90000"/>
              </a:lnSpc>
              <a:spcBef>
                <a:spcPts val="1001"/>
              </a:spcBef>
              <a:buFont typeface="Arial" panose="020B0604020202020204" pitchFamily="34" charset="0"/>
              <a:buNone/>
              <a:defRPr sz="2400" kern="1200">
                <a:solidFill>
                  <a:schemeClr val="bg1"/>
                </a:solidFill>
                <a:latin typeface="Montserrat" panose="00000500000000000000" pitchFamily="2" charset="0"/>
                <a:ea typeface="+mn-ea"/>
                <a:cs typeface="+mn-cs"/>
              </a:defRPr>
            </a:lvl1pPr>
            <a:lvl2pPr marL="457177"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531"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3"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7"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Lauren Moriarty, Course Director of BA Product Design and MA 3D Design and PhD Candidate</a:t>
            </a:r>
          </a:p>
          <a:p>
            <a:pPr marL="0" marR="0" lvl="0" indent="0" algn="l" defTabSz="914354"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solidFill>
                  <a:srgbClr val="FFFFFF"/>
                </a:solidFill>
              </a:rPr>
              <a:t>Leeds School of Arts, Leeds Beckett University</a:t>
            </a:r>
            <a:r>
              <a:rPr kumimoji="0" lang="en-GB" sz="2400" b="0"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 </a:t>
            </a:r>
          </a:p>
        </p:txBody>
      </p:sp>
    </p:spTree>
    <p:extLst>
      <p:ext uri="{BB962C8B-B14F-4D97-AF65-F5344CB8AC3E}">
        <p14:creationId xmlns:p14="http://schemas.microsoft.com/office/powerpoint/2010/main" val="3734981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161386" y="724523"/>
            <a:ext cx="7693455" cy="374141"/>
          </a:xfrm>
          <a:prstGeom prst="rect">
            <a:avLst/>
          </a:prstGeom>
        </p:spPr>
        <p:txBody>
          <a:bodyPr vert="horz" wrap="square" lIns="0" tIns="0" rIns="0" bIns="0" rtlCol="0">
            <a:spAutoFit/>
          </a:bodyPr>
          <a:lstStyle/>
          <a:p>
            <a:pPr marL="5776" marR="2311" defTabSz="415768">
              <a:lnSpc>
                <a:spcPct val="66800"/>
              </a:lnSpc>
            </a:pPr>
            <a:r>
              <a:rPr lang="en-GB" sz="3365" spc="-51" dirty="0">
                <a:solidFill>
                  <a:srgbClr val="336699"/>
                </a:solidFill>
                <a:latin typeface="Calibri" panose="020F0502020204030204" pitchFamily="34" charset="0"/>
                <a:cs typeface="Calibri" panose="020F0502020204030204" pitchFamily="34" charset="0"/>
              </a:rPr>
              <a:t>Course conference and co-design session </a:t>
            </a:r>
            <a:endParaRPr sz="3365" dirty="0">
              <a:solidFill>
                <a:srgbClr val="336699"/>
              </a:solidFill>
              <a:latin typeface="Calibri" panose="020F0502020204030204" pitchFamily="34" charset="0"/>
              <a:cs typeface="Calibri" panose="020F0502020204030204" pitchFamily="34" charset="0"/>
            </a:endParaRPr>
          </a:p>
        </p:txBody>
      </p:sp>
      <p:sp>
        <p:nvSpPr>
          <p:cNvPr id="37" name="object 37"/>
          <p:cNvSpPr txBox="1"/>
          <p:nvPr/>
        </p:nvSpPr>
        <p:spPr>
          <a:xfrm>
            <a:off x="1302496" y="5077090"/>
            <a:ext cx="3629885" cy="646331"/>
          </a:xfrm>
          <a:prstGeom prst="rect">
            <a:avLst/>
          </a:prstGeom>
        </p:spPr>
        <p:txBody>
          <a:bodyPr vert="horz" wrap="square" lIns="0" tIns="0" rIns="0" bIns="0" rtlCol="0">
            <a:spAutoFit/>
          </a:bodyPr>
          <a:lstStyle/>
          <a:p>
            <a:pPr marL="5776" defTabSz="415768"/>
            <a:r>
              <a:rPr lang="en-GB" sz="1400" spc="-7" dirty="0">
                <a:latin typeface="Calibri Light" panose="020F0302020204030204" pitchFamily="34" charset="0"/>
                <a:cs typeface="Calibri Light" panose="020F0302020204030204" pitchFamily="34" charset="0"/>
              </a:rPr>
              <a:t>Product Design Futures Conference 2020 Leeds Beckett University</a:t>
            </a:r>
          </a:p>
          <a:p>
            <a:pPr marL="5776" defTabSz="415768"/>
            <a:r>
              <a:rPr lang="en-GB" sz="1400" spc="-7" dirty="0">
                <a:latin typeface="Calibri Light" panose="020F0302020204030204" pitchFamily="34" charset="0"/>
                <a:cs typeface="Calibri Light" panose="020F0302020204030204" pitchFamily="34" charset="0"/>
              </a:rPr>
              <a:t>Image credit: Lauren Moriarty</a:t>
            </a:r>
            <a:endParaRPr sz="1400" dirty="0">
              <a:latin typeface="Calibri Light" panose="020F0302020204030204" pitchFamily="34" charset="0"/>
              <a:cs typeface="Calibri Light" panose="020F030202020403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0189" y="1252584"/>
            <a:ext cx="4886939" cy="3672888"/>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7126" y="1252583"/>
            <a:ext cx="4892414" cy="3670588"/>
          </a:xfrm>
          <a:prstGeom prst="rect">
            <a:avLst/>
          </a:prstGeom>
        </p:spPr>
      </p:pic>
      <p:sp>
        <p:nvSpPr>
          <p:cNvPr id="13" name="object 37"/>
          <p:cNvSpPr txBox="1"/>
          <p:nvPr/>
        </p:nvSpPr>
        <p:spPr>
          <a:xfrm>
            <a:off x="6311042" y="5077090"/>
            <a:ext cx="3838798" cy="646331"/>
          </a:xfrm>
          <a:prstGeom prst="rect">
            <a:avLst/>
          </a:prstGeom>
        </p:spPr>
        <p:txBody>
          <a:bodyPr vert="horz" wrap="square" lIns="0" tIns="0" rIns="0" bIns="0" rtlCol="0">
            <a:spAutoFit/>
          </a:bodyPr>
          <a:lstStyle/>
          <a:p>
            <a:pPr marL="5776" defTabSz="415768"/>
            <a:r>
              <a:rPr lang="en-GB" sz="1400" spc="-7" dirty="0">
                <a:latin typeface="Calibri Light" panose="020F0302020204030204" pitchFamily="34" charset="0"/>
                <a:cs typeface="Calibri Light" panose="020F0302020204030204" pitchFamily="34" charset="0"/>
              </a:rPr>
              <a:t>Product Design Futures Conference 2020 Leeds Beckett University</a:t>
            </a:r>
          </a:p>
          <a:p>
            <a:pPr marL="5776" defTabSz="415768"/>
            <a:r>
              <a:rPr lang="en-GB" sz="1400" spc="-7" dirty="0">
                <a:latin typeface="Calibri Light" panose="020F0302020204030204" pitchFamily="34" charset="0"/>
                <a:cs typeface="Calibri Light" panose="020F0302020204030204" pitchFamily="34" charset="0"/>
              </a:rPr>
              <a:t>Image credit: Lauren Moriarty</a:t>
            </a:r>
            <a:endParaRPr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8891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5">
            <a:extLst>
              <a:ext uri="{FF2B5EF4-FFF2-40B4-BE49-F238E27FC236}">
                <a16:creationId xmlns:a16="http://schemas.microsoft.com/office/drawing/2014/main" id="{BDC9C1CC-6B30-AA40-B34B-36B70869F910}"/>
              </a:ext>
            </a:extLst>
          </p:cNvPr>
          <p:cNvSpPr txBox="1"/>
          <p:nvPr/>
        </p:nvSpPr>
        <p:spPr>
          <a:xfrm>
            <a:off x="2000286" y="775913"/>
            <a:ext cx="4583117" cy="517834"/>
          </a:xfrm>
          <a:prstGeom prst="rect">
            <a:avLst/>
          </a:prstGeom>
        </p:spPr>
        <p:txBody>
          <a:bodyPr vert="horz" wrap="square" lIns="0" tIns="0" rIns="0" bIns="0" rtlCol="0">
            <a:spAutoFit/>
          </a:bodyPr>
          <a:lstStyle/>
          <a:p>
            <a:pPr marL="5776" defTabSz="415768">
              <a:defRPr/>
            </a:pPr>
            <a:r>
              <a:rPr lang="en-GB" sz="3365" spc="-57" dirty="0">
                <a:solidFill>
                  <a:srgbClr val="336699"/>
                </a:solidFill>
                <a:latin typeface="Calibri" panose="020F0502020204030204" pitchFamily="34" charset="0"/>
                <a:cs typeface="Calibri" panose="020F0502020204030204" pitchFamily="34" charset="0"/>
              </a:rPr>
              <a:t>Co-design Methodology</a:t>
            </a:r>
            <a:endParaRPr sz="3365" dirty="0">
              <a:solidFill>
                <a:srgbClr val="336699"/>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1000"/>
                    </a14:imgEffect>
                  </a14:imgLayer>
                </a14:imgProps>
              </a:ext>
              <a:ext uri="{28A0092B-C50C-407E-A947-70E740481C1C}">
                <a14:useLocalDpi xmlns:a14="http://schemas.microsoft.com/office/drawing/2010/main"/>
              </a:ext>
            </a:extLst>
          </a:blip>
          <a:stretch>
            <a:fillRect/>
          </a:stretch>
        </p:blipFill>
        <p:spPr>
          <a:xfrm>
            <a:off x="1862409" y="1486729"/>
            <a:ext cx="8016395" cy="4698918"/>
          </a:xfrm>
          <a:prstGeom prst="rect">
            <a:avLst/>
          </a:prstGeom>
        </p:spPr>
      </p:pic>
      <p:sp>
        <p:nvSpPr>
          <p:cNvPr id="6" name="object 37"/>
          <p:cNvSpPr txBox="1"/>
          <p:nvPr/>
        </p:nvSpPr>
        <p:spPr>
          <a:xfrm>
            <a:off x="2058343" y="6116579"/>
            <a:ext cx="4712529" cy="215444"/>
          </a:xfrm>
          <a:prstGeom prst="rect">
            <a:avLst/>
          </a:prstGeom>
        </p:spPr>
        <p:txBody>
          <a:bodyPr vert="horz" wrap="square" lIns="0" tIns="0" rIns="0" bIns="0" rtlCol="0">
            <a:spAutoFit/>
          </a:bodyPr>
          <a:lstStyle/>
          <a:p>
            <a:pPr marL="5776" defTabSz="415768"/>
            <a:r>
              <a:rPr lang="en-GB" sz="1400" spc="-7" dirty="0">
                <a:latin typeface="Calibri Light" panose="020F0302020204030204" pitchFamily="34" charset="0"/>
                <a:cs typeface="Calibri Light" panose="020F0302020204030204" pitchFamily="34" charset="0"/>
              </a:rPr>
              <a:t>The Design Council: The Double Diamond </a:t>
            </a:r>
            <a:endParaRPr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78168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87615" y="2524456"/>
            <a:ext cx="8124043" cy="1289130"/>
          </a:xfrm>
        </p:spPr>
        <p:txBody>
          <a:bodyPr>
            <a:normAutofit/>
          </a:bodyPr>
          <a:lstStyle/>
          <a:p>
            <a:r>
              <a:rPr lang="en-GB" sz="2600" dirty="0">
                <a:latin typeface="Calibri" panose="020F0502020204030204" pitchFamily="34" charset="0"/>
                <a:cs typeface="Calibri" panose="020F0502020204030204" pitchFamily="34" charset="0"/>
              </a:rPr>
              <a:t>Co-designing with students involves ongoing reinvention based upon their changing needs. </a:t>
            </a:r>
          </a:p>
          <a:p>
            <a:endParaRPr lang="en-GB"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6247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0"/>
          </p:nvPr>
        </p:nvSpPr>
        <p:spPr>
          <a:xfrm>
            <a:off x="1781958" y="2015090"/>
            <a:ext cx="7119995" cy="4299819"/>
          </a:xfrm>
        </p:spPr>
        <p:txBody>
          <a:bodyPr>
            <a:normAutofit/>
          </a:bodyPr>
          <a:lstStyle/>
          <a:p>
            <a:r>
              <a:rPr lang="en-GB" sz="2400" dirty="0">
                <a:latin typeface="Calibri" panose="020F0502020204030204" pitchFamily="34" charset="0"/>
                <a:cs typeface="Calibri" panose="020F0502020204030204" pitchFamily="34" charset="0"/>
              </a:rPr>
              <a:t>For students to be involved in the co-creation of their curriculum has implications for how they see themselves. It allows students to have ownership of their work and ‘creates new rules of design derived of networks, not hierarchies’ (Sanders 1999). </a:t>
            </a:r>
          </a:p>
          <a:p>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644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3595" y="1413332"/>
            <a:ext cx="8403516" cy="3046988"/>
          </a:xfrm>
          <a:prstGeom prst="rect">
            <a:avLst/>
          </a:prstGeom>
        </p:spPr>
        <p:txBody>
          <a:bodyPr wrap="square">
            <a:spAutoFit/>
          </a:bodyPr>
          <a:lstStyle/>
          <a:p>
            <a:r>
              <a:rPr lang="en-GB" sz="3200" dirty="0">
                <a:solidFill>
                  <a:srgbClr val="336699"/>
                </a:solidFill>
                <a:latin typeface="Calibri" panose="020F0502020204030204" pitchFamily="34" charset="0"/>
                <a:cs typeface="Calibri" panose="020F0502020204030204" pitchFamily="34" charset="0"/>
              </a:rPr>
              <a:t>Final thoughts and going forward…</a:t>
            </a:r>
          </a:p>
          <a:p>
            <a:endParaRPr lang="en-GB"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Co-design: A method of fundamentally understanding the needs of a user group</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Challenging assumptions</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Fostering the testing and iteration of ideas in a collaborative environment</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Fun and engagement</a:t>
            </a:r>
          </a:p>
        </p:txBody>
      </p:sp>
    </p:spTree>
    <p:extLst>
      <p:ext uri="{BB962C8B-B14F-4D97-AF65-F5344CB8AC3E}">
        <p14:creationId xmlns:p14="http://schemas.microsoft.com/office/powerpoint/2010/main" val="1777438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44815" y="1513153"/>
            <a:ext cx="6861300" cy="3519286"/>
          </a:xfrm>
        </p:spPr>
        <p:txBody>
          <a:bodyPr>
            <a:normAutofit fontScale="77500" lnSpcReduction="20000"/>
          </a:bodyPr>
          <a:lstStyle/>
          <a:p>
            <a:r>
              <a:rPr lang="en-GB" sz="2800" b="1" dirty="0">
                <a:solidFill>
                  <a:srgbClr val="336699"/>
                </a:solidFill>
                <a:latin typeface="Calibri" panose="020F0502020204030204" pitchFamily="34" charset="0"/>
                <a:cs typeface="Calibri" panose="020F0502020204030204" pitchFamily="34" charset="0"/>
              </a:rPr>
              <a:t>References:</a:t>
            </a:r>
            <a:endParaRPr lang="en-GB" sz="2800" dirty="0">
              <a:solidFill>
                <a:srgbClr val="336699"/>
              </a:solidFill>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 </a:t>
            </a:r>
          </a:p>
          <a:p>
            <a:r>
              <a:rPr lang="en-GB" dirty="0">
                <a:latin typeface="Calibri" panose="020F0502020204030204" pitchFamily="34" charset="0"/>
                <a:cs typeface="Calibri" panose="020F0502020204030204" pitchFamily="34" charset="0"/>
              </a:rPr>
              <a:t>Design Council (2019) Framework for Innovation [Online] London: Design Council. Available from: &lt; https://www.designcouncil.org.uk/sites/default/files/asset/document/Double%20Diamond%20Model%202019.pdf &gt; Accessed 1st December 2020). </a:t>
            </a:r>
          </a:p>
          <a:p>
            <a:r>
              <a:rPr lang="en-GB" dirty="0">
                <a:latin typeface="Calibri" panose="020F0502020204030204" pitchFamily="34" charset="0"/>
                <a:cs typeface="Calibri" panose="020F0502020204030204" pitchFamily="34" charset="0"/>
              </a:rPr>
              <a:t> </a:t>
            </a:r>
          </a:p>
          <a:p>
            <a:r>
              <a:rPr lang="en-GB" dirty="0">
                <a:latin typeface="Calibri" panose="020F0502020204030204" pitchFamily="34" charset="0"/>
                <a:cs typeface="Calibri" panose="020F0502020204030204" pitchFamily="34" charset="0"/>
              </a:rPr>
              <a:t>IDEO (2017) Design Kit [Online] London: IDEO. Available from: &lt; https://www.designkit.org/methods/co-creation-session&gt; Accessed 25th November 2020. </a:t>
            </a:r>
          </a:p>
          <a:p>
            <a:r>
              <a:rPr lang="en-GB" dirty="0">
                <a:latin typeface="Calibri" panose="020F0502020204030204" pitchFamily="34" charset="0"/>
                <a:cs typeface="Calibri" panose="020F0502020204030204" pitchFamily="34" charset="0"/>
              </a:rPr>
              <a:t>  </a:t>
            </a:r>
          </a:p>
          <a:p>
            <a:r>
              <a:rPr lang="en-GB" dirty="0">
                <a:latin typeface="Calibri" panose="020F0502020204030204" pitchFamily="34" charset="0"/>
                <a:cs typeface="Calibri" panose="020F0502020204030204" pitchFamily="34" charset="0"/>
              </a:rPr>
              <a:t>Sanders, E. B. N. (1999) </a:t>
            </a:r>
            <a:r>
              <a:rPr lang="en-GB" dirty="0" err="1">
                <a:latin typeface="Calibri" panose="020F0502020204030204" pitchFamily="34" charset="0"/>
                <a:cs typeface="Calibri" panose="020F0502020204030204" pitchFamily="34" charset="0"/>
              </a:rPr>
              <a:t>Postdesign</a:t>
            </a:r>
            <a:r>
              <a:rPr lang="en-GB" dirty="0">
                <a:latin typeface="Calibri" panose="020F0502020204030204" pitchFamily="34" charset="0"/>
                <a:cs typeface="Calibri" panose="020F0502020204030204" pitchFamily="34" charset="0"/>
              </a:rPr>
              <a:t> and participatory culture. Paper presented at Useful and Critical: The Position of Research in Design, University of Art and Design Helsinki, </a:t>
            </a:r>
            <a:r>
              <a:rPr lang="en-GB" dirty="0" err="1">
                <a:latin typeface="Calibri" panose="020F0502020204030204" pitchFamily="34" charset="0"/>
                <a:cs typeface="Calibri" panose="020F0502020204030204" pitchFamily="34" charset="0"/>
              </a:rPr>
              <a:t>Tuusula</a:t>
            </a:r>
            <a:r>
              <a:rPr lang="en-GB" dirty="0">
                <a:latin typeface="Calibri" panose="020F0502020204030204" pitchFamily="34" charset="0"/>
                <a:cs typeface="Calibri" panose="020F0502020204030204" pitchFamily="34" charset="0"/>
              </a:rPr>
              <a:t>, Finland, 9–11 September 1999.</a:t>
            </a:r>
          </a:p>
        </p:txBody>
      </p:sp>
    </p:spTree>
    <p:extLst>
      <p:ext uri="{BB962C8B-B14F-4D97-AF65-F5344CB8AC3E}">
        <p14:creationId xmlns:p14="http://schemas.microsoft.com/office/powerpoint/2010/main" val="920602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65761" y="2880001"/>
            <a:ext cx="11486267" cy="664799"/>
          </a:xfrm>
        </p:spPr>
        <p:txBody>
          <a:bodyPr/>
          <a:lstStyle/>
          <a:p>
            <a:pPr algn="ctr"/>
            <a:r>
              <a:rPr lang="en-US" dirty="0"/>
              <a:t>THANK YOU</a:t>
            </a:r>
          </a:p>
        </p:txBody>
      </p:sp>
      <p:pic>
        <p:nvPicPr>
          <p:cNvPr id="4" name="Picture 3" descr="Graphical user interface&#10;&#10;Description automatically generated">
            <a:extLst>
              <a:ext uri="{FF2B5EF4-FFF2-40B4-BE49-F238E27FC236}">
                <a16:creationId xmlns:a16="http://schemas.microsoft.com/office/drawing/2014/main" id="{91167D23-4D7C-4CFF-839A-153659C1C06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21923" y="4480472"/>
            <a:ext cx="2409117" cy="2219834"/>
          </a:xfrm>
          <a:prstGeom prst="rect">
            <a:avLst/>
          </a:prstGeom>
        </p:spPr>
      </p:pic>
    </p:spTree>
    <p:extLst>
      <p:ext uri="{BB962C8B-B14F-4D97-AF65-F5344CB8AC3E}">
        <p14:creationId xmlns:p14="http://schemas.microsoft.com/office/powerpoint/2010/main" val="178026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3101" y="3645272"/>
            <a:ext cx="10293624" cy="2150199"/>
          </a:xfrm>
        </p:spPr>
        <p:txBody>
          <a:bodyPr>
            <a:normAutofit fontScale="90000"/>
          </a:bodyPr>
          <a:lstStyle/>
          <a:p>
            <a:pPr>
              <a:lnSpc>
                <a:spcPct val="100000"/>
              </a:lnSpc>
            </a:pPr>
            <a:br>
              <a:rPr lang="en-GB" dirty="0"/>
            </a:br>
            <a:br>
              <a:rPr lang="en-GB" dirty="0"/>
            </a:br>
            <a:br>
              <a:rPr lang="en-GB" dirty="0"/>
            </a:br>
            <a:br>
              <a:rPr lang="en-GB" dirty="0"/>
            </a:br>
            <a:r>
              <a:rPr lang="en-US" b="0" dirty="0" err="1"/>
              <a:t>Optimising</a:t>
            </a:r>
            <a:r>
              <a:rPr lang="en-US" b="0" dirty="0"/>
              <a:t> the Employability of our Students through Co-Design</a:t>
            </a:r>
            <a:br>
              <a:rPr lang="en-GB" dirty="0"/>
            </a:br>
            <a:br>
              <a:rPr lang="en-GB" dirty="0"/>
            </a:br>
            <a:endParaRPr lang="en-GB" dirty="0"/>
          </a:p>
        </p:txBody>
      </p:sp>
      <p:sp>
        <p:nvSpPr>
          <p:cNvPr id="3" name="Subtitle 2"/>
          <p:cNvSpPr>
            <a:spLocks noGrp="1"/>
          </p:cNvSpPr>
          <p:nvPr>
            <p:ph type="subTitle" idx="1"/>
          </p:nvPr>
        </p:nvSpPr>
        <p:spPr>
          <a:xfrm>
            <a:off x="1446420" y="4830884"/>
            <a:ext cx="10258316" cy="555336"/>
          </a:xfrm>
        </p:spPr>
        <p:txBody>
          <a:bodyPr>
            <a:normAutofit fontScale="85000" lnSpcReduction="20000"/>
          </a:bodyPr>
          <a:lstStyle/>
          <a:p>
            <a:r>
              <a:rPr lang="en-GB" dirty="0"/>
              <a:t>Lauren Moriarty</a:t>
            </a:r>
          </a:p>
          <a:p>
            <a:r>
              <a:rPr lang="en-GB" dirty="0"/>
              <a:t>Course Director of BA Product Design and MA 3D Design and PhD Candidate </a:t>
            </a:r>
          </a:p>
        </p:txBody>
      </p:sp>
    </p:spTree>
    <p:extLst>
      <p:ext uri="{BB962C8B-B14F-4D97-AF65-F5344CB8AC3E}">
        <p14:creationId xmlns:p14="http://schemas.microsoft.com/office/powerpoint/2010/main" val="2565401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55">
            <a:extLst>
              <a:ext uri="{FF2B5EF4-FFF2-40B4-BE49-F238E27FC236}">
                <a16:creationId xmlns:a16="http://schemas.microsoft.com/office/drawing/2014/main" id="{BDC9C1CC-6B30-AA40-B34B-36B70869F910}"/>
              </a:ext>
            </a:extLst>
          </p:cNvPr>
          <p:cNvSpPr txBox="1"/>
          <p:nvPr/>
        </p:nvSpPr>
        <p:spPr>
          <a:xfrm>
            <a:off x="2173707" y="1724046"/>
            <a:ext cx="6792531" cy="2941831"/>
          </a:xfrm>
          <a:prstGeom prst="rect">
            <a:avLst/>
          </a:prstGeom>
        </p:spPr>
        <p:txBody>
          <a:bodyPr vert="horz" wrap="square" lIns="0" tIns="0" rIns="0" bIns="0" rtlCol="0">
            <a:spAutoFit/>
          </a:bodyPr>
          <a:lstStyle/>
          <a:p>
            <a:pPr marL="5776" defTabSz="415768"/>
            <a:r>
              <a:rPr lang="en-GB" sz="4400" spc="-68" dirty="0">
                <a:solidFill>
                  <a:srgbClr val="336699"/>
                </a:solidFill>
                <a:latin typeface="Calibri" panose="020F0502020204030204" pitchFamily="34" charset="0"/>
                <a:cs typeface="Calibri" panose="020F0502020204030204" pitchFamily="34" charset="0"/>
              </a:rPr>
              <a:t>PhD title: </a:t>
            </a:r>
          </a:p>
          <a:p>
            <a:pPr marL="5776" defTabSz="415768"/>
            <a:r>
              <a:rPr lang="en-GB" sz="4400" spc="-68" dirty="0">
                <a:solidFill>
                  <a:srgbClr val="336699"/>
                </a:solidFill>
                <a:latin typeface="Calibri" panose="020F0502020204030204" pitchFamily="34" charset="0"/>
                <a:cs typeface="Calibri" panose="020F0502020204030204" pitchFamily="34" charset="0"/>
              </a:rPr>
              <a:t>Co-Designing Graduates</a:t>
            </a:r>
            <a:endParaRPr sz="4400" spc="-68" dirty="0">
              <a:solidFill>
                <a:srgbClr val="336699"/>
              </a:solidFill>
              <a:latin typeface="Calibri" panose="020F0502020204030204" pitchFamily="34" charset="0"/>
              <a:cs typeface="Calibri" panose="020F0502020204030204" pitchFamily="34" charset="0"/>
            </a:endParaRPr>
          </a:p>
          <a:p>
            <a:pPr marL="5776" marR="2311" defTabSz="415768">
              <a:spcBef>
                <a:spcPts val="2324"/>
              </a:spcBef>
            </a:pPr>
            <a:r>
              <a:rPr lang="en-GB" sz="2800" dirty="0">
                <a:solidFill>
                  <a:srgbClr val="1F497D">
                    <a:lumMod val="75000"/>
                  </a:srgbClr>
                </a:solidFill>
                <a:latin typeface="Calibri"/>
              </a:rPr>
              <a:t>How can a higher education experience be optimised to align most effectively with the product design industry?</a:t>
            </a:r>
            <a:endParaRPr lang="en-GB" sz="2800" spc="-5" dirty="0">
              <a:solidFill>
                <a:srgbClr val="1F497D">
                  <a:lumMod val="75000"/>
                </a:srgbClr>
              </a:solidFill>
              <a:latin typeface="Calibri"/>
              <a:cs typeface="Founders Grotesk Light"/>
            </a:endParaRPr>
          </a:p>
        </p:txBody>
      </p:sp>
    </p:spTree>
    <p:extLst>
      <p:ext uri="{BB962C8B-B14F-4D97-AF65-F5344CB8AC3E}">
        <p14:creationId xmlns:p14="http://schemas.microsoft.com/office/powerpoint/2010/main" val="242940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07785" y="1658295"/>
            <a:ext cx="8399815" cy="3519286"/>
          </a:xfrm>
        </p:spPr>
        <p:txBody>
          <a:bodyPr/>
          <a:lstStyle/>
          <a:p>
            <a:r>
              <a:rPr lang="en-GB" dirty="0">
                <a:latin typeface="Calibri" panose="020F0502020204030204" pitchFamily="34" charset="0"/>
                <a:cs typeface="Calibri" panose="020F0502020204030204" pitchFamily="34" charset="0"/>
              </a:rPr>
              <a:t>The co-design approach focuses on designing with students, not for them.</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 </a:t>
            </a:r>
            <a:r>
              <a:rPr lang="en-GB" sz="2800" i="1" dirty="0">
                <a:solidFill>
                  <a:srgbClr val="336699"/>
                </a:solidFill>
                <a:latin typeface="Calibri" panose="020F0502020204030204" pitchFamily="34" charset="0"/>
                <a:cs typeface="Calibri" panose="020F0502020204030204" pitchFamily="34" charset="0"/>
              </a:rPr>
              <a:t>“Not only is a community far more likely to adopt a practice or service that it helped create, but you’ll also gain valuable insight into all facets of your solution.” </a:t>
            </a:r>
          </a:p>
          <a:p>
            <a:endParaRPr lang="en-GB" sz="2800" i="1" dirty="0">
              <a:solidFill>
                <a:srgbClr val="336699"/>
              </a:solidFill>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(IDEO, 2017)</a:t>
            </a:r>
          </a:p>
        </p:txBody>
      </p:sp>
    </p:spTree>
    <p:extLst>
      <p:ext uri="{BB962C8B-B14F-4D97-AF65-F5344CB8AC3E}">
        <p14:creationId xmlns:p14="http://schemas.microsoft.com/office/powerpoint/2010/main" val="17281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934543" y="575526"/>
            <a:ext cx="7693455" cy="374141"/>
          </a:xfrm>
          <a:prstGeom prst="rect">
            <a:avLst/>
          </a:prstGeom>
        </p:spPr>
        <p:txBody>
          <a:bodyPr vert="horz" wrap="square" lIns="0" tIns="0" rIns="0" bIns="0" rtlCol="0">
            <a:spAutoFit/>
          </a:bodyPr>
          <a:lstStyle/>
          <a:p>
            <a:pPr marL="5776" marR="2311" defTabSz="415768">
              <a:lnSpc>
                <a:spcPct val="66800"/>
              </a:lnSpc>
            </a:pPr>
            <a:r>
              <a:rPr lang="en-GB" sz="3365" spc="-51" dirty="0">
                <a:solidFill>
                  <a:srgbClr val="336699"/>
                </a:solidFill>
                <a:latin typeface="Calibri" panose="020F0502020204030204" pitchFamily="34" charset="0"/>
                <a:cs typeface="Calibri" panose="020F0502020204030204" pitchFamily="34" charset="0"/>
              </a:rPr>
              <a:t>Student co-design sessions</a:t>
            </a:r>
            <a:endParaRPr sz="3365" dirty="0">
              <a:solidFill>
                <a:srgbClr val="336699"/>
              </a:solidFill>
              <a:latin typeface="Calibri" panose="020F0502020204030204" pitchFamily="34" charset="0"/>
              <a:cs typeface="Calibri" panose="020F0502020204030204" pitchFamily="34" charset="0"/>
            </a:endParaRPr>
          </a:p>
        </p:txBody>
      </p:sp>
      <p:sp>
        <p:nvSpPr>
          <p:cNvPr id="37" name="object 37"/>
          <p:cNvSpPr txBox="1"/>
          <p:nvPr/>
        </p:nvSpPr>
        <p:spPr>
          <a:xfrm>
            <a:off x="2781062" y="6397268"/>
            <a:ext cx="5061263" cy="215444"/>
          </a:xfrm>
          <a:prstGeom prst="rect">
            <a:avLst/>
          </a:prstGeom>
        </p:spPr>
        <p:txBody>
          <a:bodyPr vert="horz" wrap="square" lIns="0" tIns="0" rIns="0" bIns="0" rtlCol="0">
            <a:spAutoFit/>
          </a:bodyPr>
          <a:lstStyle/>
          <a:p>
            <a:pPr marL="5776" defTabSz="415768"/>
            <a:r>
              <a:rPr lang="en-GB" sz="1400" spc="-7" dirty="0">
                <a:latin typeface="Calibri Light" panose="020F0302020204030204" pitchFamily="34" charset="0"/>
                <a:cs typeface="Calibri Light" panose="020F0302020204030204" pitchFamily="34" charset="0"/>
              </a:rPr>
              <a:t>Student employability brainstorming, Image credit: Lauren Moriarty</a:t>
            </a:r>
            <a:endParaRPr sz="1400" dirty="0">
              <a:latin typeface="Calibri Light" panose="020F0302020204030204" pitchFamily="34" charset="0"/>
              <a:cs typeface="Calibri Light" panose="020F0302020204030204" pitchFamily="34" charset="0"/>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r="-2285" b="-219"/>
          <a:stretch/>
        </p:blipFill>
        <p:spPr>
          <a:xfrm>
            <a:off x="2781059" y="1039459"/>
            <a:ext cx="7022592" cy="5266944"/>
          </a:xfrm>
          <a:prstGeom prst="rect">
            <a:avLst/>
          </a:prstGeom>
        </p:spPr>
      </p:pic>
      <p:sp>
        <p:nvSpPr>
          <p:cNvPr id="4" name="Rectangle 3"/>
          <p:cNvSpPr/>
          <p:nvPr/>
        </p:nvSpPr>
        <p:spPr>
          <a:xfrm>
            <a:off x="9283887" y="1004880"/>
            <a:ext cx="658368" cy="5553343"/>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15768"/>
            <a:endParaRPr lang="en-GB" sz="819">
              <a:solidFill>
                <a:prstClr val="black"/>
              </a:solidFill>
              <a:latin typeface="Calibri"/>
            </a:endParaRPr>
          </a:p>
        </p:txBody>
      </p:sp>
    </p:spTree>
    <p:extLst>
      <p:ext uri="{BB962C8B-B14F-4D97-AF65-F5344CB8AC3E}">
        <p14:creationId xmlns:p14="http://schemas.microsoft.com/office/powerpoint/2010/main" val="126545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965057" y="668133"/>
            <a:ext cx="7693455" cy="374141"/>
          </a:xfrm>
          <a:prstGeom prst="rect">
            <a:avLst/>
          </a:prstGeom>
        </p:spPr>
        <p:txBody>
          <a:bodyPr vert="horz" wrap="square" lIns="0" tIns="0" rIns="0" bIns="0" rtlCol="0">
            <a:spAutoFit/>
          </a:bodyPr>
          <a:lstStyle/>
          <a:p>
            <a:pPr marL="5776" marR="2311" defTabSz="415768">
              <a:lnSpc>
                <a:spcPct val="66800"/>
              </a:lnSpc>
            </a:pPr>
            <a:r>
              <a:rPr lang="en-GB" sz="3365" spc="-51" dirty="0">
                <a:solidFill>
                  <a:srgbClr val="336699"/>
                </a:solidFill>
                <a:latin typeface="Calibri" panose="020F0502020204030204" pitchFamily="34" charset="0"/>
                <a:cs typeface="Calibri" panose="020F0502020204030204" pitchFamily="34" charset="0"/>
              </a:rPr>
              <a:t>Student co-design sessions</a:t>
            </a:r>
            <a:endParaRPr sz="3365" dirty="0">
              <a:solidFill>
                <a:srgbClr val="336699"/>
              </a:solidFill>
              <a:latin typeface="Calibri" panose="020F0502020204030204" pitchFamily="34" charset="0"/>
              <a:cs typeface="Calibri" panose="020F0502020204030204" pitchFamily="34" charset="0"/>
            </a:endParaRPr>
          </a:p>
        </p:txBody>
      </p:sp>
      <p:sp>
        <p:nvSpPr>
          <p:cNvPr id="37" name="object 37"/>
          <p:cNvSpPr txBox="1"/>
          <p:nvPr/>
        </p:nvSpPr>
        <p:spPr>
          <a:xfrm>
            <a:off x="2489757" y="5893207"/>
            <a:ext cx="4262067" cy="430887"/>
          </a:xfrm>
          <a:prstGeom prst="rect">
            <a:avLst/>
          </a:prstGeom>
        </p:spPr>
        <p:txBody>
          <a:bodyPr vert="horz" wrap="square" lIns="0" tIns="0" rIns="0" bIns="0" rtlCol="0">
            <a:spAutoFit/>
          </a:bodyPr>
          <a:lstStyle/>
          <a:p>
            <a:pPr marL="5776" defTabSz="415768"/>
            <a:r>
              <a:rPr lang="en-GB" sz="1400" spc="-7" dirty="0">
                <a:latin typeface="Calibri Light" panose="020F0302020204030204" pitchFamily="34" charset="0"/>
                <a:cs typeface="Calibri Light" panose="020F0302020204030204" pitchFamily="34" charset="0"/>
              </a:rPr>
              <a:t>Student co-design session</a:t>
            </a:r>
          </a:p>
          <a:p>
            <a:pPr marL="5776" defTabSz="415768"/>
            <a:r>
              <a:rPr lang="en-GB" sz="1400" spc="-7" dirty="0">
                <a:latin typeface="Calibri Light" panose="020F0302020204030204" pitchFamily="34" charset="0"/>
                <a:cs typeface="Calibri Light" panose="020F0302020204030204" pitchFamily="34" charset="0"/>
              </a:rPr>
              <a:t>Image credit: Lauren Moriarty</a:t>
            </a:r>
            <a:endParaRPr sz="1400" dirty="0">
              <a:latin typeface="Calibri Light" panose="020F0302020204030204" pitchFamily="34" charset="0"/>
              <a:cs typeface="Calibri Light" panose="020F030202020403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9756" y="1249982"/>
            <a:ext cx="3361143" cy="4498425"/>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1361" y="1249982"/>
            <a:ext cx="3373819" cy="4498425"/>
          </a:xfrm>
          <a:prstGeom prst="rect">
            <a:avLst/>
          </a:prstGeom>
        </p:spPr>
      </p:pic>
      <p:sp>
        <p:nvSpPr>
          <p:cNvPr id="12" name="object 37"/>
          <p:cNvSpPr txBox="1"/>
          <p:nvPr/>
        </p:nvSpPr>
        <p:spPr>
          <a:xfrm>
            <a:off x="6334377" y="5912283"/>
            <a:ext cx="4262067" cy="430887"/>
          </a:xfrm>
          <a:prstGeom prst="rect">
            <a:avLst/>
          </a:prstGeom>
        </p:spPr>
        <p:txBody>
          <a:bodyPr vert="horz" wrap="square" lIns="0" tIns="0" rIns="0" bIns="0" rtlCol="0">
            <a:spAutoFit/>
          </a:bodyPr>
          <a:lstStyle/>
          <a:p>
            <a:pPr marL="5776" defTabSz="415768"/>
            <a:r>
              <a:rPr lang="en-GB" sz="1400" spc="-7" dirty="0">
                <a:latin typeface="Calibri Light" panose="020F0302020204030204" pitchFamily="34" charset="0"/>
                <a:cs typeface="Calibri Light" panose="020F0302020204030204" pitchFamily="34" charset="0"/>
              </a:rPr>
              <a:t>Student co-design session</a:t>
            </a:r>
          </a:p>
          <a:p>
            <a:pPr marL="5776" defTabSz="415768"/>
            <a:r>
              <a:rPr lang="en-GB" sz="1400" spc="-7" dirty="0">
                <a:latin typeface="Calibri Light" panose="020F0302020204030204" pitchFamily="34" charset="0"/>
                <a:cs typeface="Calibri Light" panose="020F0302020204030204" pitchFamily="34" charset="0"/>
              </a:rPr>
              <a:t>Image credit: Lauren Moriarty</a:t>
            </a:r>
            <a:endParaRPr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64302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067702" y="569019"/>
            <a:ext cx="7693455" cy="374141"/>
          </a:xfrm>
          <a:prstGeom prst="rect">
            <a:avLst/>
          </a:prstGeom>
        </p:spPr>
        <p:txBody>
          <a:bodyPr vert="horz" wrap="square" lIns="0" tIns="0" rIns="0" bIns="0" rtlCol="0">
            <a:spAutoFit/>
          </a:bodyPr>
          <a:lstStyle/>
          <a:p>
            <a:pPr marL="5776" marR="2311" defTabSz="415768">
              <a:lnSpc>
                <a:spcPct val="66800"/>
              </a:lnSpc>
            </a:pPr>
            <a:r>
              <a:rPr lang="en-GB" sz="3365" spc="-51" dirty="0">
                <a:solidFill>
                  <a:srgbClr val="336699"/>
                </a:solidFill>
                <a:latin typeface="Calibri" panose="020F0502020204030204" pitchFamily="34" charset="0"/>
                <a:cs typeface="Calibri" panose="020F0502020204030204" pitchFamily="34" charset="0"/>
              </a:rPr>
              <a:t>Student co-design sessions</a:t>
            </a:r>
            <a:endParaRPr sz="3365" dirty="0">
              <a:solidFill>
                <a:srgbClr val="336699"/>
              </a:solidFill>
              <a:latin typeface="Calibri" panose="020F0502020204030204" pitchFamily="34" charset="0"/>
              <a:cs typeface="Calibri" panose="020F0502020204030204" pitchFamily="34" charset="0"/>
            </a:endParaRPr>
          </a:p>
        </p:txBody>
      </p:sp>
      <p:sp>
        <p:nvSpPr>
          <p:cNvPr id="37" name="object 37"/>
          <p:cNvSpPr txBox="1"/>
          <p:nvPr/>
        </p:nvSpPr>
        <p:spPr>
          <a:xfrm>
            <a:off x="3254625" y="6097123"/>
            <a:ext cx="4262067" cy="215444"/>
          </a:xfrm>
          <a:prstGeom prst="rect">
            <a:avLst/>
          </a:prstGeom>
        </p:spPr>
        <p:txBody>
          <a:bodyPr vert="horz" wrap="square" lIns="0" tIns="0" rIns="0" bIns="0" rtlCol="0">
            <a:spAutoFit/>
          </a:bodyPr>
          <a:lstStyle/>
          <a:p>
            <a:pPr marL="5776" defTabSz="415768"/>
            <a:r>
              <a:rPr lang="en-GB" sz="1400" spc="-7" dirty="0">
                <a:latin typeface="Calibri" panose="020F0502020204030204" pitchFamily="34" charset="0"/>
                <a:cs typeface="Calibri" panose="020F0502020204030204" pitchFamily="34" charset="0"/>
              </a:rPr>
              <a:t>Student co-design session. Image credit: Lauren Moriarty</a:t>
            </a:r>
            <a:endParaRPr sz="1400" dirty="0">
              <a:latin typeface="Calibri" panose="020F0502020204030204" pitchFamily="34" charset="0"/>
              <a:cs typeface="Calibri" panose="020F0502020204030204" pitchFamily="34" charset="0"/>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4625" y="1151061"/>
            <a:ext cx="1786421" cy="2381895"/>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1824" y="1151061"/>
            <a:ext cx="1786421" cy="2381895"/>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4625" y="3507327"/>
            <a:ext cx="1786421" cy="2381895"/>
          </a:xfrm>
          <a:prstGeom prst="rect">
            <a:avLst/>
          </a:prstGeom>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21824" y="3507327"/>
            <a:ext cx="1786421" cy="2381895"/>
          </a:xfrm>
          <a:prstGeom prst="rect">
            <a:avLst/>
          </a:prstGeom>
        </p:spPr>
      </p:pic>
      <p:pic>
        <p:nvPicPr>
          <p:cNvPr id="17" name="Picture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89022" y="1151061"/>
            <a:ext cx="1786421" cy="2381895"/>
          </a:xfrm>
          <a:prstGeom prst="rect">
            <a:avLst/>
          </a:prstGeom>
        </p:spPr>
      </p:pic>
      <p:pic>
        <p:nvPicPr>
          <p:cNvPr id="18" name="Picture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89022" y="3507327"/>
            <a:ext cx="1786421" cy="2381895"/>
          </a:xfrm>
          <a:prstGeom prst="rect">
            <a:avLst/>
          </a:prstGeom>
        </p:spPr>
      </p:pic>
    </p:spTree>
    <p:extLst>
      <p:ext uri="{BB962C8B-B14F-4D97-AF65-F5344CB8AC3E}">
        <p14:creationId xmlns:p14="http://schemas.microsoft.com/office/powerpoint/2010/main" val="1201657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346407" y="679323"/>
            <a:ext cx="7693455" cy="374141"/>
          </a:xfrm>
          <a:prstGeom prst="rect">
            <a:avLst/>
          </a:prstGeom>
        </p:spPr>
        <p:txBody>
          <a:bodyPr vert="horz" wrap="square" lIns="0" tIns="0" rIns="0" bIns="0" rtlCol="0">
            <a:spAutoFit/>
          </a:bodyPr>
          <a:lstStyle/>
          <a:p>
            <a:pPr marL="5776" marR="2311" defTabSz="415768">
              <a:lnSpc>
                <a:spcPct val="66800"/>
              </a:lnSpc>
            </a:pPr>
            <a:r>
              <a:rPr lang="en-GB" sz="3365" spc="-51" dirty="0">
                <a:solidFill>
                  <a:srgbClr val="336699"/>
                </a:solidFill>
                <a:latin typeface="Calibri" panose="020F0502020204030204" pitchFamily="34" charset="0"/>
                <a:cs typeface="Calibri" panose="020F0502020204030204" pitchFamily="34" charset="0"/>
              </a:rPr>
              <a:t>Student co-design sessions</a:t>
            </a:r>
            <a:endParaRPr sz="3365" dirty="0">
              <a:solidFill>
                <a:srgbClr val="336699"/>
              </a:solidFill>
              <a:latin typeface="Calibri" panose="020F0502020204030204" pitchFamily="34" charset="0"/>
              <a:cs typeface="Calibri" panose="020F0502020204030204" pitchFamily="34" charset="0"/>
            </a:endParaRPr>
          </a:p>
        </p:txBody>
      </p:sp>
      <p:sp>
        <p:nvSpPr>
          <p:cNvPr id="37" name="object 37"/>
          <p:cNvSpPr txBox="1"/>
          <p:nvPr/>
        </p:nvSpPr>
        <p:spPr>
          <a:xfrm>
            <a:off x="509669" y="5319728"/>
            <a:ext cx="2744520" cy="430887"/>
          </a:xfrm>
          <a:prstGeom prst="rect">
            <a:avLst/>
          </a:prstGeom>
        </p:spPr>
        <p:txBody>
          <a:bodyPr vert="horz" wrap="square" lIns="0" tIns="0" rIns="0" bIns="0" rtlCol="0">
            <a:spAutoFit/>
          </a:bodyPr>
          <a:lstStyle/>
          <a:p>
            <a:pPr marL="5776" defTabSz="415768"/>
            <a:r>
              <a:rPr lang="en-GB" sz="1400" spc="-7" dirty="0">
                <a:latin typeface="Calibri Light" panose="020F0302020204030204" pitchFamily="34" charset="0"/>
                <a:cs typeface="Calibri Light" panose="020F0302020204030204" pitchFamily="34" charset="0"/>
              </a:rPr>
              <a:t>Student co-design session</a:t>
            </a:r>
          </a:p>
          <a:p>
            <a:pPr marL="5776" defTabSz="415768"/>
            <a:r>
              <a:rPr lang="en-GB" sz="1400" spc="-7" dirty="0">
                <a:latin typeface="Calibri Light" panose="020F0302020204030204" pitchFamily="34" charset="0"/>
                <a:cs typeface="Calibri Light" panose="020F0302020204030204" pitchFamily="34" charset="0"/>
              </a:rPr>
              <a:t>Image credit: Lauren Moriarty</a:t>
            </a:r>
            <a:endParaRPr sz="1400" dirty="0">
              <a:latin typeface="Calibri Light" panose="020F0302020204030204" pitchFamily="34" charset="0"/>
              <a:cs typeface="Calibri Light" panose="020F0302020204030204" pitchFamily="34" charset="0"/>
            </a:endParaRPr>
          </a:p>
        </p:txBody>
      </p:sp>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sharpenSoften amount="18000"/>
                    </a14:imgEffect>
                  </a14:imgLayer>
                </a14:imgProps>
              </a:ext>
              <a:ext uri="{28A0092B-C50C-407E-A947-70E740481C1C}">
                <a14:useLocalDpi xmlns:a14="http://schemas.microsoft.com/office/drawing/2010/main"/>
              </a:ext>
            </a:extLst>
          </a:blip>
          <a:stretch>
            <a:fillRect/>
          </a:stretch>
        </p:blipFill>
        <p:spPr>
          <a:xfrm>
            <a:off x="2930763" y="1262638"/>
            <a:ext cx="6858696" cy="5144022"/>
          </a:xfrm>
          <a:prstGeom prst="rect">
            <a:avLst/>
          </a:prstGeom>
        </p:spPr>
      </p:pic>
    </p:spTree>
    <p:extLst>
      <p:ext uri="{BB962C8B-B14F-4D97-AF65-F5344CB8AC3E}">
        <p14:creationId xmlns:p14="http://schemas.microsoft.com/office/powerpoint/2010/main" val="2857475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57678" y="1023957"/>
            <a:ext cx="7693455" cy="374141"/>
          </a:xfrm>
          <a:prstGeom prst="rect">
            <a:avLst/>
          </a:prstGeom>
        </p:spPr>
        <p:txBody>
          <a:bodyPr vert="horz" wrap="square" lIns="0" tIns="0" rIns="0" bIns="0" rtlCol="0">
            <a:spAutoFit/>
          </a:bodyPr>
          <a:lstStyle/>
          <a:p>
            <a:pPr marL="5776" marR="2311" defTabSz="415768">
              <a:lnSpc>
                <a:spcPct val="66800"/>
              </a:lnSpc>
            </a:pPr>
            <a:r>
              <a:rPr lang="en-GB" sz="3365" spc="-51" dirty="0">
                <a:solidFill>
                  <a:srgbClr val="336699"/>
                </a:solidFill>
                <a:latin typeface="Calibri" panose="020F0502020204030204" pitchFamily="34" charset="0"/>
                <a:cs typeface="Calibri" panose="020F0502020204030204" pitchFamily="34" charset="0"/>
              </a:rPr>
              <a:t>Development of the app </a:t>
            </a:r>
            <a:endParaRPr sz="3365" dirty="0">
              <a:solidFill>
                <a:srgbClr val="336699"/>
              </a:solidFill>
              <a:latin typeface="Calibri" panose="020F0502020204030204" pitchFamily="34" charset="0"/>
              <a:cs typeface="Calibri" panose="020F0502020204030204" pitchFamily="34" charset="0"/>
            </a:endParaRPr>
          </a:p>
        </p:txBody>
      </p:sp>
      <p:sp>
        <p:nvSpPr>
          <p:cNvPr id="37" name="object 37"/>
          <p:cNvSpPr txBox="1"/>
          <p:nvPr/>
        </p:nvSpPr>
        <p:spPr>
          <a:xfrm>
            <a:off x="1010414" y="5761528"/>
            <a:ext cx="5356822" cy="215444"/>
          </a:xfrm>
          <a:prstGeom prst="rect">
            <a:avLst/>
          </a:prstGeom>
        </p:spPr>
        <p:txBody>
          <a:bodyPr vert="horz" wrap="square" lIns="0" tIns="0" rIns="0" bIns="0" rtlCol="0">
            <a:spAutoFit/>
          </a:bodyPr>
          <a:lstStyle/>
          <a:p>
            <a:pPr marL="5776" defTabSz="415768"/>
            <a:r>
              <a:rPr lang="en-GB" sz="1400" spc="-7" dirty="0">
                <a:latin typeface="Calibri Light" panose="020F0302020204030204" pitchFamily="34" charset="0"/>
                <a:cs typeface="Calibri Light" panose="020F0302020204030204" pitchFamily="34" charset="0"/>
              </a:rPr>
              <a:t>App development, based upon co-design activities. Lauren Moriarty 2021 </a:t>
            </a:r>
            <a:endParaRPr sz="1400"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6478" y="1640010"/>
            <a:ext cx="3973992" cy="398732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789" y="1640010"/>
            <a:ext cx="3983988" cy="3987328"/>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11231" y="1640010"/>
            <a:ext cx="3990662" cy="3987328"/>
          </a:xfrm>
          <a:prstGeom prst="rect">
            <a:avLst/>
          </a:prstGeom>
        </p:spPr>
      </p:pic>
    </p:spTree>
    <p:extLst>
      <p:ext uri="{BB962C8B-B14F-4D97-AF65-F5344CB8AC3E}">
        <p14:creationId xmlns:p14="http://schemas.microsoft.com/office/powerpoint/2010/main" val="1832858069"/>
      </p:ext>
    </p:extLst>
  </p:cSld>
  <p:clrMapOvr>
    <a:masterClrMapping/>
  </p:clrMapOvr>
</p:sld>
</file>

<file path=ppt/theme/theme1.xml><?xml version="1.0" encoding="utf-8"?>
<a:theme xmlns:a="http://schemas.openxmlformats.org/drawingml/2006/main" name="1_Office Theme">
  <a:themeElements>
    <a:clrScheme name="LBU 2018">
      <a:dk1>
        <a:srgbClr val="000000"/>
      </a:dk1>
      <a:lt1>
        <a:srgbClr val="FFFFFF"/>
      </a:lt1>
      <a:dk2>
        <a:srgbClr val="666666"/>
      </a:dk2>
      <a:lt2>
        <a:srgbClr val="CCCCCC"/>
      </a:lt2>
      <a:accent1>
        <a:srgbClr val="753BBD"/>
      </a:accent1>
      <a:accent2>
        <a:srgbClr val="9161CA"/>
      </a:accent2>
      <a:accent3>
        <a:srgbClr val="AC89D7"/>
      </a:accent3>
      <a:accent4>
        <a:srgbClr val="C8B1E5"/>
      </a:accent4>
      <a:accent5>
        <a:srgbClr val="FCE300"/>
      </a:accent5>
      <a:accent6>
        <a:srgbClr val="05C3DE"/>
      </a:accent6>
      <a:hlink>
        <a:srgbClr val="FF585D"/>
      </a:hlink>
      <a:folHlink>
        <a:srgbClr val="00C3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LBU 2018">
      <a:dk1>
        <a:srgbClr val="000000"/>
      </a:dk1>
      <a:lt1>
        <a:srgbClr val="FFFFFF"/>
      </a:lt1>
      <a:dk2>
        <a:srgbClr val="666666"/>
      </a:dk2>
      <a:lt2>
        <a:srgbClr val="CCCCCC"/>
      </a:lt2>
      <a:accent1>
        <a:srgbClr val="753BBD"/>
      </a:accent1>
      <a:accent2>
        <a:srgbClr val="9161CA"/>
      </a:accent2>
      <a:accent3>
        <a:srgbClr val="AC89D7"/>
      </a:accent3>
      <a:accent4>
        <a:srgbClr val="C8B1E5"/>
      </a:accent4>
      <a:accent5>
        <a:srgbClr val="FCE300"/>
      </a:accent5>
      <a:accent6>
        <a:srgbClr val="05C3DE"/>
      </a:accent6>
      <a:hlink>
        <a:srgbClr val="FF585D"/>
      </a:hlink>
      <a:folHlink>
        <a:srgbClr val="00C3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U Title">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200" dirty="0"/>
        </a:defPPr>
      </a:lstStyle>
    </a:txDef>
  </a:objectDefaults>
  <a:extraClrSchemeLst/>
  <a:extLst>
    <a:ext uri="{05A4C25C-085E-4340-85A3-A5531E510DB2}">
      <thm15:themeFamily xmlns:thm15="http://schemas.microsoft.com/office/thememl/2012/main" name="OU Standard Wide - Montserrat  -  Read-Only" id="{21248BF0-E3B0-4C53-A169-55826A3FFB48}" vid="{B6E6AA51-05D2-406F-A906-CDA204BCD29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51A7AEEA913F43841A4D8BD080A637" ma:contentTypeVersion="9" ma:contentTypeDescription="Create a new document." ma:contentTypeScope="" ma:versionID="95abf10a02f780df8561e7c327134a07">
  <xsd:schema xmlns:xsd="http://www.w3.org/2001/XMLSchema" xmlns:xs="http://www.w3.org/2001/XMLSchema" xmlns:p="http://schemas.microsoft.com/office/2006/metadata/properties" xmlns:ns2="58767df0-406d-4df6-8b4c-139bb9fe3a07" targetNamespace="http://schemas.microsoft.com/office/2006/metadata/properties" ma:root="true" ma:fieldsID="fdc187d24fa9ecd6d04426a15938c3f0" ns2:_="">
    <xsd:import namespace="58767df0-406d-4df6-8b4c-139bb9fe3a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767df0-406d-4df6-8b4c-139bb9fe3a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9699A8-3B66-4136-B8D1-D64CD1DA805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8767df0-406d-4df6-8b4c-139bb9fe3a07"/>
    <ds:schemaRef ds:uri="http://www.w3.org/XML/1998/namespace"/>
    <ds:schemaRef ds:uri="http://purl.org/dc/dcmitype/"/>
  </ds:schemaRefs>
</ds:datastoreItem>
</file>

<file path=customXml/itemProps2.xml><?xml version="1.0" encoding="utf-8"?>
<ds:datastoreItem xmlns:ds="http://schemas.openxmlformats.org/officeDocument/2006/customXml" ds:itemID="{9B2A6C30-B3D1-4132-BC2D-5CFEBB41C5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767df0-406d-4df6-8b4c-139bb9fe3a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6F0618-9B1A-43F5-8716-F1F0F14A1E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1732</TotalTime>
  <Words>518</Words>
  <Application>Microsoft Office PowerPoint</Application>
  <PresentationFormat>Widescreen</PresentationFormat>
  <Paragraphs>68</Paragraphs>
  <Slides>16</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Calibri Light</vt:lpstr>
      <vt:lpstr>Montserrat</vt:lpstr>
      <vt:lpstr>1_Office Theme</vt:lpstr>
      <vt:lpstr>2_Office Theme</vt:lpstr>
      <vt:lpstr>OU Title</vt:lpstr>
      <vt:lpstr>EMPLOYABILITY CONFERENCE 2022</vt:lpstr>
      <vt:lpstr>    Optimising the Employability of our Students through Co-Design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Caroline.Fletcher-Moore</cp:lastModifiedBy>
  <cp:revision>75</cp:revision>
  <dcterms:created xsi:type="dcterms:W3CDTF">2018-08-09T13:59:43Z</dcterms:created>
  <dcterms:modified xsi:type="dcterms:W3CDTF">2022-03-17T21:19:50Z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0x0101006D51A7AEEA913F43841A4D8BD080A637</vt:lpwstr>
  </property>
</Properties>
</file>