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7" r:id="rId5"/>
    <p:sldId id="276" r:id="rId6"/>
    <p:sldId id="275" r:id="rId7"/>
    <p:sldId id="270" r:id="rId8"/>
    <p:sldId id="267" r:id="rId9"/>
    <p:sldId id="268" r:id="rId10"/>
    <p:sldId id="269" r:id="rId11"/>
    <p:sldId id="266" r:id="rId12"/>
    <p:sldId id="265" r:id="rId13"/>
    <p:sldId id="264" r:id="rId14"/>
    <p:sldId id="263" r:id="rId15"/>
    <p:sldId id="260" r:id="rId16"/>
    <p:sldId id="272" r:id="rId17"/>
    <p:sldId id="273" r:id="rId18"/>
    <p:sldId id="261" r:id="rId19"/>
    <p:sldId id="259" r:id="rId20"/>
    <p:sldId id="317" r:id="rId21"/>
    <p:sldId id="318" r:id="rId22"/>
    <p:sldId id="319" r:id="rId23"/>
    <p:sldId id="320" r:id="rId24"/>
    <p:sldId id="321" r:id="rId25"/>
    <p:sldId id="322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2" r:id="rId47"/>
    <p:sldId id="301" r:id="rId48"/>
    <p:sldId id="311" r:id="rId49"/>
    <p:sldId id="312" r:id="rId50"/>
    <p:sldId id="313" r:id="rId51"/>
    <p:sldId id="314" r:id="rId52"/>
    <p:sldId id="306" r:id="rId53"/>
    <p:sldId id="31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80" d="100"/>
          <a:sy n="80" d="100"/>
        </p:scale>
        <p:origin x="-78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CFAB1-45D8-41BA-99C3-AF92000CA97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EA9A-A7FE-4B4C-BF74-158B1E5E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abel%20funeral%20Something%20inside%20so%20strong\12-Labi_Siffre_(Something_Inside)_So_Strong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.guim.co.uk/sys-images/Guardian/About/General/2013/4/4/1365087652126/Mabel-Cooper-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37" y="620688"/>
            <a:ext cx="8506251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12-Labi_Siffre_(Something_Inside)_So_Str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845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My Documents\COPY OF m DRIVE\Jane Abraham\My Videos\FlipShare Data\Videos\VID07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My Documents\COPY OF m DRIVE\Jane Abraham\My Videos\FlipShare Data\Videos\VID07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My Documents\COPY OF m DRIVE\Jane Abraham\My Videos\FlipShare Data\Videos\VID07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My Documents\COPY OF m DRIVE\Jane Abraham\My Videos\FlipShare Data\Videos\VID07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My Documents\COPY OF m DRIVE\Jane Abraham\My Videos\FlipShare Data\Videos\VID07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encrypted-tbn0.gstatic.com/images?q=tbn:ANd9GcSTIwZbbDXdxoH6HwX7ajK_YPWkL3R5G17hJkVXe_msZ7bE7aj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040" y="2924944"/>
            <a:ext cx="3477144" cy="3508758"/>
          </a:xfrm>
          <a:prstGeom prst="rect">
            <a:avLst/>
          </a:prstGeom>
          <a:noFill/>
        </p:spPr>
      </p:pic>
      <p:pic>
        <p:nvPicPr>
          <p:cNvPr id="8195" name="Picture 3" descr="C:\My Documents\COPY OF m DRIVE\Jane Abraham\My Videos\FlipShare Data\Videos\VID07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41" y="332656"/>
            <a:ext cx="825691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My Documents\COPY OF m DRIVE\Jane Abraham\My Videos\FlipShare Data\Videos\VID07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My Documents\COPY OF m DRIVE\Jane Abraham\My Videos\FlipShare Data\Videos\VID07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42646"/>
            <a:ext cx="8472941" cy="63547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My Documents\COPY OF m DRIVE\Jane Abraham\My Videos\FlipShare Data\Videos\VID07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472941" cy="63547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My Documents\COPY OF m DRIVE\Jane Abraham\My Videos\FlipShare Data\Videos\VID07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.vimeocdn.com/ts/587/232/5872325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666" y="908720"/>
            <a:ext cx="9092606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550" y="4683"/>
            <a:ext cx="5659176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2607033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Teacher.HW-610-062\Documents\Betty\Dorothy and Mabel, Forgotten Citizens Glasgow 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509" y="633382"/>
            <a:ext cx="7454981" cy="5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077466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1259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1810365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Teacher.HW-610-062\Documents\Betty\Dorothy and Mabel on St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898884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Teacher.HW-610-062\Documents\Betty\Dorothy Mabel and Su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243274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18341" cy="55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8843329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.guim.co.uk/sys-images/Guardian/About/General/2013/4/4/1365087652126/Mabel-Cooper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737" y="1412776"/>
            <a:ext cx="8506251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.vimeocdn.com/ts/587/232/5872325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666" y="908720"/>
            <a:ext cx="9092606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My Documents\COPY OF m DRIVE\Jane Abraham\My Videos\FlipShare Data\Videos\VID07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My Documents\COPY OF m DRIVE\Jane Abraham\My Videos\FlipShare Data\Videos\VID07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34634"/>
            <a:ext cx="8616957" cy="64627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My Documents\COPY OF m DRIVE\Jane Abraham\My Videos\FlipShare Data\Videos\VID07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My Documents\COPY OF m DRIVE\Jane Abraham\My Videos\FlipShare Data\Videos\VID07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My Documents\COPY OF m DRIVE\Jane Abraham\My Videos\FlipShare Data\Videos\VID07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My Documents\COPY OF m DRIVE\Jane Abraham\My Videos\FlipShare Data\Videos\VID07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My Documents\COPY OF m DRIVE\Jane Abraham\My Videos\FlipShare Data\Videos\VID07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My Documents\COPY OF m DRIVE\Jane Abraham\My Videos\FlipShare Data\Videos\VID07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My Documents\COPY OF m DRIVE\Jane Abraham\My Videos\FlipShare Data\Videos\VID07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My Documents\COPY OF m DRIVE\Jane Abraham\My Videos\FlipShare Data\Videos\VID07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My Documents\COPY OF m DRIVE\Jane Abraham\My Videos\FlipShare Data\Videos\VID07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My Documents\COPY OF m DRIVE\Jane Abraham\My Videos\FlipShare Data\Videos\VID07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My Documents\COPY OF m DRIVE\Jane Abraham\My Videos\FlipShare Data\Videos\VID07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My Documents\COPY OF m DRIVE\Jane Abraham\My Videos\FlipShare Data\Videos\VID07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34634"/>
            <a:ext cx="8616957" cy="64627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encrypted-tbn0.gstatic.com/images?q=tbn:ANd9GcSTIwZbbDXdxoH6HwX7ajK_YPWkL3R5G17hJkVXe_msZ7bE7aj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040" y="2924944"/>
            <a:ext cx="3477144" cy="3508758"/>
          </a:xfrm>
          <a:prstGeom prst="rect">
            <a:avLst/>
          </a:prstGeom>
          <a:noFill/>
        </p:spPr>
      </p:pic>
      <p:pic>
        <p:nvPicPr>
          <p:cNvPr id="8195" name="Picture 3" descr="C:\My Documents\COPY OF m DRIVE\Jane Abraham\My Videos\FlipShare Data\Videos\VID07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41" y="332656"/>
            <a:ext cx="825691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My Documents\COPY OF m DRIVE\Jane Abraham\My Videos\FlipShare Data\Videos\VID07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My Documents\COPY OF m DRIVE\Jane Abraham\My Videos\FlipShare Data\Videos\VID07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42646"/>
            <a:ext cx="8472941" cy="63547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My Documents\COPY OF m DRIVE\Jane Abraham\My Videos\FlipShare Data\Videos\VID07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472941" cy="63547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My Documents\COPY OF m DRIVE\Jane Abraham\My Videos\FlipShare Data\Videos\VID07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.vimeocdn.com/ts/587/232/5872325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666" y="908720"/>
            <a:ext cx="9092606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My Documents\COPY OF m DRIVE\Jane Abraham\My Videos\FlipShare Data\Videos\VID07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My Documents\COPY OF m DRIVE\Jane Abraham\My Videos\FlipShare Data\Videos\VID07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550" y="4683"/>
            <a:ext cx="5659176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788532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Teacher.HW-610-062\Documents\Betty\Dorothy and Mabel, Forgotten Citizens Glasgow 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509" y="633382"/>
            <a:ext cx="7454981" cy="5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03508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My Documents\COPY OF m DRIVE\Jane Abraham\My Videos\FlipShare Data\Videos\VID07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1259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941651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Teacher.HW-610-062\Documents\Betty\Dorothy and Mabel on St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9008679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Teacher.HW-610-062\Documents\Betty\Dorothy Mabel and Su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0411444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18341" cy="55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4031816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My Documents\COPY OF m DRIVE\Jane Abraham\My Videos\FlipShare Data\Videos\VID07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My Documents\COPY OF m DRIVE\Jane Abraham\My Videos\FlipShare Data\Videos\VID07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My Documents\COPY OF m DRIVE\Jane Abraham\My Videos\FlipShare Data\Videos\VID07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My Documents\COPY OF m DRIVE\Jane Abraham\My Videos\FlipShare Data\Videos\VID07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32795</TotalTime>
  <Words>0</Words>
  <Application>Microsoft Office PowerPoint</Application>
  <PresentationFormat>On-screen Show (4:3)</PresentationFormat>
  <Paragraphs>0</Paragraphs>
  <Slides>53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Voiceability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Voiceability</dc:creator>
  <cp:lastModifiedBy>L.Hewer</cp:lastModifiedBy>
  <cp:revision>12</cp:revision>
  <dcterms:created xsi:type="dcterms:W3CDTF">2013-04-06T17:23:37Z</dcterms:created>
  <dcterms:modified xsi:type="dcterms:W3CDTF">2013-07-04T15:05:50Z</dcterms:modified>
</cp:coreProperties>
</file>