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2" r:id="rId8"/>
    <p:sldId id="261" r:id="rId9"/>
    <p:sldId id="263" r:id="rId10"/>
    <p:sldId id="264" r:id="rId11"/>
    <p:sldId id="265" r:id="rId12"/>
    <p:sldId id="266" r:id="rId13"/>
    <p:sldId id="267" r:id="rId14"/>
    <p:sldId id="268" r:id="rId15"/>
    <p:sldId id="269" r:id="rId16"/>
    <p:sldId id="270" r:id="rId17"/>
    <p:sldId id="273" r:id="rId18"/>
    <p:sldId id="274"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F9113-0251-46CF-858E-FE95E0C8216B}"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413558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F9113-0251-46CF-858E-FE95E0C8216B}"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414838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F9113-0251-46CF-858E-FE95E0C8216B}"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166563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F9113-0251-46CF-858E-FE95E0C8216B}"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25048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F9113-0251-46CF-858E-FE95E0C8216B}"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128857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F9113-0251-46CF-858E-FE95E0C8216B}"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220575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F9113-0251-46CF-858E-FE95E0C8216B}" type="datetimeFigureOut">
              <a:rPr lang="en-US" smtClean="0"/>
              <a:t>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347227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F9113-0251-46CF-858E-FE95E0C8216B}" type="datetimeFigureOut">
              <a:rPr lang="en-US" smtClean="0"/>
              <a:t>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127806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F9113-0251-46CF-858E-FE95E0C8216B}" type="datetimeFigureOut">
              <a:rPr lang="en-US" smtClean="0"/>
              <a:t>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284043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F9113-0251-46CF-858E-FE95E0C8216B}"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51116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F9113-0251-46CF-858E-FE95E0C8216B}"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A12A7-A31C-4745-8EF3-FAC50CF1A24C}" type="slidenum">
              <a:rPr lang="en-US" smtClean="0"/>
              <a:t>‹#›</a:t>
            </a:fld>
            <a:endParaRPr lang="en-US"/>
          </a:p>
        </p:txBody>
      </p:sp>
    </p:spTree>
    <p:extLst>
      <p:ext uri="{BB962C8B-B14F-4D97-AF65-F5344CB8AC3E}">
        <p14:creationId xmlns:p14="http://schemas.microsoft.com/office/powerpoint/2010/main" val="113724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F9113-0251-46CF-858E-FE95E0C8216B}" type="datetimeFigureOut">
              <a:rPr lang="en-US" smtClean="0"/>
              <a:t>7/2/2014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A12A7-A31C-4745-8EF3-FAC50CF1A24C}" type="slidenum">
              <a:rPr lang="en-US" smtClean="0"/>
              <a:t>‹#›</a:t>
            </a:fld>
            <a:endParaRPr lang="en-US"/>
          </a:p>
        </p:txBody>
      </p:sp>
    </p:spTree>
    <p:extLst>
      <p:ext uri="{BB962C8B-B14F-4D97-AF65-F5344CB8AC3E}">
        <p14:creationId xmlns:p14="http://schemas.microsoft.com/office/powerpoint/2010/main" val="370967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Staff Memories of Princess Marina Hospital 1972-1995</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Northamptonshire FT Co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4005064"/>
            <a:ext cx="4362450" cy="51435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881" y="4797152"/>
            <a:ext cx="19446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653136"/>
            <a:ext cx="17129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05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Pictures\LQF\Yvon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3088"/>
            <a:ext cx="9144000" cy="1054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16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Pictures\LQF\_DSC332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2938"/>
            <a:ext cx="12192000" cy="814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7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we found out about good practice</a:t>
            </a:r>
            <a:endParaRPr lang="en-US" dirty="0"/>
          </a:p>
        </p:txBody>
      </p:sp>
      <p:sp>
        <p:nvSpPr>
          <p:cNvPr id="3" name="Content Placeholder 2"/>
          <p:cNvSpPr>
            <a:spLocks noGrp="1"/>
          </p:cNvSpPr>
          <p:nvPr>
            <p:ph idx="1"/>
          </p:nvPr>
        </p:nvSpPr>
        <p:spPr/>
        <p:txBody>
          <a:bodyPr/>
          <a:lstStyle/>
          <a:p>
            <a:r>
              <a:rPr lang="en-GB" dirty="0" smtClean="0"/>
              <a:t>Find good staff and things will take off</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6006252" cy="39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87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Princess Marina better than other hospitals</a:t>
            </a:r>
            <a:endParaRPr lang="en-US" dirty="0"/>
          </a:p>
        </p:txBody>
      </p:sp>
      <p:sp>
        <p:nvSpPr>
          <p:cNvPr id="3" name="Content Placeholder 2"/>
          <p:cNvSpPr>
            <a:spLocks noGrp="1"/>
          </p:cNvSpPr>
          <p:nvPr>
            <p:ph idx="1"/>
          </p:nvPr>
        </p:nvSpPr>
        <p:spPr/>
        <p:txBody>
          <a:bodyPr/>
          <a:lstStyle/>
          <a:p>
            <a:r>
              <a:rPr lang="en-GB" dirty="0"/>
              <a:t>It was the most modern facility in the whole of Europe, attracting people from all over the world. Architecturally and in terms of facilities it was light years ahead, it never got overfilled</a:t>
            </a:r>
            <a:r>
              <a:rPr lang="en-GB" dirty="0" smtClean="0"/>
              <a:t>.</a:t>
            </a:r>
          </a:p>
          <a:p>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73016"/>
            <a:ext cx="4356159"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024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better hospital?</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Some hospitals had wards that catered </a:t>
            </a:r>
            <a:r>
              <a:rPr lang="en-GB" dirty="0"/>
              <a:t>for 40 – 60 people, cared for by 3 or 4 staff, and assisted by patients. </a:t>
            </a:r>
            <a:r>
              <a:rPr lang="en-GB" dirty="0" smtClean="0"/>
              <a:t>PMH wards were designed </a:t>
            </a:r>
            <a:r>
              <a:rPr lang="en-GB" dirty="0"/>
              <a:t>for 20, </a:t>
            </a:r>
            <a:r>
              <a:rPr lang="en-GB" dirty="0" smtClean="0"/>
              <a:t>with 4 to 5 staff. </a:t>
            </a:r>
          </a:p>
          <a:p>
            <a:pPr marL="0" indent="0">
              <a:buNone/>
            </a:pPr>
            <a:r>
              <a:rPr lang="en-GB" dirty="0" smtClean="0"/>
              <a:t>Working </a:t>
            </a:r>
            <a:r>
              <a:rPr lang="en-GB" dirty="0"/>
              <a:t>conditions were better than anywhere in the country. </a:t>
            </a:r>
            <a:endParaRPr lang="en-GB" dirty="0" smtClean="0"/>
          </a:p>
          <a:p>
            <a:pPr marL="0" indent="0">
              <a:buNone/>
            </a:pPr>
            <a:r>
              <a:rPr lang="en-GB" dirty="0" smtClean="0"/>
              <a:t>It’s </a:t>
            </a:r>
            <a:r>
              <a:rPr lang="en-GB" dirty="0"/>
              <a:t>difficult to appreciate </a:t>
            </a:r>
            <a:endParaRPr lang="en-GB" dirty="0" smtClean="0"/>
          </a:p>
          <a:p>
            <a:pPr marL="0" indent="0">
              <a:buNone/>
            </a:pPr>
            <a:r>
              <a:rPr lang="en-GB" dirty="0" smtClean="0"/>
              <a:t>the </a:t>
            </a:r>
            <a:r>
              <a:rPr lang="en-GB" dirty="0"/>
              <a:t>difference.</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5361"/>
            <a:ext cx="1984613"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293096"/>
            <a:ext cx="3107715"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879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Individualised care</a:t>
            </a:r>
            <a:endParaRPr lang="en-US" dirty="0"/>
          </a:p>
        </p:txBody>
      </p:sp>
      <p:sp>
        <p:nvSpPr>
          <p:cNvPr id="3" name="Content Placeholder 2"/>
          <p:cNvSpPr>
            <a:spLocks noGrp="1"/>
          </p:cNvSpPr>
          <p:nvPr>
            <p:ph idx="1"/>
          </p:nvPr>
        </p:nvSpPr>
        <p:spPr/>
        <p:txBody>
          <a:bodyPr>
            <a:normAutofit fontScale="92500" lnSpcReduction="10000"/>
          </a:bodyPr>
          <a:lstStyle/>
          <a:p>
            <a:r>
              <a:rPr lang="en-GB" dirty="0"/>
              <a:t>One thing that struck me, working on the wards people had a blue J cloth for their face and pink one for their bottom, I remember that as being so individual, and individual toiletries as well</a:t>
            </a:r>
            <a:r>
              <a:rPr lang="en-GB" dirty="0" smtClean="0"/>
              <a:t>.</a:t>
            </a:r>
          </a:p>
          <a:p>
            <a:r>
              <a:rPr lang="en-GB" dirty="0"/>
              <a:t>I came from somewhere where they boiled the flannels, 40 of them in soapflakes, they would boil 40 flannels, then you would pick any flannel up, so having each person having flannels for themselves for face and bottoms was a big difference.</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445224"/>
            <a:ext cx="762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2696"/>
            <a:ext cx="98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357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risks</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Those </a:t>
            </a:r>
            <a:r>
              <a:rPr lang="en-GB" dirty="0"/>
              <a:t>times were more relaxed and fun, less bureaucracy like health and </a:t>
            </a:r>
            <a:r>
              <a:rPr lang="en-GB" dirty="0" smtClean="0"/>
              <a:t>safety.</a:t>
            </a:r>
          </a:p>
          <a:p>
            <a:r>
              <a:rPr lang="en-GB" dirty="0" smtClean="0"/>
              <a:t>We did everything we  could to get people out. Whole </a:t>
            </a:r>
            <a:r>
              <a:rPr lang="en-GB" dirty="0"/>
              <a:t>ward would get in a big coach, lay some people across the seats, change them on the seat, alternative was they just didn’t go</a:t>
            </a:r>
            <a:r>
              <a:rPr lang="en-GB" dirty="0" smtClean="0"/>
              <a:t>.</a:t>
            </a:r>
            <a:r>
              <a:rPr lang="en-US" dirty="0" smtClean="0"/>
              <a:t> </a:t>
            </a:r>
            <a:r>
              <a:rPr lang="en-US" i="1" dirty="0"/>
              <a:t>C</a:t>
            </a:r>
            <a:r>
              <a:rPr lang="en-US" i="1" dirty="0" smtClean="0"/>
              <a:t>ontrast to nowadays</a:t>
            </a:r>
            <a:endParaRPr lang="en-US" dirty="0"/>
          </a:p>
          <a:p>
            <a:r>
              <a:rPr lang="en-GB" dirty="0"/>
              <a:t>At Christmas you used to take people home with you who did not have family, staff felt for them. Some areas would close for Christmas because those few who did not go home would go home with staff. </a:t>
            </a:r>
            <a:r>
              <a:rPr lang="en-GB" i="1" dirty="0" smtClean="0"/>
              <a:t>This does not happen now</a:t>
            </a:r>
            <a:r>
              <a:rPr lang="en-GB" i="1" dirty="0" smtClean="0"/>
              <a:t>.</a:t>
            </a:r>
            <a:endParaRPr lang="en-US" i="1"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61003"/>
            <a:ext cx="1720350"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61003"/>
            <a:ext cx="22955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924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work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Y</a:t>
            </a:r>
            <a:r>
              <a:rPr lang="en-GB" dirty="0" smtClean="0"/>
              <a:t>ou </a:t>
            </a:r>
            <a:r>
              <a:rPr lang="en-GB" dirty="0"/>
              <a:t>would think very carefully before </a:t>
            </a:r>
            <a:endParaRPr lang="en-GB" dirty="0" smtClean="0"/>
          </a:p>
          <a:p>
            <a:pPr marL="0" indent="0">
              <a:buNone/>
            </a:pPr>
            <a:r>
              <a:rPr lang="en-GB" dirty="0" smtClean="0"/>
              <a:t>going </a:t>
            </a:r>
            <a:r>
              <a:rPr lang="en-GB" dirty="0"/>
              <a:t>off sick because you would </a:t>
            </a:r>
            <a:endParaRPr lang="en-GB" dirty="0" smtClean="0"/>
          </a:p>
          <a:p>
            <a:pPr marL="0" indent="0">
              <a:buNone/>
            </a:pPr>
            <a:r>
              <a:rPr lang="en-GB" dirty="0" smtClean="0"/>
              <a:t>leave colleagues </a:t>
            </a:r>
            <a:r>
              <a:rPr lang="en-GB" dirty="0"/>
              <a:t>struggling or people </a:t>
            </a:r>
            <a:r>
              <a:rPr lang="en-GB" dirty="0" smtClean="0"/>
              <a:t>would</a:t>
            </a:r>
          </a:p>
          <a:p>
            <a:pPr marL="0" indent="0">
              <a:buNone/>
            </a:pPr>
            <a:r>
              <a:rPr lang="en-GB" dirty="0"/>
              <a:t>w</a:t>
            </a:r>
            <a:r>
              <a:rPr lang="en-GB" dirty="0" smtClean="0"/>
              <a:t>ould not </a:t>
            </a:r>
            <a:r>
              <a:rPr lang="en-GB" dirty="0"/>
              <a:t>get their needs met so you supported one another and cared about one another, staff teams on the ward.</a:t>
            </a:r>
            <a:endParaRPr lang="en-US" dirty="0"/>
          </a:p>
          <a:p>
            <a:pPr marL="0" indent="0">
              <a:buNone/>
            </a:pPr>
            <a:r>
              <a:rPr lang="en-GB" i="1" dirty="0"/>
              <a:t>I used to hear staff saying this is my 2</a:t>
            </a:r>
            <a:r>
              <a:rPr lang="en-GB" i="1" baseline="30000" dirty="0"/>
              <a:t>nd</a:t>
            </a:r>
            <a:r>
              <a:rPr lang="en-GB" i="1" dirty="0"/>
              <a:t> home because I spend so much time here, and it’s like having a 2</a:t>
            </a:r>
            <a:r>
              <a:rPr lang="en-GB" i="1" baseline="30000" dirty="0"/>
              <a:t>nd</a:t>
            </a:r>
            <a:r>
              <a:rPr lang="en-GB" i="1" dirty="0"/>
              <a:t> family because I spend so much time with the staff </a:t>
            </a:r>
            <a:r>
              <a:rPr lang="en-GB" i="1" dirty="0" smtClean="0"/>
              <a:t>group</a:t>
            </a:r>
            <a:endParaRPr lang="en-US" i="1"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3176"/>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69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Bad experiences?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i="1" dirty="0" smtClean="0"/>
              <a:t>There </a:t>
            </a:r>
            <a:r>
              <a:rPr lang="en-GB" i="1" dirty="0"/>
              <a:t>was nothing like safeguarding and you thought seriously about whether you mentioned </a:t>
            </a:r>
            <a:r>
              <a:rPr lang="en-GB" i="1" dirty="0" smtClean="0"/>
              <a:t>bad experiences </a:t>
            </a:r>
            <a:r>
              <a:rPr lang="en-GB" i="1" dirty="0"/>
              <a:t>or not because, depending what wards you were on and who the managers were because life could be made very difficult for you if you challenged</a:t>
            </a:r>
            <a:r>
              <a:rPr lang="en-GB" i="1" dirty="0" smtClean="0"/>
              <a:t>.</a:t>
            </a:r>
          </a:p>
          <a:p>
            <a:pPr marL="0" indent="0">
              <a:buNone/>
            </a:pPr>
            <a:r>
              <a:rPr lang="en-GB" dirty="0"/>
              <a:t>If you spoke out, you sometimes got moved to wards where practice was not </a:t>
            </a:r>
            <a:r>
              <a:rPr lang="en-GB" dirty="0" smtClean="0"/>
              <a:t>very </a:t>
            </a:r>
            <a:r>
              <a:rPr lang="en-GB" dirty="0"/>
              <a:t>good </a:t>
            </a:r>
            <a:endParaRPr lang="en-GB" dirty="0" smtClean="0"/>
          </a:p>
          <a:p>
            <a:pPr marL="0" indent="0">
              <a:buNone/>
            </a:pPr>
            <a:r>
              <a:rPr lang="en-GB" dirty="0" smtClean="0"/>
              <a:t>and </a:t>
            </a:r>
            <a:r>
              <a:rPr lang="en-GB" dirty="0"/>
              <a:t>staff were institutionalised, a </a:t>
            </a:r>
            <a:endParaRPr lang="en-GB" dirty="0" smtClean="0"/>
          </a:p>
          <a:p>
            <a:pPr marL="0" indent="0">
              <a:buNone/>
            </a:pPr>
            <a:r>
              <a:rPr lang="en-GB" dirty="0" smtClean="0"/>
              <a:t>dumping </a:t>
            </a:r>
            <a:r>
              <a:rPr lang="en-GB" dirty="0"/>
              <a:t>ground for troublesome staff.</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48680"/>
            <a:ext cx="98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725144"/>
            <a:ext cx="19716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48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conclusions</a:t>
            </a:r>
            <a:endParaRPr lang="en-US" dirty="0"/>
          </a:p>
        </p:txBody>
      </p:sp>
      <p:sp>
        <p:nvSpPr>
          <p:cNvPr id="3" name="Content Placeholder 2"/>
          <p:cNvSpPr>
            <a:spLocks noGrp="1"/>
          </p:cNvSpPr>
          <p:nvPr>
            <p:ph idx="1"/>
          </p:nvPr>
        </p:nvSpPr>
        <p:spPr/>
        <p:txBody>
          <a:bodyPr/>
          <a:lstStyle/>
          <a:p>
            <a:r>
              <a:rPr lang="en-GB" dirty="0" smtClean="0"/>
              <a:t>Life is better now</a:t>
            </a:r>
          </a:p>
          <a:p>
            <a:r>
              <a:rPr lang="en-GB" dirty="0" smtClean="0"/>
              <a:t>But some staff worked hard to make things as good as they could be</a:t>
            </a:r>
          </a:p>
          <a:p>
            <a:r>
              <a:rPr lang="en-GB" dirty="0" smtClean="0"/>
              <a:t>In some ways staff could do more because they had more freedom, to take people out, to take them home with them</a:t>
            </a:r>
          </a:p>
          <a:p>
            <a:r>
              <a:rPr lang="en-GB" dirty="0" smtClean="0"/>
              <a:t>Last word to Phil ‘I live in my own home now and that is better’</a:t>
            </a:r>
            <a:endParaRPr lang="en-US" dirty="0"/>
          </a:p>
        </p:txBody>
      </p:sp>
    </p:spTree>
    <p:extLst>
      <p:ext uri="{BB962C8B-B14F-4D97-AF65-F5344CB8AC3E}">
        <p14:creationId xmlns:p14="http://schemas.microsoft.com/office/powerpoint/2010/main" val="157541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started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145" y="1600200"/>
            <a:ext cx="6775710" cy="4525963"/>
          </a:xfrm>
        </p:spPr>
      </p:pic>
    </p:spTree>
    <p:extLst>
      <p:ext uri="{BB962C8B-B14F-4D97-AF65-F5344CB8AC3E}">
        <p14:creationId xmlns:p14="http://schemas.microsoft.com/office/powerpoint/2010/main" val="220583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a:t>
            </a:r>
            <a:endParaRPr lang="en-US" dirty="0"/>
          </a:p>
        </p:txBody>
      </p:sp>
      <p:sp>
        <p:nvSpPr>
          <p:cNvPr id="3" name="Content Placeholder 2"/>
          <p:cNvSpPr>
            <a:spLocks noGrp="1"/>
          </p:cNvSpPr>
          <p:nvPr>
            <p:ph idx="1"/>
          </p:nvPr>
        </p:nvSpPr>
        <p:spPr/>
        <p:txBody>
          <a:bodyPr/>
          <a:lstStyle/>
          <a:p>
            <a:pPr marL="0" indent="0">
              <a:buNone/>
            </a:pPr>
            <a:r>
              <a:rPr lang="en-GB" dirty="0" smtClean="0"/>
              <a:t>We would like to thank:</a:t>
            </a:r>
          </a:p>
          <a:p>
            <a:pPr marL="0" indent="0">
              <a:buNone/>
            </a:pPr>
            <a:r>
              <a:rPr lang="en-GB" dirty="0" smtClean="0"/>
              <a:t>Northamptonshire NHS Healthcare Foundation Trust who provided the money</a:t>
            </a:r>
          </a:p>
          <a:p>
            <a:pPr marL="0" indent="0">
              <a:buNone/>
            </a:pPr>
            <a:r>
              <a:rPr lang="en-GB" dirty="0" smtClean="0"/>
              <a:t>Everyone who came and gave us their memories</a:t>
            </a:r>
          </a:p>
          <a:p>
            <a:pPr marL="0" indent="0">
              <a:buNone/>
            </a:pPr>
            <a:r>
              <a:rPr lang="en-GB" dirty="0" smtClean="0"/>
              <a:t>The residents of the hospital. Their story has still to be told</a:t>
            </a:r>
          </a:p>
          <a:p>
            <a:pPr marL="0" indent="0">
              <a:buNone/>
            </a:pPr>
            <a:r>
              <a:rPr lang="en-GB" dirty="0" smtClean="0"/>
              <a:t>Annie Blackburn who scanned the photos</a:t>
            </a:r>
            <a:endParaRPr lang="en-US" dirty="0"/>
          </a:p>
        </p:txBody>
      </p:sp>
    </p:spTree>
    <p:extLst>
      <p:ext uri="{BB962C8B-B14F-4D97-AF65-F5344CB8AC3E}">
        <p14:creationId xmlns:p14="http://schemas.microsoft.com/office/powerpoint/2010/main" val="25989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did</a:t>
            </a:r>
            <a:endParaRPr lang="en-US" dirty="0"/>
          </a:p>
        </p:txBody>
      </p:sp>
      <p:sp>
        <p:nvSpPr>
          <p:cNvPr id="3" name="Content Placeholder 2"/>
          <p:cNvSpPr>
            <a:spLocks noGrp="1"/>
          </p:cNvSpPr>
          <p:nvPr>
            <p:ph idx="1"/>
          </p:nvPr>
        </p:nvSpPr>
        <p:spPr/>
        <p:txBody>
          <a:bodyPr/>
          <a:lstStyle/>
          <a:p>
            <a:r>
              <a:rPr lang="en-GB" dirty="0" smtClean="0"/>
              <a:t>Focus groups with staff and one to one interviews</a:t>
            </a:r>
          </a:p>
          <a:p>
            <a:r>
              <a:rPr lang="en-GB" dirty="0" smtClean="0"/>
              <a:t>We asked them questions</a:t>
            </a:r>
          </a:p>
          <a:p>
            <a:r>
              <a:rPr lang="en-GB" dirty="0" smtClean="0"/>
              <a:t>Jan recorded everything</a:t>
            </a:r>
          </a:p>
          <a:p>
            <a:r>
              <a:rPr lang="en-GB" dirty="0" smtClean="0"/>
              <a:t>Then we had a coffee morning</a:t>
            </a:r>
          </a:p>
          <a:p>
            <a:r>
              <a:rPr lang="en-GB" dirty="0" smtClean="0"/>
              <a:t>Staff and people who used to live in the hospital came</a:t>
            </a:r>
          </a:p>
          <a:p>
            <a:r>
              <a:rPr lang="en-GB" dirty="0" smtClean="0"/>
              <a:t>They added what they remembered</a:t>
            </a:r>
          </a:p>
          <a:p>
            <a:endParaRPr lang="en-GB" dirty="0" smtClean="0"/>
          </a:p>
          <a:p>
            <a:pPr marL="0" indent="0">
              <a:buNone/>
            </a:pPr>
            <a:endParaRPr lang="en-US" dirty="0"/>
          </a:p>
        </p:txBody>
      </p:sp>
    </p:spTree>
    <p:extLst>
      <p:ext uri="{BB962C8B-B14F-4D97-AF65-F5344CB8AC3E}">
        <p14:creationId xmlns:p14="http://schemas.microsoft.com/office/powerpoint/2010/main" val="131977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the questions</a:t>
            </a:r>
            <a:br>
              <a:rPr lang="en-GB" dirty="0" smtClean="0"/>
            </a:br>
            <a:r>
              <a:rPr lang="en-GB" dirty="0" smtClean="0"/>
              <a:t>Clothes, health, washing</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Did everyone have their own toothbrush?</a:t>
            </a:r>
          </a:p>
          <a:p>
            <a:r>
              <a:rPr lang="en-US" dirty="0"/>
              <a:t> </a:t>
            </a:r>
          </a:p>
          <a:p>
            <a:r>
              <a:rPr lang="en-US" dirty="0"/>
              <a:t>Did everyone have their own clothes?</a:t>
            </a:r>
          </a:p>
          <a:p>
            <a:r>
              <a:rPr lang="en-US" dirty="0"/>
              <a:t> </a:t>
            </a:r>
          </a:p>
          <a:p>
            <a:r>
              <a:rPr lang="en-US" dirty="0"/>
              <a:t>What was personal hygiene like? Did people have baths or showers? How often?</a:t>
            </a:r>
          </a:p>
          <a:p>
            <a:r>
              <a:rPr lang="en-US" dirty="0"/>
              <a:t> </a:t>
            </a:r>
          </a:p>
          <a:p>
            <a:r>
              <a:rPr lang="en-US" dirty="0"/>
              <a:t>Were the toilets clean?</a:t>
            </a:r>
          </a:p>
          <a:p>
            <a:r>
              <a:rPr lang="en-US" dirty="0"/>
              <a:t> </a:t>
            </a:r>
          </a:p>
          <a:p>
            <a:r>
              <a:rPr lang="en-US" dirty="0"/>
              <a:t> </a:t>
            </a:r>
          </a:p>
          <a:p>
            <a:r>
              <a:rPr lang="en-US" dirty="0"/>
              <a:t>Who looked after </a:t>
            </a:r>
            <a:r>
              <a:rPr lang="en-US" dirty="0" smtClean="0"/>
              <a:t>residents’ </a:t>
            </a:r>
            <a:r>
              <a:rPr lang="en-US" dirty="0"/>
              <a:t>teeth?</a:t>
            </a:r>
          </a:p>
          <a:p>
            <a:r>
              <a:rPr lang="en-US" dirty="0"/>
              <a:t> </a:t>
            </a:r>
          </a:p>
          <a:p>
            <a:r>
              <a:rPr lang="en-US" dirty="0"/>
              <a:t>What was health care like?</a:t>
            </a:r>
          </a:p>
          <a:p>
            <a:r>
              <a:rPr lang="en-US" dirty="0"/>
              <a:t> </a:t>
            </a:r>
          </a:p>
          <a:p>
            <a:r>
              <a:rPr lang="en-US" dirty="0"/>
              <a:t>When people were ill did they go to the General Hospital?</a:t>
            </a:r>
          </a:p>
          <a:p>
            <a:r>
              <a:rPr lang="en-US" dirty="0"/>
              <a:t> </a:t>
            </a:r>
          </a:p>
          <a:p>
            <a:r>
              <a:rPr lang="en-US" dirty="0"/>
              <a:t>Did people have to consent to medication?</a:t>
            </a:r>
          </a:p>
          <a:p>
            <a:endParaRPr lang="en-US" dirty="0"/>
          </a:p>
        </p:txBody>
      </p:sp>
      <p:sp>
        <p:nvSpPr>
          <p:cNvPr id="4" name="Content Placeholder 3"/>
          <p:cNvSpPr>
            <a:spLocks noGrp="1"/>
          </p:cNvSpPr>
          <p:nvPr>
            <p:ph sz="half" idx="2"/>
          </p:nvPr>
        </p:nvSpPr>
        <p:spPr/>
        <p:txBody>
          <a:bodyPr>
            <a:normAutofit fontScale="55000" lnSpcReduction="20000"/>
          </a:bodyPr>
          <a:lstStyle/>
          <a:p>
            <a:endParaRPr lang="en-US"/>
          </a:p>
        </p:txBody>
      </p:sp>
      <p:pic>
        <p:nvPicPr>
          <p:cNvPr id="11266" name="Picture 2" descr="C:\Users\User\AppData\Local\Microsoft\Windows\Temporary Internet Files\Content.IE5\QTCUJD81\MC9004418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294" y="877977"/>
            <a:ext cx="1548000"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AppData\Local\Microsoft\Windows\Temporary Internet Files\Content.IE5\ZBUPB9GU\MC9003101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294" y="2413830"/>
            <a:ext cx="1860804" cy="132405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User\AppData\Local\Microsoft\Windows\Temporary Internet Files\Content.IE5\ZBUPB9GU\MC90043993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940831"/>
            <a:ext cx="1619250" cy="17970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User\AppData\Local\Microsoft\Windows\Temporary Internet Files\Content.IE5\5V16SDUM\MC900250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3380509"/>
            <a:ext cx="2252804" cy="1984218"/>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User\AppData\Local\Microsoft\Windows\Temporary Internet Files\Content.IE5\ZBUPB9GU\MC90035900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4700" y="4733791"/>
            <a:ext cx="1815084" cy="126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1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Another example</a:t>
            </a:r>
            <a:br>
              <a:rPr lang="en-GB" dirty="0" smtClean="0"/>
            </a:br>
            <a:r>
              <a:rPr lang="en-GB" dirty="0" smtClean="0"/>
              <a:t>Having fun</a:t>
            </a:r>
            <a:endParaRPr lang="en-US" dirty="0"/>
          </a:p>
        </p:txBody>
      </p:sp>
      <p:sp>
        <p:nvSpPr>
          <p:cNvPr id="3" name="Content Placeholder 2"/>
          <p:cNvSpPr>
            <a:spLocks noGrp="1"/>
          </p:cNvSpPr>
          <p:nvPr>
            <p:ph sz="half" idx="1"/>
          </p:nvPr>
        </p:nvSpPr>
        <p:spPr/>
        <p:txBody>
          <a:bodyPr/>
          <a:lstStyle/>
          <a:p>
            <a:r>
              <a:rPr lang="en-GB" dirty="0" smtClean="0"/>
              <a:t>What did residents do for fun?</a:t>
            </a:r>
          </a:p>
          <a:p>
            <a:r>
              <a:rPr lang="en-GB" dirty="0" smtClean="0"/>
              <a:t>Holidays?</a:t>
            </a:r>
            <a:endParaRPr lang="en-GB" dirty="0"/>
          </a:p>
          <a:p>
            <a:endParaRPr lang="en-GB" dirty="0" smtClean="0"/>
          </a:p>
          <a:p>
            <a:r>
              <a:rPr lang="en-GB" dirty="0" smtClean="0"/>
              <a:t>What happened at Christmas?</a:t>
            </a:r>
          </a:p>
          <a:p>
            <a:endParaRPr lang="en-GB" dirty="0"/>
          </a:p>
          <a:p>
            <a:r>
              <a:rPr lang="en-GB" dirty="0" smtClean="0"/>
              <a:t>How did residents celebrate birthdays?</a:t>
            </a:r>
            <a:endParaRPr lang="en-US" dirty="0"/>
          </a:p>
        </p:txBody>
      </p:sp>
      <p:pic>
        <p:nvPicPr>
          <p:cNvPr id="1024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9" y="1196752"/>
            <a:ext cx="2694607"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262" y="2852936"/>
            <a:ext cx="312373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C:\Users\User\AppData\Local\Microsoft\Windows\Temporary Internet Files\Content.IE5\PHSPTZZ4\MM90028682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93100" y="4022936"/>
            <a:ext cx="9620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User\AppData\Local\Microsoft\Windows\Temporary Internet Files\Content.IE5\5V16SDUM\MP9003138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5166000"/>
            <a:ext cx="2570125" cy="16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46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Coffee morning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739" y="1600200"/>
            <a:ext cx="7134522" cy="4525963"/>
          </a:xfrm>
        </p:spPr>
      </p:pic>
    </p:spTree>
    <p:extLst>
      <p:ext uri="{BB962C8B-B14F-4D97-AF65-F5344CB8AC3E}">
        <p14:creationId xmlns:p14="http://schemas.microsoft.com/office/powerpoint/2010/main" val="1544748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LQF\_DSC33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2938"/>
            <a:ext cx="12192000" cy="814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2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LQF\flipchart 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047"/>
            <a:ext cx="9144000" cy="610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76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LQF\_DSC332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47713"/>
            <a:ext cx="12192000" cy="835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6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656</Words>
  <Application>Microsoft Office PowerPoint</Application>
  <PresentationFormat>On-screen Show (4:3)</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Staff Memories of Princess Marina Hospital 1972-1995</vt:lpstr>
      <vt:lpstr>How it started</vt:lpstr>
      <vt:lpstr>What we did</vt:lpstr>
      <vt:lpstr>Examples of the questions Clothes, health, washing</vt:lpstr>
      <vt:lpstr>Another example Having fun</vt:lpstr>
      <vt:lpstr>Coffee morning</vt:lpstr>
      <vt:lpstr>PowerPoint Presentation</vt:lpstr>
      <vt:lpstr>PowerPoint Presentation</vt:lpstr>
      <vt:lpstr>PowerPoint Presentation</vt:lpstr>
      <vt:lpstr>PowerPoint Presentation</vt:lpstr>
      <vt:lpstr>PowerPoint Presentation</vt:lpstr>
      <vt:lpstr>What we found out about good practice</vt:lpstr>
      <vt:lpstr>Princess Marina better than other hospitals</vt:lpstr>
      <vt:lpstr>A better hospital?</vt:lpstr>
      <vt:lpstr>Individualised care</vt:lpstr>
      <vt:lpstr>Taking risks</vt:lpstr>
      <vt:lpstr>Team work</vt:lpstr>
      <vt:lpstr>Bad experiences?</vt:lpstr>
      <vt:lpstr>Our conclusions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Memories of Princess Marina Hospital</dc:title>
  <dc:creator>User</dc:creator>
  <cp:lastModifiedBy>User</cp:lastModifiedBy>
  <cp:revision>11</cp:revision>
  <dcterms:created xsi:type="dcterms:W3CDTF">2014-05-21T14:34:50Z</dcterms:created>
  <dcterms:modified xsi:type="dcterms:W3CDTF">2014-07-02T21:37:14Z</dcterms:modified>
</cp:coreProperties>
</file>