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5" r:id="rId8"/>
    <p:sldId id="266" r:id="rId9"/>
    <p:sldId id="267" r:id="rId10"/>
    <p:sldId id="268" r:id="rId11"/>
    <p:sldId id="261" r:id="rId12"/>
    <p:sldId id="272" r:id="rId13"/>
    <p:sldId id="271" r:id="rId14"/>
    <p:sldId id="269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24" autoAdjust="0"/>
  </p:normalViewPr>
  <p:slideViewPr>
    <p:cSldViewPr>
      <p:cViewPr varScale="1">
        <p:scale>
          <a:sx n="58" d="100"/>
          <a:sy n="58" d="100"/>
        </p:scale>
        <p:origin x="-102" y="-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60F2-952F-4E2F-A27B-6BC929BE1202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2CE-A2A2-493C-BDF9-C36C639E49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60F2-952F-4E2F-A27B-6BC929BE1202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2CE-A2A2-493C-BDF9-C36C639E49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60F2-952F-4E2F-A27B-6BC929BE1202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2CE-A2A2-493C-BDF9-C36C639E49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60F2-952F-4E2F-A27B-6BC929BE1202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2CE-A2A2-493C-BDF9-C36C639E49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60F2-952F-4E2F-A27B-6BC929BE1202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2CE-A2A2-493C-BDF9-C36C639E49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60F2-952F-4E2F-A27B-6BC929BE1202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2CE-A2A2-493C-BDF9-C36C639E49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60F2-952F-4E2F-A27B-6BC929BE1202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2CE-A2A2-493C-BDF9-C36C639E49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60F2-952F-4E2F-A27B-6BC929BE1202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2CE-A2A2-493C-BDF9-C36C639E49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60F2-952F-4E2F-A27B-6BC929BE1202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2CE-A2A2-493C-BDF9-C36C639E49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60F2-952F-4E2F-A27B-6BC929BE1202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2CE-A2A2-493C-BDF9-C36C639E49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60F2-952F-4E2F-A27B-6BC929BE1202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C92CE-A2A2-493C-BDF9-C36C639E49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260F2-952F-4E2F-A27B-6BC929BE1202}" type="datetimeFigureOut">
              <a:rPr lang="en-GB" smtClean="0"/>
              <a:pPr/>
              <a:t>10/07/2014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C92CE-A2A2-493C-BDF9-C36C639E491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8568952" cy="172819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Including people with learning disabilities in the National Confidential Forum </a:t>
            </a:r>
            <a:r>
              <a:rPr lang="en-GB" dirty="0">
                <a:latin typeface="Arial" pitchFamily="34" charset="0"/>
                <a:cs typeface="Arial" pitchFamily="34" charset="0"/>
              </a:rPr>
              <a:t/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7992888" cy="1752600"/>
          </a:xfrm>
        </p:spPr>
        <p:txBody>
          <a:bodyPr/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Angela Henderson</a:t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r>
              <a:rPr lang="en-GB" b="1" dirty="0" smtClean="0">
                <a:latin typeface="Arial" pitchFamily="34" charset="0"/>
                <a:cs typeface="Arial" pitchFamily="34" charset="0"/>
              </a:rPr>
              <a:t>Scottish Consortium for Learning Disability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04664"/>
            <a:ext cx="2665933" cy="15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		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Talking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to an </a:t>
            </a:r>
            <a:r>
              <a:rPr lang="en-GB" b="1" dirty="0" smtClean="0">
                <a:latin typeface="Arial" pitchFamily="34" charset="0"/>
                <a:cs typeface="Arial" pitchFamily="34" charset="0"/>
              </a:rPr>
              <a:t>advocate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support 		worker about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taking part in 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NCF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Knowing that the NCF will listen to 		me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120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0892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899592" y="4509120"/>
            <a:ext cx="7272808" cy="1584176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“They would need to prove to me that they are going to believe me before I’d tell them anything”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What did we do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next?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	We tried to find out information 			about the institutions that children 		with learning disabilities were placed </a:t>
            </a: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	We found Scottish policy reports 		which showed that a lot of people 		with learning  disabilities were 			admitted to long stay hospitals when 		they were children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27584" y="1556792"/>
            <a:ext cx="10081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429000"/>
            <a:ext cx="1123030" cy="145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en-GB" sz="2800" dirty="0" smtClean="0"/>
              <a:t>Beds in Learning Disability Hospitals by Health Board in 1976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030287"/>
            <a:ext cx="5679286" cy="55670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dirty="0" smtClean="0"/>
              <a:t>	</a:t>
            </a:r>
            <a:r>
              <a:rPr lang="en-GB" dirty="0" smtClean="0"/>
              <a:t>	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our report to the Scottish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	Government we recommended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that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further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work should be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carried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out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to 		try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and work out how many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people 		with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learning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disabilities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are likely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be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eligible to take part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NCF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	SCLD was given a small amount of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funding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carry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out some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more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	research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1724388" cy="16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581128"/>
            <a:ext cx="1497837" cy="13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NCF Part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	Estimate the number of children 		placed in long stay learning 			disability hospitals in Scotland 		between 1930 and 2005</a:t>
            </a: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	Estimate the number of people 		with learning disabilities in 			Scotland eligible to speak to the 		NCF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149080"/>
            <a:ext cx="1724388" cy="16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16318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listening!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517232"/>
            <a:ext cx="1905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Would anyone like to ask a question?</a:t>
            </a:r>
          </a:p>
          <a:p>
            <a:pPr algn="ctr"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348880"/>
            <a:ext cx="2967947" cy="296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What is the National Confidential Forum?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424936" cy="4525963"/>
          </a:xfrm>
        </p:spPr>
        <p:txBody>
          <a:bodyPr>
            <a:normAutofit fontScale="92500" lnSpcReduction="10000"/>
          </a:bodyPr>
          <a:lstStyle/>
          <a:p>
            <a:pPr lvl="3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The Scottish Government have passed a new law in Scotland.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3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3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It is called the Victims and Witnesses (Scotland) Act 2014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   The Act has set a up a new organisation in Scotland called the National Confidential Forum or NCF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for short</a:t>
            </a:r>
          </a:p>
          <a:p>
            <a:pPr lvl="3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3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 The NCF will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listen to the experiences of people who lived away from home when they were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children.</a:t>
            </a:r>
          </a:p>
          <a:p>
            <a:pPr lvl="3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3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3"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The NCF will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bring together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these testimonials so that they can understand what happened to children looked after away from home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\\Scldserver\filing cabinet\Photographs\Logos\SGstacked_Col_prin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484784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100811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85184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What did the Scottish Government ask us to do?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GB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		The </a:t>
            </a:r>
            <a:r>
              <a:rPr lang="en-GB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Scottish Government want to make </a:t>
            </a:r>
            <a:r>
              <a:rPr lang="en-GB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sure the </a:t>
            </a:r>
            <a:r>
              <a:rPr lang="en-GB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NCF works well for people </a:t>
            </a:r>
            <a:r>
              <a:rPr lang="en-GB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with </a:t>
            </a:r>
            <a:r>
              <a:rPr lang="en-GB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learning disabilities. </a:t>
            </a:r>
            <a:endParaRPr lang="en-GB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>
              <a:buNone/>
            </a:pPr>
            <a:endParaRPr lang="en-GB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They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asked the Scottish Consortium for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Learning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Disability (SCLD)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ENABLE 	Scotland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to find out what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people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learning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disabilities think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about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NCF. </a:t>
            </a:r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942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1080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How did we do it?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		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spoke to 5 adults with learning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	disabilities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individual interviews.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	 		supporter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family member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could be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there 		if 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person wanted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them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to be.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We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spoke to 9 adults with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learning 			disabilities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focus groups.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We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used Talking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Mats™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support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	communication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during the interviews 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focus groups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Talking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Mats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™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are a way of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communicating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what you think and feel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using picture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that you put on a mat.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1238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1333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	All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of the people we spoke to had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lived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away from home as children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or young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people. This included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places like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long-stay learning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	disability hospitals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and children’s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homes.</a:t>
            </a:r>
          </a:p>
          <a:p>
            <a:pPr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13335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What did we find out?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		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first question we asked was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whether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was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important for people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learning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	disabilities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to take part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NCF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	All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of the people we spoke to said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it was 		important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for people with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learning 			disabilities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take part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NCF</a:t>
            </a:r>
          </a:p>
          <a:p>
            <a:pPr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	This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was because they wanted others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know how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people were treated in children’s homes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other institutions. 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1079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1181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65104"/>
            <a:ext cx="141986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   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people we spoke to said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they 	   thought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NCF could help 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make 	   services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better in the future</a:t>
            </a:r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b="50000"/>
          <a:stretch>
            <a:fillRect/>
          </a:stretch>
        </p:blipFill>
        <p:spPr bwMode="auto">
          <a:xfrm>
            <a:off x="251520" y="1772816"/>
            <a:ext cx="14401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2483768" y="3429000"/>
            <a:ext cx="3960440" cy="2448272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“I don’t want people to go through the things I had to do. It was quite tough.”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</a:t>
            </a:r>
            <a:r>
              <a:rPr lang="en-GB" dirty="0" smtClean="0"/>
              <a:t>else did </a:t>
            </a:r>
            <a:r>
              <a:rPr lang="en-GB" dirty="0" smtClean="0"/>
              <a:t>we </a:t>
            </a:r>
            <a:r>
              <a:rPr lang="en-GB" dirty="0" smtClean="0"/>
              <a:t>ask?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		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second question asked what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information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and support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people 		might need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before they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decide to 		take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part in 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NCF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We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used a Talking Mat to find out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how useful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people would find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	different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types of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information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		support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10795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93096"/>
            <a:ext cx="137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did people tell 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The people we talked to said that they would want:</a:t>
            </a:r>
          </a:p>
          <a:p>
            <a:pPr lvl="4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4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	Accessible information</a:t>
            </a:r>
          </a:p>
          <a:p>
            <a:pPr lvl="4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4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4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	Support to plan what they wanted to say</a:t>
            </a:r>
          </a:p>
          <a:p>
            <a:pPr lvl="4">
              <a:buNone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lvl="4">
              <a:buNone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	Knowing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the meeting can be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stopped at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any time.</a:t>
            </a: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lvl="4"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4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861048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013176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228</Words>
  <Application>Microsoft Office PowerPoint</Application>
  <PresentationFormat>On-screen Show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Including people with learning disabilities in the National Confidential Forum  </vt:lpstr>
      <vt:lpstr>What is the National Confidential Forum?</vt:lpstr>
      <vt:lpstr>What did the Scottish Government ask us to do?</vt:lpstr>
      <vt:lpstr>How did we do it?</vt:lpstr>
      <vt:lpstr>Slide 5</vt:lpstr>
      <vt:lpstr>What did we find out?</vt:lpstr>
      <vt:lpstr>Slide 7</vt:lpstr>
      <vt:lpstr>What else did we ask?</vt:lpstr>
      <vt:lpstr>What did people tell us?</vt:lpstr>
      <vt:lpstr>Slide 10</vt:lpstr>
      <vt:lpstr>What did we do next?</vt:lpstr>
      <vt:lpstr>Beds in Learning Disability Hospitals by Health Board in 1976</vt:lpstr>
      <vt:lpstr>Slide 13</vt:lpstr>
      <vt:lpstr>NCF Part 2</vt:lpstr>
      <vt:lpstr>Thank you for listening!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Including people with learning disabilities in the National Confidential Forum  </dc:title>
  <dc:creator>angelahenderson</dc:creator>
  <cp:lastModifiedBy>angelahenderson</cp:lastModifiedBy>
  <cp:revision>27</cp:revision>
  <dcterms:created xsi:type="dcterms:W3CDTF">2014-07-08T09:10:57Z</dcterms:created>
  <dcterms:modified xsi:type="dcterms:W3CDTF">2014-07-10T17:20:51Z</dcterms:modified>
</cp:coreProperties>
</file>