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2" r:id="rId4"/>
  </p:sldMasterIdLst>
  <p:notesMasterIdLst>
    <p:notesMasterId r:id="rId25"/>
  </p:notesMasterIdLst>
  <p:sldIdLst>
    <p:sldId id="257" r:id="rId5"/>
    <p:sldId id="579" r:id="rId6"/>
    <p:sldId id="580" r:id="rId7"/>
    <p:sldId id="582" r:id="rId8"/>
    <p:sldId id="584" r:id="rId9"/>
    <p:sldId id="581" r:id="rId10"/>
    <p:sldId id="258" r:id="rId11"/>
    <p:sldId id="298" r:id="rId12"/>
    <p:sldId id="589" r:id="rId13"/>
    <p:sldId id="577" r:id="rId14"/>
    <p:sldId id="583" r:id="rId15"/>
    <p:sldId id="586" r:id="rId16"/>
    <p:sldId id="578" r:id="rId17"/>
    <p:sldId id="287" r:id="rId18"/>
    <p:sldId id="591" r:id="rId19"/>
    <p:sldId id="590" r:id="rId20"/>
    <p:sldId id="292" r:id="rId21"/>
    <p:sldId id="594" r:id="rId22"/>
    <p:sldId id="593" r:id="rId23"/>
    <p:sldId id="5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67829" autoAdjust="0"/>
  </p:normalViewPr>
  <p:slideViewPr>
    <p:cSldViewPr snapToGrid="0">
      <p:cViewPr varScale="1">
        <p:scale>
          <a:sx n="49" d="100"/>
          <a:sy n="49" d="100"/>
        </p:scale>
        <p:origin x="14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6" Type="http://schemas.openxmlformats.org/officeDocument/2006/relationships/image" Target="../media/image53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6" Type="http://schemas.openxmlformats.org/officeDocument/2006/relationships/image" Target="../media/image53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7509E-8877-44AA-9617-5A8A133D8B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GB"/>
        </a:p>
      </dgm:t>
    </dgm:pt>
    <dgm:pt modelId="{16F3080B-EA81-4AE7-8AB3-AC6D30C43F9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solidFill>
                <a:schemeClr val="tx1"/>
              </a:solidFill>
            </a:rPr>
            <a:t>External context </a:t>
          </a:r>
        </a:p>
      </dgm:t>
    </dgm:pt>
    <dgm:pt modelId="{C1785837-2166-46CD-9902-B2632C5ACC1E}" type="parTrans" cxnId="{FC94967E-86A8-4816-B3C4-E908A6BB9077}">
      <dgm:prSet/>
      <dgm:spPr/>
      <dgm:t>
        <a:bodyPr/>
        <a:lstStyle/>
        <a:p>
          <a:endParaRPr lang="en-GB"/>
        </a:p>
      </dgm:t>
    </dgm:pt>
    <dgm:pt modelId="{300AD889-04CF-4AD9-9546-14B84A604072}" type="sibTrans" cxnId="{FC94967E-86A8-4816-B3C4-E908A6BB9077}">
      <dgm:prSet/>
      <dgm:spPr/>
      <dgm:t>
        <a:bodyPr/>
        <a:lstStyle/>
        <a:p>
          <a:endParaRPr lang="en-GB"/>
        </a:p>
      </dgm:t>
    </dgm:pt>
    <dgm:pt modelId="{964899D0-42F8-4C70-B9BB-002A445D2B2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How has the landscape shifted in the last 15 years? </a:t>
          </a:r>
        </a:p>
        <a:p>
          <a:pPr>
            <a:lnSpc>
              <a:spcPct val="100000"/>
            </a:lnSpc>
          </a:pPr>
          <a:r>
            <a:rPr lang="en-GB" sz="1800" dirty="0"/>
            <a:t>What do universities need to evidence in relation to inclusion? </a:t>
          </a:r>
        </a:p>
      </dgm:t>
    </dgm:pt>
    <dgm:pt modelId="{BB6D92BB-D354-4FAD-ABF9-A7BE3FE31B41}" type="parTrans" cxnId="{B5C9CDC9-2127-47D8-B67F-EE2534441A5D}">
      <dgm:prSet/>
      <dgm:spPr/>
      <dgm:t>
        <a:bodyPr/>
        <a:lstStyle/>
        <a:p>
          <a:endParaRPr lang="en-GB"/>
        </a:p>
      </dgm:t>
    </dgm:pt>
    <dgm:pt modelId="{10127AE6-C1E8-43F5-B423-6A5451733BF6}" type="sibTrans" cxnId="{B5C9CDC9-2127-47D8-B67F-EE2534441A5D}">
      <dgm:prSet/>
      <dgm:spPr/>
      <dgm:t>
        <a:bodyPr/>
        <a:lstStyle/>
        <a:p>
          <a:endParaRPr lang="en-GB"/>
        </a:p>
      </dgm:t>
    </dgm:pt>
    <dgm:pt modelId="{E95AEE4D-1686-4BEF-89E9-76DE254835B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Implications</a:t>
          </a:r>
          <a:r>
            <a:rPr lang="en-GB" dirty="0"/>
            <a:t> </a:t>
          </a:r>
        </a:p>
      </dgm:t>
    </dgm:pt>
    <dgm:pt modelId="{E48755E6-AD53-4468-BBB9-14091874B9E2}" type="parTrans" cxnId="{BC6C731F-FBFB-41E3-B76A-2A52852031EE}">
      <dgm:prSet/>
      <dgm:spPr/>
      <dgm:t>
        <a:bodyPr/>
        <a:lstStyle/>
        <a:p>
          <a:endParaRPr lang="en-GB"/>
        </a:p>
      </dgm:t>
    </dgm:pt>
    <dgm:pt modelId="{53472810-5235-4645-B31A-53D05AE6AD69}" type="sibTrans" cxnId="{BC6C731F-FBFB-41E3-B76A-2A52852031EE}">
      <dgm:prSet/>
      <dgm:spPr/>
      <dgm:t>
        <a:bodyPr/>
        <a:lstStyle/>
        <a:p>
          <a:endParaRPr lang="en-GB"/>
        </a:p>
      </dgm:t>
    </dgm:pt>
    <dgm:pt modelId="{62AE9FB4-B877-4D34-B1C1-F98F22AF758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What are your claims for excellence?</a:t>
          </a:r>
        </a:p>
        <a:p>
          <a:pPr>
            <a:lnSpc>
              <a:spcPct val="100000"/>
            </a:lnSpc>
          </a:pPr>
          <a:r>
            <a:rPr lang="en-GB" sz="1800" dirty="0"/>
            <a:t>How can you contribute to the evidence base?</a:t>
          </a:r>
        </a:p>
        <a:p>
          <a:pPr>
            <a:lnSpc>
              <a:spcPct val="100000"/>
            </a:lnSpc>
          </a:pPr>
          <a:r>
            <a:rPr lang="en-GB" sz="1800" dirty="0"/>
            <a:t>How do you </a:t>
          </a:r>
          <a:r>
            <a:rPr lang="en-GB" sz="1800"/>
            <a:t>use the evidence?</a:t>
          </a:r>
          <a:endParaRPr lang="en-GB" sz="1800" dirty="0"/>
        </a:p>
      </dgm:t>
    </dgm:pt>
    <dgm:pt modelId="{9355BE18-8C78-42BE-A5F9-FC8EA141DD28}" type="parTrans" cxnId="{0C8D10C5-3151-4B13-8E88-38C6F26D87A2}">
      <dgm:prSet/>
      <dgm:spPr/>
      <dgm:t>
        <a:bodyPr/>
        <a:lstStyle/>
        <a:p>
          <a:endParaRPr lang="en-GB"/>
        </a:p>
      </dgm:t>
    </dgm:pt>
    <dgm:pt modelId="{32485640-66F1-451F-9BA7-3286B8AF26B4}" type="sibTrans" cxnId="{0C8D10C5-3151-4B13-8E88-38C6F26D87A2}">
      <dgm:prSet/>
      <dgm:spPr/>
      <dgm:t>
        <a:bodyPr/>
        <a:lstStyle/>
        <a:p>
          <a:endParaRPr lang="en-GB"/>
        </a:p>
      </dgm:t>
    </dgm:pt>
    <dgm:pt modelId="{668B875F-A9C7-4C6D-A1ED-8F4A967A53D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solidFill>
                <a:schemeClr val="tx1"/>
              </a:solidFill>
            </a:rPr>
            <a:t>Definitions</a:t>
          </a:r>
          <a:r>
            <a:rPr lang="en-GB" dirty="0"/>
            <a:t> </a:t>
          </a:r>
        </a:p>
      </dgm:t>
    </dgm:pt>
    <dgm:pt modelId="{3E1D0C17-63D2-4CF9-AA81-9AE1C0131456}" type="parTrans" cxnId="{BAFCB9C8-A210-43F1-9622-F3761A4BCA2E}">
      <dgm:prSet/>
      <dgm:spPr/>
      <dgm:t>
        <a:bodyPr/>
        <a:lstStyle/>
        <a:p>
          <a:endParaRPr lang="en-GB"/>
        </a:p>
      </dgm:t>
    </dgm:pt>
    <dgm:pt modelId="{59DE2937-EE97-4AC6-8A2F-B21CF0DA1F6A}" type="sibTrans" cxnId="{BAFCB9C8-A210-43F1-9622-F3761A4BCA2E}">
      <dgm:prSet/>
      <dgm:spPr/>
      <dgm:t>
        <a:bodyPr/>
        <a:lstStyle/>
        <a:p>
          <a:endParaRPr lang="en-GB"/>
        </a:p>
      </dgm:t>
    </dgm:pt>
    <dgm:pt modelId="{25B57E23-EA91-48CE-B08E-FB0FA46BB0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What do we mean by positive outcomes? </a:t>
          </a:r>
        </a:p>
      </dgm:t>
    </dgm:pt>
    <dgm:pt modelId="{427D0BDD-038A-45BF-AE5D-3F73E2A0EB60}" type="parTrans" cxnId="{907DC453-8A51-4C99-8BC3-24B99F9192DF}">
      <dgm:prSet/>
      <dgm:spPr/>
      <dgm:t>
        <a:bodyPr/>
        <a:lstStyle/>
        <a:p>
          <a:endParaRPr lang="en-GB"/>
        </a:p>
      </dgm:t>
    </dgm:pt>
    <dgm:pt modelId="{DE68317A-2440-4982-AC10-22322541C652}" type="sibTrans" cxnId="{907DC453-8A51-4C99-8BC3-24B99F9192DF}">
      <dgm:prSet/>
      <dgm:spPr/>
      <dgm:t>
        <a:bodyPr/>
        <a:lstStyle/>
        <a:p>
          <a:endParaRPr lang="en-GB"/>
        </a:p>
      </dgm:t>
    </dgm:pt>
    <dgm:pt modelId="{9E5DE813-2558-4919-8391-5C32F75EDCD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Conclusions</a:t>
          </a:r>
        </a:p>
      </dgm:t>
    </dgm:pt>
    <dgm:pt modelId="{C0A895D6-11C2-4BAA-857B-073E91D2B2AF}" type="parTrans" cxnId="{6FA45DBB-D04A-48F5-A005-4BCD1F360575}">
      <dgm:prSet/>
      <dgm:spPr/>
      <dgm:t>
        <a:bodyPr/>
        <a:lstStyle/>
        <a:p>
          <a:endParaRPr lang="en-GB"/>
        </a:p>
      </dgm:t>
    </dgm:pt>
    <dgm:pt modelId="{BC9D3DD9-2C1A-4751-AB96-6C2720EC7B3D}" type="sibTrans" cxnId="{6FA45DBB-D04A-48F5-A005-4BCD1F360575}">
      <dgm:prSet/>
      <dgm:spPr/>
      <dgm:t>
        <a:bodyPr/>
        <a:lstStyle/>
        <a:p>
          <a:endParaRPr lang="en-GB"/>
        </a:p>
      </dgm:t>
    </dgm:pt>
    <dgm:pt modelId="{6D1C6B47-4867-44E2-908A-D9DBD6AA83A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What are the key messages? </a:t>
          </a:r>
        </a:p>
      </dgm:t>
    </dgm:pt>
    <dgm:pt modelId="{CC221FCF-815A-4DBE-BC15-2B56F766D49C}" type="parTrans" cxnId="{BCF57D09-EC29-40E7-BBA1-70FF4E59FD1C}">
      <dgm:prSet/>
      <dgm:spPr/>
      <dgm:t>
        <a:bodyPr/>
        <a:lstStyle/>
        <a:p>
          <a:endParaRPr lang="en-GB"/>
        </a:p>
      </dgm:t>
    </dgm:pt>
    <dgm:pt modelId="{19854C4D-1EE7-42A6-8C50-BDC3C52B5C48}" type="sibTrans" cxnId="{BCF57D09-EC29-40E7-BBA1-70FF4E59FD1C}">
      <dgm:prSet/>
      <dgm:spPr/>
      <dgm:t>
        <a:bodyPr/>
        <a:lstStyle/>
        <a:p>
          <a:endParaRPr lang="en-GB"/>
        </a:p>
      </dgm:t>
    </dgm:pt>
    <dgm:pt modelId="{27959069-3690-4B2A-9FE1-1A2263E95789}" type="pres">
      <dgm:prSet presAssocID="{C757509E-8877-44AA-9617-5A8A133D8B46}" presName="root" presStyleCnt="0">
        <dgm:presLayoutVars>
          <dgm:dir/>
          <dgm:resizeHandles val="exact"/>
        </dgm:presLayoutVars>
      </dgm:prSet>
      <dgm:spPr/>
    </dgm:pt>
    <dgm:pt modelId="{F4E95D2F-DF39-459D-89B2-161B70F762CE}" type="pres">
      <dgm:prSet presAssocID="{668B875F-A9C7-4C6D-A1ED-8F4A967A53D7}" presName="compNode" presStyleCnt="0"/>
      <dgm:spPr/>
    </dgm:pt>
    <dgm:pt modelId="{EB01D431-9F42-4268-8E22-43DB74239AFA}" type="pres">
      <dgm:prSet presAssocID="{668B875F-A9C7-4C6D-A1ED-8F4A967A53D7}" presName="bgRect" presStyleLbl="bgShp" presStyleIdx="0" presStyleCnt="4"/>
      <dgm:spPr/>
    </dgm:pt>
    <dgm:pt modelId="{35F920B2-E622-4B12-8AEA-4A4A0E9AF13A}" type="pres">
      <dgm:prSet presAssocID="{668B875F-A9C7-4C6D-A1ED-8F4A967A53D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8BAFE7E-E1B9-41CA-90EC-BD98600BE725}" type="pres">
      <dgm:prSet presAssocID="{668B875F-A9C7-4C6D-A1ED-8F4A967A53D7}" presName="spaceRect" presStyleCnt="0"/>
      <dgm:spPr/>
    </dgm:pt>
    <dgm:pt modelId="{2D4A609B-DC2D-49B2-B7BC-A48C47A2085A}" type="pres">
      <dgm:prSet presAssocID="{668B875F-A9C7-4C6D-A1ED-8F4A967A53D7}" presName="parTx" presStyleLbl="revTx" presStyleIdx="0" presStyleCnt="8">
        <dgm:presLayoutVars>
          <dgm:chMax val="0"/>
          <dgm:chPref val="0"/>
        </dgm:presLayoutVars>
      </dgm:prSet>
      <dgm:spPr/>
    </dgm:pt>
    <dgm:pt modelId="{784E7E1D-7518-4B2B-9A0A-5B950E4F8F6B}" type="pres">
      <dgm:prSet presAssocID="{668B875F-A9C7-4C6D-A1ED-8F4A967A53D7}" presName="desTx" presStyleLbl="revTx" presStyleIdx="1" presStyleCnt="8" custScaleX="182630" custLinFactNeighborX="-3706" custLinFactNeighborY="3229">
        <dgm:presLayoutVars/>
      </dgm:prSet>
      <dgm:spPr/>
    </dgm:pt>
    <dgm:pt modelId="{39074A80-F799-42B7-95A9-A641E30AAE81}" type="pres">
      <dgm:prSet presAssocID="{59DE2937-EE97-4AC6-8A2F-B21CF0DA1F6A}" presName="sibTrans" presStyleCnt="0"/>
      <dgm:spPr/>
    </dgm:pt>
    <dgm:pt modelId="{D94776E6-FEB7-4ABE-B078-1B01B2C9ECE6}" type="pres">
      <dgm:prSet presAssocID="{16F3080B-EA81-4AE7-8AB3-AC6D30C43F97}" presName="compNode" presStyleCnt="0"/>
      <dgm:spPr/>
    </dgm:pt>
    <dgm:pt modelId="{7625D634-9260-498E-81B8-8E254E303409}" type="pres">
      <dgm:prSet presAssocID="{16F3080B-EA81-4AE7-8AB3-AC6D30C43F97}" presName="bgRect" presStyleLbl="bgShp" presStyleIdx="1" presStyleCnt="4"/>
      <dgm:spPr/>
    </dgm:pt>
    <dgm:pt modelId="{995A762E-78D4-4274-8680-8590FEE610BF}" type="pres">
      <dgm:prSet presAssocID="{16F3080B-EA81-4AE7-8AB3-AC6D30C43F9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7C38BF92-856D-4F3F-805B-75ADB7A99640}" type="pres">
      <dgm:prSet presAssocID="{16F3080B-EA81-4AE7-8AB3-AC6D30C43F97}" presName="spaceRect" presStyleCnt="0"/>
      <dgm:spPr/>
    </dgm:pt>
    <dgm:pt modelId="{A9DA8A28-1426-4F03-992F-91EA861650F1}" type="pres">
      <dgm:prSet presAssocID="{16F3080B-EA81-4AE7-8AB3-AC6D30C43F97}" presName="parTx" presStyleLbl="revTx" presStyleIdx="2" presStyleCnt="8">
        <dgm:presLayoutVars>
          <dgm:chMax val="0"/>
          <dgm:chPref val="0"/>
        </dgm:presLayoutVars>
      </dgm:prSet>
      <dgm:spPr/>
    </dgm:pt>
    <dgm:pt modelId="{B77E6563-CE15-41FA-B5A9-AA81B4B1BED6}" type="pres">
      <dgm:prSet presAssocID="{16F3080B-EA81-4AE7-8AB3-AC6D30C43F97}" presName="desTx" presStyleLbl="revTx" presStyleIdx="3" presStyleCnt="8" custScaleX="147433" custScaleY="100242" custLinFactNeighborX="-21623" custLinFactNeighborY="-1705">
        <dgm:presLayoutVars/>
      </dgm:prSet>
      <dgm:spPr/>
    </dgm:pt>
    <dgm:pt modelId="{1F5A0F56-E41B-4812-8FEA-B0D9533CB11B}" type="pres">
      <dgm:prSet presAssocID="{300AD889-04CF-4AD9-9546-14B84A604072}" presName="sibTrans" presStyleCnt="0"/>
      <dgm:spPr/>
    </dgm:pt>
    <dgm:pt modelId="{C60DEFDE-EBE1-4E1E-B5E4-D6EE2DA868E8}" type="pres">
      <dgm:prSet presAssocID="{E95AEE4D-1686-4BEF-89E9-76DE254835BD}" presName="compNode" presStyleCnt="0"/>
      <dgm:spPr/>
    </dgm:pt>
    <dgm:pt modelId="{2985BAB3-E6C4-4B10-B63D-C0171E1C2CFE}" type="pres">
      <dgm:prSet presAssocID="{E95AEE4D-1686-4BEF-89E9-76DE254835BD}" presName="bgRect" presStyleLbl="bgShp" presStyleIdx="2" presStyleCnt="4"/>
      <dgm:spPr/>
    </dgm:pt>
    <dgm:pt modelId="{870DEAF1-88EB-46B7-B6E8-0C0D7AD4C444}" type="pres">
      <dgm:prSet presAssocID="{E95AEE4D-1686-4BEF-89E9-76DE254835B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1906E215-0E33-4B37-B656-64C8A2304E34}" type="pres">
      <dgm:prSet presAssocID="{E95AEE4D-1686-4BEF-89E9-76DE254835BD}" presName="spaceRect" presStyleCnt="0"/>
      <dgm:spPr/>
    </dgm:pt>
    <dgm:pt modelId="{D3528CFF-487E-4DC4-847B-4FDE296CF702}" type="pres">
      <dgm:prSet presAssocID="{E95AEE4D-1686-4BEF-89E9-76DE254835BD}" presName="parTx" presStyleLbl="revTx" presStyleIdx="4" presStyleCnt="8">
        <dgm:presLayoutVars>
          <dgm:chMax val="0"/>
          <dgm:chPref val="0"/>
        </dgm:presLayoutVars>
      </dgm:prSet>
      <dgm:spPr/>
    </dgm:pt>
    <dgm:pt modelId="{7B1F2B15-4F6B-45DE-9E86-69653A7B0811}" type="pres">
      <dgm:prSet presAssocID="{E95AEE4D-1686-4BEF-89E9-76DE254835BD}" presName="desTx" presStyleLbl="revTx" presStyleIdx="5" presStyleCnt="8" custScaleX="175953" custLinFactNeighborX="-8973" custLinFactNeighborY="1749">
        <dgm:presLayoutVars/>
      </dgm:prSet>
      <dgm:spPr/>
    </dgm:pt>
    <dgm:pt modelId="{81D53883-8B97-49F0-ADA8-C8398C5635C8}" type="pres">
      <dgm:prSet presAssocID="{53472810-5235-4645-B31A-53D05AE6AD69}" presName="sibTrans" presStyleCnt="0"/>
      <dgm:spPr/>
    </dgm:pt>
    <dgm:pt modelId="{F90A07EE-3C2E-4682-BBC3-A4041154258B}" type="pres">
      <dgm:prSet presAssocID="{9E5DE813-2558-4919-8391-5C32F75EDCD7}" presName="compNode" presStyleCnt="0"/>
      <dgm:spPr/>
    </dgm:pt>
    <dgm:pt modelId="{92097EB2-04A3-42C2-8C54-ED50E7E4A5CE}" type="pres">
      <dgm:prSet presAssocID="{9E5DE813-2558-4919-8391-5C32F75EDCD7}" presName="bgRect" presStyleLbl="bgShp" presStyleIdx="3" presStyleCnt="4"/>
      <dgm:spPr/>
    </dgm:pt>
    <dgm:pt modelId="{C87656F4-4CD7-4FEC-A92D-117CE9EDB74D}" type="pres">
      <dgm:prSet presAssocID="{9E5DE813-2558-4919-8391-5C32F75EDCD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720FC03-D02D-401E-A551-59812FACF132}" type="pres">
      <dgm:prSet presAssocID="{9E5DE813-2558-4919-8391-5C32F75EDCD7}" presName="spaceRect" presStyleCnt="0"/>
      <dgm:spPr/>
    </dgm:pt>
    <dgm:pt modelId="{A43D861C-FBD7-4A71-AFEC-7B6824F4BA11}" type="pres">
      <dgm:prSet presAssocID="{9E5DE813-2558-4919-8391-5C32F75EDCD7}" presName="parTx" presStyleLbl="revTx" presStyleIdx="6" presStyleCnt="8">
        <dgm:presLayoutVars>
          <dgm:chMax val="0"/>
          <dgm:chPref val="0"/>
        </dgm:presLayoutVars>
      </dgm:prSet>
      <dgm:spPr/>
    </dgm:pt>
    <dgm:pt modelId="{B0F8D717-3DBB-47E2-AAFE-9ADEF3145957}" type="pres">
      <dgm:prSet presAssocID="{9E5DE813-2558-4919-8391-5C32F75EDCD7}" presName="desTx" presStyleLbl="revTx" presStyleIdx="7" presStyleCnt="8" custScaleX="129588" custLinFactNeighborX="-32761" custLinFactNeighborY="895">
        <dgm:presLayoutVars/>
      </dgm:prSet>
      <dgm:spPr/>
    </dgm:pt>
  </dgm:ptLst>
  <dgm:cxnLst>
    <dgm:cxn modelId="{A6E46B03-E420-43F0-8268-0308BC8B5916}" type="presOf" srcId="{16F3080B-EA81-4AE7-8AB3-AC6D30C43F97}" destId="{A9DA8A28-1426-4F03-992F-91EA861650F1}" srcOrd="0" destOrd="0" presId="urn:microsoft.com/office/officeart/2018/2/layout/IconVerticalSolidList"/>
    <dgm:cxn modelId="{BCF57D09-EC29-40E7-BBA1-70FF4E59FD1C}" srcId="{9E5DE813-2558-4919-8391-5C32F75EDCD7}" destId="{6D1C6B47-4867-44E2-908A-D9DBD6AA83A3}" srcOrd="0" destOrd="0" parTransId="{CC221FCF-815A-4DBE-BC15-2B56F766D49C}" sibTransId="{19854C4D-1EE7-42A6-8C50-BDC3C52B5C48}"/>
    <dgm:cxn modelId="{3BE4B91D-F4FB-4393-A090-5ECD8A695C2D}" type="presOf" srcId="{E95AEE4D-1686-4BEF-89E9-76DE254835BD}" destId="{D3528CFF-487E-4DC4-847B-4FDE296CF702}" srcOrd="0" destOrd="0" presId="urn:microsoft.com/office/officeart/2018/2/layout/IconVerticalSolidList"/>
    <dgm:cxn modelId="{BC6C731F-FBFB-41E3-B76A-2A52852031EE}" srcId="{C757509E-8877-44AA-9617-5A8A133D8B46}" destId="{E95AEE4D-1686-4BEF-89E9-76DE254835BD}" srcOrd="2" destOrd="0" parTransId="{E48755E6-AD53-4468-BBB9-14091874B9E2}" sibTransId="{53472810-5235-4645-B31A-53D05AE6AD69}"/>
    <dgm:cxn modelId="{FA145436-B421-4838-9377-D6D7AECD7975}" type="presOf" srcId="{668B875F-A9C7-4C6D-A1ED-8F4A967A53D7}" destId="{2D4A609B-DC2D-49B2-B7BC-A48C47A2085A}" srcOrd="0" destOrd="0" presId="urn:microsoft.com/office/officeart/2018/2/layout/IconVerticalSolidList"/>
    <dgm:cxn modelId="{949E974D-0D39-427D-8731-DD9F2C62784B}" type="presOf" srcId="{62AE9FB4-B877-4D34-B1C1-F98F22AF7584}" destId="{7B1F2B15-4F6B-45DE-9E86-69653A7B0811}" srcOrd="0" destOrd="0" presId="urn:microsoft.com/office/officeart/2018/2/layout/IconVerticalSolidList"/>
    <dgm:cxn modelId="{907DC453-8A51-4C99-8BC3-24B99F9192DF}" srcId="{668B875F-A9C7-4C6D-A1ED-8F4A967A53D7}" destId="{25B57E23-EA91-48CE-B08E-FB0FA46BB08D}" srcOrd="0" destOrd="0" parTransId="{427D0BDD-038A-45BF-AE5D-3F73E2A0EB60}" sibTransId="{DE68317A-2440-4982-AC10-22322541C652}"/>
    <dgm:cxn modelId="{FC94967E-86A8-4816-B3C4-E908A6BB9077}" srcId="{C757509E-8877-44AA-9617-5A8A133D8B46}" destId="{16F3080B-EA81-4AE7-8AB3-AC6D30C43F97}" srcOrd="1" destOrd="0" parTransId="{C1785837-2166-46CD-9902-B2632C5ACC1E}" sibTransId="{300AD889-04CF-4AD9-9546-14B84A604072}"/>
    <dgm:cxn modelId="{5F4E7795-5B63-40AE-9A63-092D9641AE43}" type="presOf" srcId="{25B57E23-EA91-48CE-B08E-FB0FA46BB08D}" destId="{784E7E1D-7518-4B2B-9A0A-5B950E4F8F6B}" srcOrd="0" destOrd="0" presId="urn:microsoft.com/office/officeart/2018/2/layout/IconVerticalSolidList"/>
    <dgm:cxn modelId="{A99156A6-20D0-4691-B0F6-A448D24CD92C}" type="presOf" srcId="{9E5DE813-2558-4919-8391-5C32F75EDCD7}" destId="{A43D861C-FBD7-4A71-AFEC-7B6824F4BA11}" srcOrd="0" destOrd="0" presId="urn:microsoft.com/office/officeart/2018/2/layout/IconVerticalSolidList"/>
    <dgm:cxn modelId="{6FA45DBB-D04A-48F5-A005-4BCD1F360575}" srcId="{C757509E-8877-44AA-9617-5A8A133D8B46}" destId="{9E5DE813-2558-4919-8391-5C32F75EDCD7}" srcOrd="3" destOrd="0" parTransId="{C0A895D6-11C2-4BAA-857B-073E91D2B2AF}" sibTransId="{BC9D3DD9-2C1A-4751-AB96-6C2720EC7B3D}"/>
    <dgm:cxn modelId="{0C8D10C5-3151-4B13-8E88-38C6F26D87A2}" srcId="{E95AEE4D-1686-4BEF-89E9-76DE254835BD}" destId="{62AE9FB4-B877-4D34-B1C1-F98F22AF7584}" srcOrd="0" destOrd="0" parTransId="{9355BE18-8C78-42BE-A5F9-FC8EA141DD28}" sibTransId="{32485640-66F1-451F-9BA7-3286B8AF26B4}"/>
    <dgm:cxn modelId="{BAFCB9C8-A210-43F1-9622-F3761A4BCA2E}" srcId="{C757509E-8877-44AA-9617-5A8A133D8B46}" destId="{668B875F-A9C7-4C6D-A1ED-8F4A967A53D7}" srcOrd="0" destOrd="0" parTransId="{3E1D0C17-63D2-4CF9-AA81-9AE1C0131456}" sibTransId="{59DE2937-EE97-4AC6-8A2F-B21CF0DA1F6A}"/>
    <dgm:cxn modelId="{B5C9CDC9-2127-47D8-B67F-EE2534441A5D}" srcId="{16F3080B-EA81-4AE7-8AB3-AC6D30C43F97}" destId="{964899D0-42F8-4C70-B9BB-002A445D2B2E}" srcOrd="0" destOrd="0" parTransId="{BB6D92BB-D354-4FAD-ABF9-A7BE3FE31B41}" sibTransId="{10127AE6-C1E8-43F5-B423-6A5451733BF6}"/>
    <dgm:cxn modelId="{E45C4AD0-49DC-4337-BAE5-8F87DC40D72D}" type="presOf" srcId="{964899D0-42F8-4C70-B9BB-002A445D2B2E}" destId="{B77E6563-CE15-41FA-B5A9-AA81B4B1BED6}" srcOrd="0" destOrd="0" presId="urn:microsoft.com/office/officeart/2018/2/layout/IconVerticalSolidList"/>
    <dgm:cxn modelId="{DE8D37DD-64C4-4598-89CE-9BF2F36C4B0E}" type="presOf" srcId="{6D1C6B47-4867-44E2-908A-D9DBD6AA83A3}" destId="{B0F8D717-3DBB-47E2-AAFE-9ADEF3145957}" srcOrd="0" destOrd="0" presId="urn:microsoft.com/office/officeart/2018/2/layout/IconVerticalSolidList"/>
    <dgm:cxn modelId="{23A8B7F1-7819-46D1-A0BE-D9D9C272AC27}" type="presOf" srcId="{C757509E-8877-44AA-9617-5A8A133D8B46}" destId="{27959069-3690-4B2A-9FE1-1A2263E95789}" srcOrd="0" destOrd="0" presId="urn:microsoft.com/office/officeart/2018/2/layout/IconVerticalSolidList"/>
    <dgm:cxn modelId="{75B039CA-D417-4BE1-BC32-C8F8E57B52C3}" type="presParOf" srcId="{27959069-3690-4B2A-9FE1-1A2263E95789}" destId="{F4E95D2F-DF39-459D-89B2-161B70F762CE}" srcOrd="0" destOrd="0" presId="urn:microsoft.com/office/officeart/2018/2/layout/IconVerticalSolidList"/>
    <dgm:cxn modelId="{B970C032-7553-4395-8335-5E88935AB637}" type="presParOf" srcId="{F4E95D2F-DF39-459D-89B2-161B70F762CE}" destId="{EB01D431-9F42-4268-8E22-43DB74239AFA}" srcOrd="0" destOrd="0" presId="urn:microsoft.com/office/officeart/2018/2/layout/IconVerticalSolidList"/>
    <dgm:cxn modelId="{218A7384-A106-41E1-AD5A-E8D45FAA4E18}" type="presParOf" srcId="{F4E95D2F-DF39-459D-89B2-161B70F762CE}" destId="{35F920B2-E622-4B12-8AEA-4A4A0E9AF13A}" srcOrd="1" destOrd="0" presId="urn:microsoft.com/office/officeart/2018/2/layout/IconVerticalSolidList"/>
    <dgm:cxn modelId="{D08EF48F-98F2-4C35-AC16-8ADD4F0BB457}" type="presParOf" srcId="{F4E95D2F-DF39-459D-89B2-161B70F762CE}" destId="{98BAFE7E-E1B9-41CA-90EC-BD98600BE725}" srcOrd="2" destOrd="0" presId="urn:microsoft.com/office/officeart/2018/2/layout/IconVerticalSolidList"/>
    <dgm:cxn modelId="{1105AF47-47FE-4AB4-9ADC-63B59B465604}" type="presParOf" srcId="{F4E95D2F-DF39-459D-89B2-161B70F762CE}" destId="{2D4A609B-DC2D-49B2-B7BC-A48C47A2085A}" srcOrd="3" destOrd="0" presId="urn:microsoft.com/office/officeart/2018/2/layout/IconVerticalSolidList"/>
    <dgm:cxn modelId="{5DCF9F04-A847-4EC6-ACCC-23DE07C46B86}" type="presParOf" srcId="{F4E95D2F-DF39-459D-89B2-161B70F762CE}" destId="{784E7E1D-7518-4B2B-9A0A-5B950E4F8F6B}" srcOrd="4" destOrd="0" presId="urn:microsoft.com/office/officeart/2018/2/layout/IconVerticalSolidList"/>
    <dgm:cxn modelId="{567B1FD4-B5A3-486D-BF9A-893D79BE9B6A}" type="presParOf" srcId="{27959069-3690-4B2A-9FE1-1A2263E95789}" destId="{39074A80-F799-42B7-95A9-A641E30AAE81}" srcOrd="1" destOrd="0" presId="urn:microsoft.com/office/officeart/2018/2/layout/IconVerticalSolidList"/>
    <dgm:cxn modelId="{0346B989-B2E4-44FA-9535-67168FFA9F95}" type="presParOf" srcId="{27959069-3690-4B2A-9FE1-1A2263E95789}" destId="{D94776E6-FEB7-4ABE-B078-1B01B2C9ECE6}" srcOrd="2" destOrd="0" presId="urn:microsoft.com/office/officeart/2018/2/layout/IconVerticalSolidList"/>
    <dgm:cxn modelId="{A5E10F2E-B322-4DCD-9317-4C56DEEC9CBE}" type="presParOf" srcId="{D94776E6-FEB7-4ABE-B078-1B01B2C9ECE6}" destId="{7625D634-9260-498E-81B8-8E254E303409}" srcOrd="0" destOrd="0" presId="urn:microsoft.com/office/officeart/2018/2/layout/IconVerticalSolidList"/>
    <dgm:cxn modelId="{62B11176-B218-46D2-968E-698DEC35BD2D}" type="presParOf" srcId="{D94776E6-FEB7-4ABE-B078-1B01B2C9ECE6}" destId="{995A762E-78D4-4274-8680-8590FEE610BF}" srcOrd="1" destOrd="0" presId="urn:microsoft.com/office/officeart/2018/2/layout/IconVerticalSolidList"/>
    <dgm:cxn modelId="{F12A690B-0476-4518-BC63-F6FDBD41546F}" type="presParOf" srcId="{D94776E6-FEB7-4ABE-B078-1B01B2C9ECE6}" destId="{7C38BF92-856D-4F3F-805B-75ADB7A99640}" srcOrd="2" destOrd="0" presId="urn:microsoft.com/office/officeart/2018/2/layout/IconVerticalSolidList"/>
    <dgm:cxn modelId="{393148E7-86FA-4015-A76B-24BABFFEB9EF}" type="presParOf" srcId="{D94776E6-FEB7-4ABE-B078-1B01B2C9ECE6}" destId="{A9DA8A28-1426-4F03-992F-91EA861650F1}" srcOrd="3" destOrd="0" presId="urn:microsoft.com/office/officeart/2018/2/layout/IconVerticalSolidList"/>
    <dgm:cxn modelId="{1479A327-D626-4015-A35B-64F9D82031D6}" type="presParOf" srcId="{D94776E6-FEB7-4ABE-B078-1B01B2C9ECE6}" destId="{B77E6563-CE15-41FA-B5A9-AA81B4B1BED6}" srcOrd="4" destOrd="0" presId="urn:microsoft.com/office/officeart/2018/2/layout/IconVerticalSolidList"/>
    <dgm:cxn modelId="{F4CC7506-D014-4930-B84E-CB2305EE7734}" type="presParOf" srcId="{27959069-3690-4B2A-9FE1-1A2263E95789}" destId="{1F5A0F56-E41B-4812-8FEA-B0D9533CB11B}" srcOrd="3" destOrd="0" presId="urn:microsoft.com/office/officeart/2018/2/layout/IconVerticalSolidList"/>
    <dgm:cxn modelId="{3BC2A106-92AB-4233-9A53-3C8D51AAA69B}" type="presParOf" srcId="{27959069-3690-4B2A-9FE1-1A2263E95789}" destId="{C60DEFDE-EBE1-4E1E-B5E4-D6EE2DA868E8}" srcOrd="4" destOrd="0" presId="urn:microsoft.com/office/officeart/2018/2/layout/IconVerticalSolidList"/>
    <dgm:cxn modelId="{D6ECF51F-4C5C-4946-95C3-FA9EB0AAE4F2}" type="presParOf" srcId="{C60DEFDE-EBE1-4E1E-B5E4-D6EE2DA868E8}" destId="{2985BAB3-E6C4-4B10-B63D-C0171E1C2CFE}" srcOrd="0" destOrd="0" presId="urn:microsoft.com/office/officeart/2018/2/layout/IconVerticalSolidList"/>
    <dgm:cxn modelId="{738EA102-F74F-4F32-8663-E8A3A773E75C}" type="presParOf" srcId="{C60DEFDE-EBE1-4E1E-B5E4-D6EE2DA868E8}" destId="{870DEAF1-88EB-46B7-B6E8-0C0D7AD4C444}" srcOrd="1" destOrd="0" presId="urn:microsoft.com/office/officeart/2018/2/layout/IconVerticalSolidList"/>
    <dgm:cxn modelId="{8A4A17D0-4D13-49F7-AC72-75E7114C333A}" type="presParOf" srcId="{C60DEFDE-EBE1-4E1E-B5E4-D6EE2DA868E8}" destId="{1906E215-0E33-4B37-B656-64C8A2304E34}" srcOrd="2" destOrd="0" presId="urn:microsoft.com/office/officeart/2018/2/layout/IconVerticalSolidList"/>
    <dgm:cxn modelId="{C19ED1C3-D01B-48C2-BEE3-68EFB5E55B07}" type="presParOf" srcId="{C60DEFDE-EBE1-4E1E-B5E4-D6EE2DA868E8}" destId="{D3528CFF-487E-4DC4-847B-4FDE296CF702}" srcOrd="3" destOrd="0" presId="urn:microsoft.com/office/officeart/2018/2/layout/IconVerticalSolidList"/>
    <dgm:cxn modelId="{24B397C6-9167-4BB3-8455-90F3C6F664E0}" type="presParOf" srcId="{C60DEFDE-EBE1-4E1E-B5E4-D6EE2DA868E8}" destId="{7B1F2B15-4F6B-45DE-9E86-69653A7B0811}" srcOrd="4" destOrd="0" presId="urn:microsoft.com/office/officeart/2018/2/layout/IconVerticalSolidList"/>
    <dgm:cxn modelId="{151808CA-22F5-4291-9F1A-65C65272CB62}" type="presParOf" srcId="{27959069-3690-4B2A-9FE1-1A2263E95789}" destId="{81D53883-8B97-49F0-ADA8-C8398C5635C8}" srcOrd="5" destOrd="0" presId="urn:microsoft.com/office/officeart/2018/2/layout/IconVerticalSolidList"/>
    <dgm:cxn modelId="{B74D7254-15B7-41F4-892D-B06FE6A83D5B}" type="presParOf" srcId="{27959069-3690-4B2A-9FE1-1A2263E95789}" destId="{F90A07EE-3C2E-4682-BBC3-A4041154258B}" srcOrd="6" destOrd="0" presId="urn:microsoft.com/office/officeart/2018/2/layout/IconVerticalSolidList"/>
    <dgm:cxn modelId="{62BDF7B7-A83A-40E0-83F1-4A06D0ACABA1}" type="presParOf" srcId="{F90A07EE-3C2E-4682-BBC3-A4041154258B}" destId="{92097EB2-04A3-42C2-8C54-ED50E7E4A5CE}" srcOrd="0" destOrd="0" presId="urn:microsoft.com/office/officeart/2018/2/layout/IconVerticalSolidList"/>
    <dgm:cxn modelId="{7CBD9032-A66D-4317-9B66-AB6C63A96AE9}" type="presParOf" srcId="{F90A07EE-3C2E-4682-BBC3-A4041154258B}" destId="{C87656F4-4CD7-4FEC-A92D-117CE9EDB74D}" srcOrd="1" destOrd="0" presId="urn:microsoft.com/office/officeart/2018/2/layout/IconVerticalSolidList"/>
    <dgm:cxn modelId="{1E21B745-5D7F-4342-A354-B42F9C4113C1}" type="presParOf" srcId="{F90A07EE-3C2E-4682-BBC3-A4041154258B}" destId="{5720FC03-D02D-401E-A551-59812FACF132}" srcOrd="2" destOrd="0" presId="urn:microsoft.com/office/officeart/2018/2/layout/IconVerticalSolidList"/>
    <dgm:cxn modelId="{4217ADE7-B6D7-49F9-871D-877DBF8B567E}" type="presParOf" srcId="{F90A07EE-3C2E-4682-BBC3-A4041154258B}" destId="{A43D861C-FBD7-4A71-AFEC-7B6824F4BA11}" srcOrd="3" destOrd="0" presId="urn:microsoft.com/office/officeart/2018/2/layout/IconVerticalSolidList"/>
    <dgm:cxn modelId="{AEBE4172-D4E6-4457-A4FB-BD916175E9BE}" type="presParOf" srcId="{F90A07EE-3C2E-4682-BBC3-A4041154258B}" destId="{B0F8D717-3DBB-47E2-AAFE-9ADEF314595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2513D5-EAFB-4F0A-89C1-075D5CAC2B20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0F9417-F077-4778-BAEE-5778C3668235}">
      <dgm:prSet/>
      <dgm:spPr/>
      <dgm:t>
        <a:bodyPr/>
        <a:lstStyle/>
        <a:p>
          <a:r>
            <a:rPr lang="en-GB" dirty="0"/>
            <a:t>Are you using data to  monitor your students?</a:t>
          </a:r>
          <a:endParaRPr lang="en-US" dirty="0"/>
        </a:p>
      </dgm:t>
    </dgm:pt>
    <dgm:pt modelId="{5BD5842F-D63E-459B-BF8A-28F4AE4CDEF0}" type="parTrans" cxnId="{B47AC11C-C2D3-41C6-96AD-6DCEF31A0A25}">
      <dgm:prSet/>
      <dgm:spPr/>
      <dgm:t>
        <a:bodyPr/>
        <a:lstStyle/>
        <a:p>
          <a:endParaRPr lang="en-US"/>
        </a:p>
      </dgm:t>
    </dgm:pt>
    <dgm:pt modelId="{6024A4C3-A1FE-4DD2-82E9-135AACEE16FD}" type="sibTrans" cxnId="{B47AC11C-C2D3-41C6-96AD-6DCEF31A0A25}">
      <dgm:prSet/>
      <dgm:spPr/>
      <dgm:t>
        <a:bodyPr/>
        <a:lstStyle/>
        <a:p>
          <a:endParaRPr lang="en-US"/>
        </a:p>
      </dgm:t>
    </dgm:pt>
    <dgm:pt modelId="{1278337C-F5E4-44C4-9C13-D12018DE0287}">
      <dgm:prSet/>
      <dgm:spPr/>
      <dgm:t>
        <a:bodyPr/>
        <a:lstStyle/>
        <a:p>
          <a:r>
            <a:rPr lang="en-GB" dirty="0"/>
            <a:t>Are you continually adjusting and personalising your approach? </a:t>
          </a:r>
          <a:endParaRPr lang="en-US" dirty="0"/>
        </a:p>
      </dgm:t>
    </dgm:pt>
    <dgm:pt modelId="{BFC818A5-29E3-4715-A06F-CE2E2D07A856}" type="parTrans" cxnId="{05D5BEDB-D6C0-48AE-A448-1FD9EB5F1CE9}">
      <dgm:prSet/>
      <dgm:spPr/>
      <dgm:t>
        <a:bodyPr/>
        <a:lstStyle/>
        <a:p>
          <a:endParaRPr lang="en-US"/>
        </a:p>
      </dgm:t>
    </dgm:pt>
    <dgm:pt modelId="{C4F21D3F-0ED1-4B9C-80F7-88E92258D96A}" type="sibTrans" cxnId="{05D5BEDB-D6C0-48AE-A448-1FD9EB5F1CE9}">
      <dgm:prSet/>
      <dgm:spPr/>
      <dgm:t>
        <a:bodyPr/>
        <a:lstStyle/>
        <a:p>
          <a:endParaRPr lang="en-US"/>
        </a:p>
      </dgm:t>
    </dgm:pt>
    <dgm:pt modelId="{6DD01BE9-3B23-4EE9-866D-E462B1BE66B5}">
      <dgm:prSet/>
      <dgm:spPr/>
      <dgm:t>
        <a:bodyPr/>
        <a:lstStyle/>
        <a:p>
          <a:r>
            <a:rPr lang="en-GB" dirty="0"/>
            <a:t>Are you using the data to inform your practice?</a:t>
          </a:r>
          <a:endParaRPr lang="en-US" dirty="0"/>
        </a:p>
      </dgm:t>
    </dgm:pt>
    <dgm:pt modelId="{DA02CBCB-5144-4F87-8650-CD11BAF9ED47}" type="parTrans" cxnId="{8B7A3E14-57DA-4E56-8833-9566A0650002}">
      <dgm:prSet/>
      <dgm:spPr/>
      <dgm:t>
        <a:bodyPr/>
        <a:lstStyle/>
        <a:p>
          <a:endParaRPr lang="en-US"/>
        </a:p>
      </dgm:t>
    </dgm:pt>
    <dgm:pt modelId="{86D144F8-08EC-4C40-8992-AAE02857F0DB}" type="sibTrans" cxnId="{8B7A3E14-57DA-4E56-8833-9566A0650002}">
      <dgm:prSet/>
      <dgm:spPr/>
      <dgm:t>
        <a:bodyPr/>
        <a:lstStyle/>
        <a:p>
          <a:endParaRPr lang="en-US"/>
        </a:p>
      </dgm:t>
    </dgm:pt>
    <dgm:pt modelId="{4430C5DC-F7D8-4C9A-92AE-AD5788CA228B}">
      <dgm:prSet/>
      <dgm:spPr/>
      <dgm:t>
        <a:bodyPr/>
        <a:lstStyle/>
        <a:p>
          <a:r>
            <a:rPr lang="en-GB" dirty="0"/>
            <a:t>Can you evidence the difference this has made?</a:t>
          </a:r>
          <a:endParaRPr lang="en-US" dirty="0"/>
        </a:p>
      </dgm:t>
    </dgm:pt>
    <dgm:pt modelId="{CF6946E1-CE6F-4ABF-82A9-8943C5940272}" type="parTrans" cxnId="{EF65B25D-53C4-4D67-A036-EA55957066A1}">
      <dgm:prSet/>
      <dgm:spPr/>
      <dgm:t>
        <a:bodyPr/>
        <a:lstStyle/>
        <a:p>
          <a:endParaRPr lang="en-US"/>
        </a:p>
      </dgm:t>
    </dgm:pt>
    <dgm:pt modelId="{CBE44BD4-DCB9-4991-83E4-CBAA8DA18023}" type="sibTrans" cxnId="{EF65B25D-53C4-4D67-A036-EA55957066A1}">
      <dgm:prSet/>
      <dgm:spPr/>
      <dgm:t>
        <a:bodyPr/>
        <a:lstStyle/>
        <a:p>
          <a:endParaRPr lang="en-US"/>
        </a:p>
      </dgm:t>
    </dgm:pt>
    <dgm:pt modelId="{386DDFFE-A0E6-4868-8FF5-BB5D871ED873}" type="pres">
      <dgm:prSet presAssocID="{0F2513D5-EAFB-4F0A-89C1-075D5CAC2B20}" presName="matrix" presStyleCnt="0">
        <dgm:presLayoutVars>
          <dgm:chMax val="1"/>
          <dgm:dir/>
          <dgm:resizeHandles val="exact"/>
        </dgm:presLayoutVars>
      </dgm:prSet>
      <dgm:spPr/>
    </dgm:pt>
    <dgm:pt modelId="{4EF1C1E1-613D-49E3-B868-F72ACFE2CB88}" type="pres">
      <dgm:prSet presAssocID="{0F2513D5-EAFB-4F0A-89C1-075D5CAC2B20}" presName="diamond" presStyleLbl="bgShp" presStyleIdx="0" presStyleCnt="1"/>
      <dgm:spPr/>
    </dgm:pt>
    <dgm:pt modelId="{B442D1FB-3867-4FF4-A6E7-244FA1CC0621}" type="pres">
      <dgm:prSet presAssocID="{0F2513D5-EAFB-4F0A-89C1-075D5CAC2B2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9810E54-643E-445C-B5CA-834EA4C628C1}" type="pres">
      <dgm:prSet presAssocID="{0F2513D5-EAFB-4F0A-89C1-075D5CAC2B2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284EFCA-0661-4E65-BC92-28820A98AF00}" type="pres">
      <dgm:prSet presAssocID="{0F2513D5-EAFB-4F0A-89C1-075D5CAC2B2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F5AF8C9-88D3-442F-B140-59E160BDBBF6}" type="pres">
      <dgm:prSet presAssocID="{0F2513D5-EAFB-4F0A-89C1-075D5CAC2B2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51C8F0C-0BC6-4F15-B7A3-CAA7B4437641}" type="presOf" srcId="{F00F9417-F077-4778-BAEE-5778C3668235}" destId="{B442D1FB-3867-4FF4-A6E7-244FA1CC0621}" srcOrd="0" destOrd="0" presId="urn:microsoft.com/office/officeart/2005/8/layout/matrix3"/>
    <dgm:cxn modelId="{8B7A3E14-57DA-4E56-8833-9566A0650002}" srcId="{0F2513D5-EAFB-4F0A-89C1-075D5CAC2B20}" destId="{6DD01BE9-3B23-4EE9-866D-E462B1BE66B5}" srcOrd="1" destOrd="0" parTransId="{DA02CBCB-5144-4F87-8650-CD11BAF9ED47}" sibTransId="{86D144F8-08EC-4C40-8992-AAE02857F0DB}"/>
    <dgm:cxn modelId="{B47AC11C-C2D3-41C6-96AD-6DCEF31A0A25}" srcId="{0F2513D5-EAFB-4F0A-89C1-075D5CAC2B20}" destId="{F00F9417-F077-4778-BAEE-5778C3668235}" srcOrd="0" destOrd="0" parTransId="{5BD5842F-D63E-459B-BF8A-28F4AE4CDEF0}" sibTransId="{6024A4C3-A1FE-4DD2-82E9-135AACEE16FD}"/>
    <dgm:cxn modelId="{EF65B25D-53C4-4D67-A036-EA55957066A1}" srcId="{0F2513D5-EAFB-4F0A-89C1-075D5CAC2B20}" destId="{4430C5DC-F7D8-4C9A-92AE-AD5788CA228B}" srcOrd="2" destOrd="0" parTransId="{CF6946E1-CE6F-4ABF-82A9-8943C5940272}" sibTransId="{CBE44BD4-DCB9-4991-83E4-CBAA8DA18023}"/>
    <dgm:cxn modelId="{0C584466-D0C8-45FE-8C4A-B404E5889F0F}" type="presOf" srcId="{1278337C-F5E4-44C4-9C13-D12018DE0287}" destId="{BF5AF8C9-88D3-442F-B140-59E160BDBBF6}" srcOrd="0" destOrd="0" presId="urn:microsoft.com/office/officeart/2005/8/layout/matrix3"/>
    <dgm:cxn modelId="{94866978-A86C-43E6-8E1D-C69D98428CDD}" type="presOf" srcId="{6DD01BE9-3B23-4EE9-866D-E462B1BE66B5}" destId="{D9810E54-643E-445C-B5CA-834EA4C628C1}" srcOrd="0" destOrd="0" presId="urn:microsoft.com/office/officeart/2005/8/layout/matrix3"/>
    <dgm:cxn modelId="{25E34798-33B1-4264-95EB-89E74548E8B7}" type="presOf" srcId="{4430C5DC-F7D8-4C9A-92AE-AD5788CA228B}" destId="{D284EFCA-0661-4E65-BC92-28820A98AF00}" srcOrd="0" destOrd="0" presId="urn:microsoft.com/office/officeart/2005/8/layout/matrix3"/>
    <dgm:cxn modelId="{05D5BEDB-D6C0-48AE-A448-1FD9EB5F1CE9}" srcId="{0F2513D5-EAFB-4F0A-89C1-075D5CAC2B20}" destId="{1278337C-F5E4-44C4-9C13-D12018DE0287}" srcOrd="3" destOrd="0" parTransId="{BFC818A5-29E3-4715-A06F-CE2E2D07A856}" sibTransId="{C4F21D3F-0ED1-4B9C-80F7-88E92258D96A}"/>
    <dgm:cxn modelId="{1EF542F2-20B4-493B-AC96-25D56CF2B8F9}" type="presOf" srcId="{0F2513D5-EAFB-4F0A-89C1-075D5CAC2B20}" destId="{386DDFFE-A0E6-4868-8FF5-BB5D871ED873}" srcOrd="0" destOrd="0" presId="urn:microsoft.com/office/officeart/2005/8/layout/matrix3"/>
    <dgm:cxn modelId="{FB0FE527-CE1F-42F0-AC9B-747067A6BF7A}" type="presParOf" srcId="{386DDFFE-A0E6-4868-8FF5-BB5D871ED873}" destId="{4EF1C1E1-613D-49E3-B868-F72ACFE2CB88}" srcOrd="0" destOrd="0" presId="urn:microsoft.com/office/officeart/2005/8/layout/matrix3"/>
    <dgm:cxn modelId="{79DBC755-91E0-4316-B11A-83F7F5CD9201}" type="presParOf" srcId="{386DDFFE-A0E6-4868-8FF5-BB5D871ED873}" destId="{B442D1FB-3867-4FF4-A6E7-244FA1CC0621}" srcOrd="1" destOrd="0" presId="urn:microsoft.com/office/officeart/2005/8/layout/matrix3"/>
    <dgm:cxn modelId="{12F1EB57-E998-40D4-B083-B6D78E419B76}" type="presParOf" srcId="{386DDFFE-A0E6-4868-8FF5-BB5D871ED873}" destId="{D9810E54-643E-445C-B5CA-834EA4C628C1}" srcOrd="2" destOrd="0" presId="urn:microsoft.com/office/officeart/2005/8/layout/matrix3"/>
    <dgm:cxn modelId="{4854D33D-6D5B-4EE3-ACFE-89950733A1AF}" type="presParOf" srcId="{386DDFFE-A0E6-4868-8FF5-BB5D871ED873}" destId="{D284EFCA-0661-4E65-BC92-28820A98AF00}" srcOrd="3" destOrd="0" presId="urn:microsoft.com/office/officeart/2005/8/layout/matrix3"/>
    <dgm:cxn modelId="{97CBA599-C1B7-4249-9C31-A9818002B557}" type="presParOf" srcId="{386DDFFE-A0E6-4868-8FF5-BB5D871ED873}" destId="{BF5AF8C9-88D3-442F-B140-59E160BDBBF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2B43CB-2C3D-4395-B3C8-BE5B8BA37076}" type="doc">
      <dgm:prSet loTypeId="urn:microsoft.com/office/officeart/2005/8/layout/chart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AE699D7-DBA1-404D-BF90-1B5F16964639}">
      <dgm:prSet phldrT="[Text]"/>
      <dgm:spPr/>
      <dgm:t>
        <a:bodyPr/>
        <a:lstStyle/>
        <a:p>
          <a:r>
            <a:rPr lang="en-GB" dirty="0"/>
            <a:t>Behaviour</a:t>
          </a:r>
        </a:p>
      </dgm:t>
    </dgm:pt>
    <dgm:pt modelId="{1718DCD3-E659-4B1A-B5B9-2A8989CC38CB}" type="parTrans" cxnId="{27C98263-91CB-40E1-836F-C97F6959236A}">
      <dgm:prSet/>
      <dgm:spPr/>
      <dgm:t>
        <a:bodyPr/>
        <a:lstStyle/>
        <a:p>
          <a:endParaRPr lang="en-GB"/>
        </a:p>
      </dgm:t>
    </dgm:pt>
    <dgm:pt modelId="{353ECC0C-DE41-41AB-B7DD-AA1A3959FF57}" type="sibTrans" cxnId="{27C98263-91CB-40E1-836F-C97F6959236A}">
      <dgm:prSet/>
      <dgm:spPr/>
      <dgm:t>
        <a:bodyPr/>
        <a:lstStyle/>
        <a:p>
          <a:endParaRPr lang="en-GB"/>
        </a:p>
      </dgm:t>
    </dgm:pt>
    <dgm:pt modelId="{2B14D2FF-7954-4079-98C6-D7A80F409EE2}">
      <dgm:prSet phldrT="[Text]"/>
      <dgm:spPr/>
      <dgm:t>
        <a:bodyPr/>
        <a:lstStyle/>
        <a:p>
          <a:r>
            <a:rPr lang="en-GB" dirty="0"/>
            <a:t>Cognitive </a:t>
          </a:r>
        </a:p>
      </dgm:t>
    </dgm:pt>
    <dgm:pt modelId="{CA780DF4-2AA1-46B7-81CA-E9EAC8EA6760}" type="parTrans" cxnId="{B60647B5-B0AF-4DF8-9C68-9C851937354C}">
      <dgm:prSet/>
      <dgm:spPr/>
      <dgm:t>
        <a:bodyPr/>
        <a:lstStyle/>
        <a:p>
          <a:endParaRPr lang="en-GB"/>
        </a:p>
      </dgm:t>
    </dgm:pt>
    <dgm:pt modelId="{3C7CB1D4-C864-48B2-BDD6-D847BA894B35}" type="sibTrans" cxnId="{B60647B5-B0AF-4DF8-9C68-9C851937354C}">
      <dgm:prSet/>
      <dgm:spPr/>
      <dgm:t>
        <a:bodyPr/>
        <a:lstStyle/>
        <a:p>
          <a:endParaRPr lang="en-GB"/>
        </a:p>
      </dgm:t>
    </dgm:pt>
    <dgm:pt modelId="{5791EBF0-948E-40B5-BF00-8A33A22E1020}">
      <dgm:prSet phldrT="[Text]"/>
      <dgm:spPr/>
      <dgm:t>
        <a:bodyPr/>
        <a:lstStyle/>
        <a:p>
          <a:r>
            <a:rPr lang="en-GB" dirty="0"/>
            <a:t>Affective </a:t>
          </a:r>
        </a:p>
      </dgm:t>
    </dgm:pt>
    <dgm:pt modelId="{AE2549B5-3411-4211-852B-B6C6C35EA723}" type="parTrans" cxnId="{2C68B90D-C22C-42AC-9E6C-3F97ED431A66}">
      <dgm:prSet/>
      <dgm:spPr/>
      <dgm:t>
        <a:bodyPr/>
        <a:lstStyle/>
        <a:p>
          <a:endParaRPr lang="en-GB"/>
        </a:p>
      </dgm:t>
    </dgm:pt>
    <dgm:pt modelId="{9EF9C916-781D-486E-93FC-A84B9E328B17}" type="sibTrans" cxnId="{2C68B90D-C22C-42AC-9E6C-3F97ED431A66}">
      <dgm:prSet/>
      <dgm:spPr/>
      <dgm:t>
        <a:bodyPr/>
        <a:lstStyle/>
        <a:p>
          <a:endParaRPr lang="en-GB"/>
        </a:p>
      </dgm:t>
    </dgm:pt>
    <dgm:pt modelId="{53C3D1EA-F265-4A80-86F4-9AA50D795F62}" type="pres">
      <dgm:prSet presAssocID="{952B43CB-2C3D-4395-B3C8-BE5B8BA37076}" presName="compositeShape" presStyleCnt="0">
        <dgm:presLayoutVars>
          <dgm:chMax val="7"/>
          <dgm:dir/>
          <dgm:resizeHandles val="exact"/>
        </dgm:presLayoutVars>
      </dgm:prSet>
      <dgm:spPr/>
    </dgm:pt>
    <dgm:pt modelId="{5AC6D8EE-CEF9-44A3-90D8-B5AED6B1EEA1}" type="pres">
      <dgm:prSet presAssocID="{952B43CB-2C3D-4395-B3C8-BE5B8BA37076}" presName="wedge1" presStyleLbl="node1" presStyleIdx="0" presStyleCnt="3" custLinFactNeighborX="-5514" custLinFactNeighborY="-1066"/>
      <dgm:spPr/>
    </dgm:pt>
    <dgm:pt modelId="{2095B249-C873-400D-8866-B3851EFAB298}" type="pres">
      <dgm:prSet presAssocID="{952B43CB-2C3D-4395-B3C8-BE5B8BA3707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52BD752-5FDA-40C2-A343-5743B6C69EE3}" type="pres">
      <dgm:prSet presAssocID="{952B43CB-2C3D-4395-B3C8-BE5B8BA37076}" presName="wedge2" presStyleLbl="node1" presStyleIdx="1" presStyleCnt="3" custScaleY="103141" custLinFactNeighborX="-1506" custLinFactNeighborY="-703"/>
      <dgm:spPr/>
    </dgm:pt>
    <dgm:pt modelId="{E64483B6-0B74-4B8B-AF0F-305E04927314}" type="pres">
      <dgm:prSet presAssocID="{952B43CB-2C3D-4395-B3C8-BE5B8BA3707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3393949-CF10-4240-8A17-329D758850E4}" type="pres">
      <dgm:prSet presAssocID="{952B43CB-2C3D-4395-B3C8-BE5B8BA37076}" presName="wedge3" presStyleLbl="node1" presStyleIdx="2" presStyleCnt="3" custLinFactNeighborX="-4486" custLinFactNeighborY="-4729"/>
      <dgm:spPr/>
    </dgm:pt>
    <dgm:pt modelId="{41000D43-786D-4BE6-9B85-CE2F95A6FD38}" type="pres">
      <dgm:prSet presAssocID="{952B43CB-2C3D-4395-B3C8-BE5B8BA3707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5EF3606-11C7-4590-9139-6373D889E8F9}" type="presOf" srcId="{4AE699D7-DBA1-404D-BF90-1B5F16964639}" destId="{2095B249-C873-400D-8866-B3851EFAB298}" srcOrd="1" destOrd="0" presId="urn:microsoft.com/office/officeart/2005/8/layout/chart3"/>
    <dgm:cxn modelId="{2C68B90D-C22C-42AC-9E6C-3F97ED431A66}" srcId="{952B43CB-2C3D-4395-B3C8-BE5B8BA37076}" destId="{5791EBF0-948E-40B5-BF00-8A33A22E1020}" srcOrd="2" destOrd="0" parTransId="{AE2549B5-3411-4211-852B-B6C6C35EA723}" sibTransId="{9EF9C916-781D-486E-93FC-A84B9E328B17}"/>
    <dgm:cxn modelId="{27C98263-91CB-40E1-836F-C97F6959236A}" srcId="{952B43CB-2C3D-4395-B3C8-BE5B8BA37076}" destId="{4AE699D7-DBA1-404D-BF90-1B5F16964639}" srcOrd="0" destOrd="0" parTransId="{1718DCD3-E659-4B1A-B5B9-2A8989CC38CB}" sibTransId="{353ECC0C-DE41-41AB-B7DD-AA1A3959FF57}"/>
    <dgm:cxn modelId="{3CDFD663-DA2C-4819-9142-E9DF63160B8A}" type="presOf" srcId="{5791EBF0-948E-40B5-BF00-8A33A22E1020}" destId="{41000D43-786D-4BE6-9B85-CE2F95A6FD38}" srcOrd="1" destOrd="0" presId="urn:microsoft.com/office/officeart/2005/8/layout/chart3"/>
    <dgm:cxn modelId="{52A1364F-C910-469A-A745-302F9AC29C21}" type="presOf" srcId="{952B43CB-2C3D-4395-B3C8-BE5B8BA37076}" destId="{53C3D1EA-F265-4A80-86F4-9AA50D795F62}" srcOrd="0" destOrd="0" presId="urn:microsoft.com/office/officeart/2005/8/layout/chart3"/>
    <dgm:cxn modelId="{743B5C82-AC40-4A93-920A-2D82E81AE012}" type="presOf" srcId="{4AE699D7-DBA1-404D-BF90-1B5F16964639}" destId="{5AC6D8EE-CEF9-44A3-90D8-B5AED6B1EEA1}" srcOrd="0" destOrd="0" presId="urn:microsoft.com/office/officeart/2005/8/layout/chart3"/>
    <dgm:cxn modelId="{D9B0CD8D-8815-4522-859A-E72A97A7226E}" type="presOf" srcId="{2B14D2FF-7954-4079-98C6-D7A80F409EE2}" destId="{352BD752-5FDA-40C2-A343-5743B6C69EE3}" srcOrd="0" destOrd="0" presId="urn:microsoft.com/office/officeart/2005/8/layout/chart3"/>
    <dgm:cxn modelId="{B60647B5-B0AF-4DF8-9C68-9C851937354C}" srcId="{952B43CB-2C3D-4395-B3C8-BE5B8BA37076}" destId="{2B14D2FF-7954-4079-98C6-D7A80F409EE2}" srcOrd="1" destOrd="0" parTransId="{CA780DF4-2AA1-46B7-81CA-E9EAC8EA6760}" sibTransId="{3C7CB1D4-C864-48B2-BDD6-D847BA894B35}"/>
    <dgm:cxn modelId="{DD4A6BC8-E15F-424F-A2F3-21F25F9C5544}" type="presOf" srcId="{2B14D2FF-7954-4079-98C6-D7A80F409EE2}" destId="{E64483B6-0B74-4B8B-AF0F-305E04927314}" srcOrd="1" destOrd="0" presId="urn:microsoft.com/office/officeart/2005/8/layout/chart3"/>
    <dgm:cxn modelId="{EC9FC9E1-6D65-4A38-A1FD-F4B81DC7A92A}" type="presOf" srcId="{5791EBF0-948E-40B5-BF00-8A33A22E1020}" destId="{33393949-CF10-4240-8A17-329D758850E4}" srcOrd="0" destOrd="0" presId="urn:microsoft.com/office/officeart/2005/8/layout/chart3"/>
    <dgm:cxn modelId="{36777294-D21E-4E11-B990-72E1A09950CE}" type="presParOf" srcId="{53C3D1EA-F265-4A80-86F4-9AA50D795F62}" destId="{5AC6D8EE-CEF9-44A3-90D8-B5AED6B1EEA1}" srcOrd="0" destOrd="0" presId="urn:microsoft.com/office/officeart/2005/8/layout/chart3"/>
    <dgm:cxn modelId="{6DB42A7E-3BD3-44F9-88C9-CD9DEFEB49B2}" type="presParOf" srcId="{53C3D1EA-F265-4A80-86F4-9AA50D795F62}" destId="{2095B249-C873-400D-8866-B3851EFAB298}" srcOrd="1" destOrd="0" presId="urn:microsoft.com/office/officeart/2005/8/layout/chart3"/>
    <dgm:cxn modelId="{7C49EEA7-2DB0-46B6-9226-4660424D69B1}" type="presParOf" srcId="{53C3D1EA-F265-4A80-86F4-9AA50D795F62}" destId="{352BD752-5FDA-40C2-A343-5743B6C69EE3}" srcOrd="2" destOrd="0" presId="urn:microsoft.com/office/officeart/2005/8/layout/chart3"/>
    <dgm:cxn modelId="{A1EEE0C7-AB57-442A-9946-8E92B34F483B}" type="presParOf" srcId="{53C3D1EA-F265-4A80-86F4-9AA50D795F62}" destId="{E64483B6-0B74-4B8B-AF0F-305E04927314}" srcOrd="3" destOrd="0" presId="urn:microsoft.com/office/officeart/2005/8/layout/chart3"/>
    <dgm:cxn modelId="{C6821E16-1F2E-4FB3-92C3-406F25A4DE1E}" type="presParOf" srcId="{53C3D1EA-F265-4A80-86F4-9AA50D795F62}" destId="{33393949-CF10-4240-8A17-329D758850E4}" srcOrd="4" destOrd="0" presId="urn:microsoft.com/office/officeart/2005/8/layout/chart3"/>
    <dgm:cxn modelId="{72641E9C-DFC6-41C3-9D49-074F4915F5E3}" type="presParOf" srcId="{53C3D1EA-F265-4A80-86F4-9AA50D795F62}" destId="{41000D43-786D-4BE6-9B85-CE2F95A6FD3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792617-F207-45AF-991F-79866EC67F93}" type="doc">
      <dgm:prSet loTypeId="urn:microsoft.com/office/officeart/2005/8/layout/cycle8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486BE5BE-A7B7-4CCC-951B-9EF7DC4BA7FF}">
      <dgm:prSet phldrT="[Text]"/>
      <dgm:spPr/>
      <dgm:t>
        <a:bodyPr/>
        <a:lstStyle/>
        <a:p>
          <a:r>
            <a:rPr lang="en-GB" dirty="0"/>
            <a:t>Positive </a:t>
          </a:r>
        </a:p>
      </dgm:t>
    </dgm:pt>
    <dgm:pt modelId="{A5F8B7E0-C312-4138-AB29-8F8278CC20DF}" type="parTrans" cxnId="{54224C42-C879-4CB8-9484-5FFA4DE8DD0A}">
      <dgm:prSet/>
      <dgm:spPr/>
      <dgm:t>
        <a:bodyPr/>
        <a:lstStyle/>
        <a:p>
          <a:endParaRPr lang="en-GB"/>
        </a:p>
      </dgm:t>
    </dgm:pt>
    <dgm:pt modelId="{A8C1B6F0-C311-4CDE-B58E-303E2056E919}" type="sibTrans" cxnId="{54224C42-C879-4CB8-9484-5FFA4DE8DD0A}">
      <dgm:prSet/>
      <dgm:spPr/>
      <dgm:t>
        <a:bodyPr/>
        <a:lstStyle/>
        <a:p>
          <a:endParaRPr lang="en-GB"/>
        </a:p>
      </dgm:t>
    </dgm:pt>
    <dgm:pt modelId="{6AB5F8F2-7838-4CCA-A2A6-BB30C809D74D}">
      <dgm:prSet phldrT="[Text]"/>
      <dgm:spPr/>
      <dgm:t>
        <a:bodyPr/>
        <a:lstStyle/>
        <a:p>
          <a:r>
            <a:rPr lang="en-GB" dirty="0"/>
            <a:t>Outcomes </a:t>
          </a:r>
        </a:p>
      </dgm:t>
    </dgm:pt>
    <dgm:pt modelId="{F49A20AC-A39F-4430-97DA-BF40068F8157}" type="parTrans" cxnId="{2358B28A-B723-43C8-A059-DC405C6D87EC}">
      <dgm:prSet/>
      <dgm:spPr/>
      <dgm:t>
        <a:bodyPr/>
        <a:lstStyle/>
        <a:p>
          <a:endParaRPr lang="en-GB"/>
        </a:p>
      </dgm:t>
    </dgm:pt>
    <dgm:pt modelId="{61433582-AC68-4843-813F-5D395CB98594}" type="sibTrans" cxnId="{2358B28A-B723-43C8-A059-DC405C6D87EC}">
      <dgm:prSet/>
      <dgm:spPr/>
      <dgm:t>
        <a:bodyPr/>
        <a:lstStyle/>
        <a:p>
          <a:endParaRPr lang="en-GB"/>
        </a:p>
      </dgm:t>
    </dgm:pt>
    <dgm:pt modelId="{00EB0D2A-F1E9-4212-86B0-E9872A3ECA33}">
      <dgm:prSet phldrT="[Text]"/>
      <dgm:spPr/>
      <dgm:t>
        <a:bodyPr/>
        <a:lstStyle/>
        <a:p>
          <a:r>
            <a:rPr lang="en-GB" dirty="0"/>
            <a:t>All </a:t>
          </a:r>
        </a:p>
      </dgm:t>
    </dgm:pt>
    <dgm:pt modelId="{A0EC20B6-905C-44CA-86D0-1007C931C6D4}" type="parTrans" cxnId="{9E685435-B44E-4C99-A8AF-5AC74151261D}">
      <dgm:prSet/>
      <dgm:spPr/>
      <dgm:t>
        <a:bodyPr/>
        <a:lstStyle/>
        <a:p>
          <a:endParaRPr lang="en-GB"/>
        </a:p>
      </dgm:t>
    </dgm:pt>
    <dgm:pt modelId="{AB007EB0-09B2-4256-8C20-0FD41E6DFF33}" type="sibTrans" cxnId="{9E685435-B44E-4C99-A8AF-5AC74151261D}">
      <dgm:prSet/>
      <dgm:spPr/>
      <dgm:t>
        <a:bodyPr/>
        <a:lstStyle/>
        <a:p>
          <a:endParaRPr lang="en-GB"/>
        </a:p>
      </dgm:t>
    </dgm:pt>
    <dgm:pt modelId="{CC8E565B-DF8E-48D0-9FF2-5987DD2F5585}" type="pres">
      <dgm:prSet presAssocID="{9F792617-F207-45AF-991F-79866EC67F93}" presName="compositeShape" presStyleCnt="0">
        <dgm:presLayoutVars>
          <dgm:chMax val="7"/>
          <dgm:dir/>
          <dgm:resizeHandles val="exact"/>
        </dgm:presLayoutVars>
      </dgm:prSet>
      <dgm:spPr/>
    </dgm:pt>
    <dgm:pt modelId="{CB4DB681-4061-43F3-B6D6-D45977C6B562}" type="pres">
      <dgm:prSet presAssocID="{9F792617-F207-45AF-991F-79866EC67F93}" presName="wedge1" presStyleLbl="node1" presStyleIdx="0" presStyleCnt="3"/>
      <dgm:spPr/>
    </dgm:pt>
    <dgm:pt modelId="{D263685E-E378-4310-8B28-85BF8895421B}" type="pres">
      <dgm:prSet presAssocID="{9F792617-F207-45AF-991F-79866EC67F93}" presName="dummy1a" presStyleCnt="0"/>
      <dgm:spPr/>
    </dgm:pt>
    <dgm:pt modelId="{E85F6F24-BB58-497B-8D2A-6E200209A1FB}" type="pres">
      <dgm:prSet presAssocID="{9F792617-F207-45AF-991F-79866EC67F93}" presName="dummy1b" presStyleCnt="0"/>
      <dgm:spPr/>
    </dgm:pt>
    <dgm:pt modelId="{C445AB8A-70AB-4952-BFB4-AB40BB8DFC16}" type="pres">
      <dgm:prSet presAssocID="{9F792617-F207-45AF-991F-79866EC67F9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4D7C28-074F-4398-A2D1-44261BD3C68D}" type="pres">
      <dgm:prSet presAssocID="{9F792617-F207-45AF-991F-79866EC67F93}" presName="wedge2" presStyleLbl="node1" presStyleIdx="1" presStyleCnt="3"/>
      <dgm:spPr/>
    </dgm:pt>
    <dgm:pt modelId="{585678E3-069D-4D4B-8D1E-31325453BB32}" type="pres">
      <dgm:prSet presAssocID="{9F792617-F207-45AF-991F-79866EC67F93}" presName="dummy2a" presStyleCnt="0"/>
      <dgm:spPr/>
    </dgm:pt>
    <dgm:pt modelId="{02A2B8F1-761E-471A-9F80-1C3F66355FFD}" type="pres">
      <dgm:prSet presAssocID="{9F792617-F207-45AF-991F-79866EC67F93}" presName="dummy2b" presStyleCnt="0"/>
      <dgm:spPr/>
    </dgm:pt>
    <dgm:pt modelId="{FF749F2B-3AB3-4CE9-B4A8-7B9CE83B10CA}" type="pres">
      <dgm:prSet presAssocID="{9F792617-F207-45AF-991F-79866EC67F9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319836E-FE88-4533-A556-8726435681B8}" type="pres">
      <dgm:prSet presAssocID="{9F792617-F207-45AF-991F-79866EC67F93}" presName="wedge3" presStyleLbl="node1" presStyleIdx="2" presStyleCnt="3"/>
      <dgm:spPr/>
    </dgm:pt>
    <dgm:pt modelId="{EA434341-6F5E-4DCD-B398-B3F447100C6A}" type="pres">
      <dgm:prSet presAssocID="{9F792617-F207-45AF-991F-79866EC67F93}" presName="dummy3a" presStyleCnt="0"/>
      <dgm:spPr/>
    </dgm:pt>
    <dgm:pt modelId="{EBDC8AD8-F2C0-4AB2-8037-C4A76BC8B53E}" type="pres">
      <dgm:prSet presAssocID="{9F792617-F207-45AF-991F-79866EC67F93}" presName="dummy3b" presStyleCnt="0"/>
      <dgm:spPr/>
    </dgm:pt>
    <dgm:pt modelId="{011AF763-45F9-45DA-B0B7-7C4AC6953F9C}" type="pres">
      <dgm:prSet presAssocID="{9F792617-F207-45AF-991F-79866EC67F9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EC469D5-FCF9-46A6-9BEE-3B57A644A886}" type="pres">
      <dgm:prSet presAssocID="{A8C1B6F0-C311-4CDE-B58E-303E2056E919}" presName="arrowWedge1" presStyleLbl="fgSibTrans2D1" presStyleIdx="0" presStyleCnt="3"/>
      <dgm:spPr/>
    </dgm:pt>
    <dgm:pt modelId="{708F9497-8E93-448A-9A50-233FEBE09EE8}" type="pres">
      <dgm:prSet presAssocID="{61433582-AC68-4843-813F-5D395CB98594}" presName="arrowWedge2" presStyleLbl="fgSibTrans2D1" presStyleIdx="1" presStyleCnt="3"/>
      <dgm:spPr/>
    </dgm:pt>
    <dgm:pt modelId="{FABF51B8-C88C-4A1A-962F-78902E25F8E8}" type="pres">
      <dgm:prSet presAssocID="{AB007EB0-09B2-4256-8C20-0FD41E6DFF33}" presName="arrowWedge3" presStyleLbl="fgSibTrans2D1" presStyleIdx="2" presStyleCnt="3"/>
      <dgm:spPr/>
    </dgm:pt>
  </dgm:ptLst>
  <dgm:cxnLst>
    <dgm:cxn modelId="{9E685435-B44E-4C99-A8AF-5AC74151261D}" srcId="{9F792617-F207-45AF-991F-79866EC67F93}" destId="{00EB0D2A-F1E9-4212-86B0-E9872A3ECA33}" srcOrd="2" destOrd="0" parTransId="{A0EC20B6-905C-44CA-86D0-1007C931C6D4}" sibTransId="{AB007EB0-09B2-4256-8C20-0FD41E6DFF33}"/>
    <dgm:cxn modelId="{54224C42-C879-4CB8-9484-5FFA4DE8DD0A}" srcId="{9F792617-F207-45AF-991F-79866EC67F93}" destId="{486BE5BE-A7B7-4CCC-951B-9EF7DC4BA7FF}" srcOrd="0" destOrd="0" parTransId="{A5F8B7E0-C312-4138-AB29-8F8278CC20DF}" sibTransId="{A8C1B6F0-C311-4CDE-B58E-303E2056E919}"/>
    <dgm:cxn modelId="{E6EE2E74-C949-430E-9D5C-3CA3385DA62A}" type="presOf" srcId="{6AB5F8F2-7838-4CCA-A2A6-BB30C809D74D}" destId="{5A4D7C28-074F-4398-A2D1-44261BD3C68D}" srcOrd="0" destOrd="0" presId="urn:microsoft.com/office/officeart/2005/8/layout/cycle8"/>
    <dgm:cxn modelId="{069F377B-2275-41D7-9BEF-E4C40DA96F3A}" type="presOf" srcId="{6AB5F8F2-7838-4CCA-A2A6-BB30C809D74D}" destId="{FF749F2B-3AB3-4CE9-B4A8-7B9CE83B10CA}" srcOrd="1" destOrd="0" presId="urn:microsoft.com/office/officeart/2005/8/layout/cycle8"/>
    <dgm:cxn modelId="{5310BC82-3056-4EFE-80AB-2D1FD526FFF1}" type="presOf" srcId="{486BE5BE-A7B7-4CCC-951B-9EF7DC4BA7FF}" destId="{CB4DB681-4061-43F3-B6D6-D45977C6B562}" srcOrd="0" destOrd="0" presId="urn:microsoft.com/office/officeart/2005/8/layout/cycle8"/>
    <dgm:cxn modelId="{2358B28A-B723-43C8-A059-DC405C6D87EC}" srcId="{9F792617-F207-45AF-991F-79866EC67F93}" destId="{6AB5F8F2-7838-4CCA-A2A6-BB30C809D74D}" srcOrd="1" destOrd="0" parTransId="{F49A20AC-A39F-4430-97DA-BF40068F8157}" sibTransId="{61433582-AC68-4843-813F-5D395CB98594}"/>
    <dgm:cxn modelId="{265A689C-B230-444D-85D4-C7C48FE35F66}" type="presOf" srcId="{00EB0D2A-F1E9-4212-86B0-E9872A3ECA33}" destId="{5319836E-FE88-4533-A556-8726435681B8}" srcOrd="0" destOrd="0" presId="urn:microsoft.com/office/officeart/2005/8/layout/cycle8"/>
    <dgm:cxn modelId="{6B330FA5-6F83-4B21-8B05-1A7BE900FD3F}" type="presOf" srcId="{9F792617-F207-45AF-991F-79866EC67F93}" destId="{CC8E565B-DF8E-48D0-9FF2-5987DD2F5585}" srcOrd="0" destOrd="0" presId="urn:microsoft.com/office/officeart/2005/8/layout/cycle8"/>
    <dgm:cxn modelId="{2D3B52A7-B4A1-4D9B-AFCE-D8F179BAF8B1}" type="presOf" srcId="{00EB0D2A-F1E9-4212-86B0-E9872A3ECA33}" destId="{011AF763-45F9-45DA-B0B7-7C4AC6953F9C}" srcOrd="1" destOrd="0" presId="urn:microsoft.com/office/officeart/2005/8/layout/cycle8"/>
    <dgm:cxn modelId="{EDDF5ED8-1C64-44D7-8952-EC20661601B3}" type="presOf" srcId="{486BE5BE-A7B7-4CCC-951B-9EF7DC4BA7FF}" destId="{C445AB8A-70AB-4952-BFB4-AB40BB8DFC16}" srcOrd="1" destOrd="0" presId="urn:microsoft.com/office/officeart/2005/8/layout/cycle8"/>
    <dgm:cxn modelId="{44164CCB-7EFD-4D68-8E85-84CB8E09BDF1}" type="presParOf" srcId="{CC8E565B-DF8E-48D0-9FF2-5987DD2F5585}" destId="{CB4DB681-4061-43F3-B6D6-D45977C6B562}" srcOrd="0" destOrd="0" presId="urn:microsoft.com/office/officeart/2005/8/layout/cycle8"/>
    <dgm:cxn modelId="{D69D81FB-3768-4890-87A6-7A31D4302C35}" type="presParOf" srcId="{CC8E565B-DF8E-48D0-9FF2-5987DD2F5585}" destId="{D263685E-E378-4310-8B28-85BF8895421B}" srcOrd="1" destOrd="0" presId="urn:microsoft.com/office/officeart/2005/8/layout/cycle8"/>
    <dgm:cxn modelId="{FC7A6FDA-1275-45D9-B130-E8279A65817A}" type="presParOf" srcId="{CC8E565B-DF8E-48D0-9FF2-5987DD2F5585}" destId="{E85F6F24-BB58-497B-8D2A-6E200209A1FB}" srcOrd="2" destOrd="0" presId="urn:microsoft.com/office/officeart/2005/8/layout/cycle8"/>
    <dgm:cxn modelId="{12652902-B7FE-46BF-92B0-AD443814A546}" type="presParOf" srcId="{CC8E565B-DF8E-48D0-9FF2-5987DD2F5585}" destId="{C445AB8A-70AB-4952-BFB4-AB40BB8DFC16}" srcOrd="3" destOrd="0" presId="urn:microsoft.com/office/officeart/2005/8/layout/cycle8"/>
    <dgm:cxn modelId="{31830EF7-3D8E-457E-962E-47B9C88471B3}" type="presParOf" srcId="{CC8E565B-DF8E-48D0-9FF2-5987DD2F5585}" destId="{5A4D7C28-074F-4398-A2D1-44261BD3C68D}" srcOrd="4" destOrd="0" presId="urn:microsoft.com/office/officeart/2005/8/layout/cycle8"/>
    <dgm:cxn modelId="{A952A435-6945-44EB-A61C-B876B2FFC809}" type="presParOf" srcId="{CC8E565B-DF8E-48D0-9FF2-5987DD2F5585}" destId="{585678E3-069D-4D4B-8D1E-31325453BB32}" srcOrd="5" destOrd="0" presId="urn:microsoft.com/office/officeart/2005/8/layout/cycle8"/>
    <dgm:cxn modelId="{232328F0-5452-4492-A858-28B833BD439A}" type="presParOf" srcId="{CC8E565B-DF8E-48D0-9FF2-5987DD2F5585}" destId="{02A2B8F1-761E-471A-9F80-1C3F66355FFD}" srcOrd="6" destOrd="0" presId="urn:microsoft.com/office/officeart/2005/8/layout/cycle8"/>
    <dgm:cxn modelId="{9150E37D-0FCA-4669-9BE9-0307C8AE88CB}" type="presParOf" srcId="{CC8E565B-DF8E-48D0-9FF2-5987DD2F5585}" destId="{FF749F2B-3AB3-4CE9-B4A8-7B9CE83B10CA}" srcOrd="7" destOrd="0" presId="urn:microsoft.com/office/officeart/2005/8/layout/cycle8"/>
    <dgm:cxn modelId="{0BE6429B-D1FA-4092-9636-E94D8DD59510}" type="presParOf" srcId="{CC8E565B-DF8E-48D0-9FF2-5987DD2F5585}" destId="{5319836E-FE88-4533-A556-8726435681B8}" srcOrd="8" destOrd="0" presId="urn:microsoft.com/office/officeart/2005/8/layout/cycle8"/>
    <dgm:cxn modelId="{3467B18F-DC06-4EF4-A567-F796F359310B}" type="presParOf" srcId="{CC8E565B-DF8E-48D0-9FF2-5987DD2F5585}" destId="{EA434341-6F5E-4DCD-B398-B3F447100C6A}" srcOrd="9" destOrd="0" presId="urn:microsoft.com/office/officeart/2005/8/layout/cycle8"/>
    <dgm:cxn modelId="{A557F5DD-4F75-4B0A-A746-1D8BD61BE988}" type="presParOf" srcId="{CC8E565B-DF8E-48D0-9FF2-5987DD2F5585}" destId="{EBDC8AD8-F2C0-4AB2-8037-C4A76BC8B53E}" srcOrd="10" destOrd="0" presId="urn:microsoft.com/office/officeart/2005/8/layout/cycle8"/>
    <dgm:cxn modelId="{3A423BB2-10DF-4464-9D07-B849ECF5C5D6}" type="presParOf" srcId="{CC8E565B-DF8E-48D0-9FF2-5987DD2F5585}" destId="{011AF763-45F9-45DA-B0B7-7C4AC6953F9C}" srcOrd="11" destOrd="0" presId="urn:microsoft.com/office/officeart/2005/8/layout/cycle8"/>
    <dgm:cxn modelId="{34B9880C-5172-49EE-9380-4FD56914724E}" type="presParOf" srcId="{CC8E565B-DF8E-48D0-9FF2-5987DD2F5585}" destId="{9EC469D5-FCF9-46A6-9BEE-3B57A644A886}" srcOrd="12" destOrd="0" presId="urn:microsoft.com/office/officeart/2005/8/layout/cycle8"/>
    <dgm:cxn modelId="{92ABD293-6C3F-4D79-8A9D-BB0DB48419A6}" type="presParOf" srcId="{CC8E565B-DF8E-48D0-9FF2-5987DD2F5585}" destId="{708F9497-8E93-448A-9A50-233FEBE09EE8}" srcOrd="13" destOrd="0" presId="urn:microsoft.com/office/officeart/2005/8/layout/cycle8"/>
    <dgm:cxn modelId="{446C04F3-319D-4110-BB4E-CB9A6D527820}" type="presParOf" srcId="{CC8E565B-DF8E-48D0-9FF2-5987DD2F5585}" destId="{FABF51B8-C88C-4A1A-962F-78902E25F8E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7462CB-15F2-4DB1-B078-0B3021B5DD8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D18B4F0-4D6F-4E9F-9A3D-314AB974697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2005</a:t>
          </a:r>
        </a:p>
      </dgm:t>
    </dgm:pt>
    <dgm:pt modelId="{B68A60D9-C346-49B6-A78D-4900BC002031}" type="parTrans" cxnId="{B2EE2CD4-B22F-4E06-9F4E-D00EF4B04478}">
      <dgm:prSet/>
      <dgm:spPr/>
      <dgm:t>
        <a:bodyPr/>
        <a:lstStyle/>
        <a:p>
          <a:endParaRPr lang="en-US"/>
        </a:p>
      </dgm:t>
    </dgm:pt>
    <dgm:pt modelId="{349F0C31-DA6D-4BCA-8F9F-81C524FD5E33}" type="sibTrans" cxnId="{B2EE2CD4-B22F-4E06-9F4E-D00EF4B04478}">
      <dgm:prSet/>
      <dgm:spPr/>
      <dgm:t>
        <a:bodyPr/>
        <a:lstStyle/>
        <a:p>
          <a:endParaRPr lang="en-US"/>
        </a:p>
      </dgm:t>
    </dgm:pt>
    <dgm:pt modelId="{20286539-576E-44E3-B08B-DB499B3FE8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Equity of opportunity </a:t>
          </a:r>
        </a:p>
      </dgm:t>
    </dgm:pt>
    <dgm:pt modelId="{DFC0315C-FED0-4E82-BE8D-9061FC401285}" type="parTrans" cxnId="{5BE6798F-28D7-4447-8D58-C2810A0D5718}">
      <dgm:prSet/>
      <dgm:spPr/>
      <dgm:t>
        <a:bodyPr/>
        <a:lstStyle/>
        <a:p>
          <a:endParaRPr lang="en-US"/>
        </a:p>
      </dgm:t>
    </dgm:pt>
    <dgm:pt modelId="{D819DA09-60A5-4390-86F0-E2AD4B6C43AD}" type="sibTrans" cxnId="{5BE6798F-28D7-4447-8D58-C2810A0D5718}">
      <dgm:prSet/>
      <dgm:spPr/>
      <dgm:t>
        <a:bodyPr/>
        <a:lstStyle/>
        <a:p>
          <a:endParaRPr lang="en-US"/>
        </a:p>
      </dgm:t>
    </dgm:pt>
    <dgm:pt modelId="{E22A0399-374A-4019-ACDB-47FFEA21D9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Emphasis on fair access and participation </a:t>
          </a:r>
        </a:p>
      </dgm:t>
    </dgm:pt>
    <dgm:pt modelId="{3B41E8D9-AB6A-4B02-A870-D9E41E461341}" type="parTrans" cxnId="{B1A835D4-A4AC-4A20-B538-F13EC3DB7F9F}">
      <dgm:prSet/>
      <dgm:spPr/>
      <dgm:t>
        <a:bodyPr/>
        <a:lstStyle/>
        <a:p>
          <a:endParaRPr lang="en-US"/>
        </a:p>
      </dgm:t>
    </dgm:pt>
    <dgm:pt modelId="{E915B874-E821-435B-B581-561593A367A3}" type="sibTrans" cxnId="{B1A835D4-A4AC-4A20-B538-F13EC3DB7F9F}">
      <dgm:prSet/>
      <dgm:spPr/>
      <dgm:t>
        <a:bodyPr/>
        <a:lstStyle/>
        <a:p>
          <a:endParaRPr lang="en-US"/>
        </a:p>
      </dgm:t>
    </dgm:pt>
    <dgm:pt modelId="{D67F8D58-A04E-4D24-ACF3-AA2D017F079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2010</a:t>
          </a:r>
        </a:p>
      </dgm:t>
    </dgm:pt>
    <dgm:pt modelId="{237D7249-9A41-41C0-B5A6-6E7FA8CD55C6}" type="parTrans" cxnId="{926CE76C-4A44-4182-80A0-85CFCDBB4A22}">
      <dgm:prSet/>
      <dgm:spPr/>
      <dgm:t>
        <a:bodyPr/>
        <a:lstStyle/>
        <a:p>
          <a:endParaRPr lang="en-US"/>
        </a:p>
      </dgm:t>
    </dgm:pt>
    <dgm:pt modelId="{4EBF8D58-AC28-4879-9653-4B55B839E33F}" type="sibTrans" cxnId="{926CE76C-4A44-4182-80A0-85CFCDBB4A22}">
      <dgm:prSet/>
      <dgm:spPr/>
      <dgm:t>
        <a:bodyPr/>
        <a:lstStyle/>
        <a:p>
          <a:endParaRPr lang="en-US"/>
        </a:p>
      </dgm:t>
    </dgm:pt>
    <dgm:pt modelId="{65B12501-7E62-4954-913A-1ED1F7597C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Equity of the institutional culture</a:t>
          </a:r>
        </a:p>
      </dgm:t>
    </dgm:pt>
    <dgm:pt modelId="{1519B8F4-ADB0-41A9-9A20-0CD8CAA58847}" type="parTrans" cxnId="{78AF0D0D-BFD7-43F4-B5FA-7DDF9E7D761C}">
      <dgm:prSet/>
      <dgm:spPr/>
      <dgm:t>
        <a:bodyPr/>
        <a:lstStyle/>
        <a:p>
          <a:endParaRPr lang="en-US"/>
        </a:p>
      </dgm:t>
    </dgm:pt>
    <dgm:pt modelId="{01653FB0-5D57-4125-867B-504AD63A3AFE}" type="sibTrans" cxnId="{78AF0D0D-BFD7-43F4-B5FA-7DDF9E7D761C}">
      <dgm:prSet/>
      <dgm:spPr/>
      <dgm:t>
        <a:bodyPr/>
        <a:lstStyle/>
        <a:p>
          <a:endParaRPr lang="en-US"/>
        </a:p>
      </dgm:t>
    </dgm:pt>
    <dgm:pt modelId="{DEE5AD0E-E021-4E6E-9722-67AAA941FC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Emphasis on inclusive learning and teaching, retention and student engagement </a:t>
          </a:r>
        </a:p>
      </dgm:t>
    </dgm:pt>
    <dgm:pt modelId="{1473FDE0-2CF4-452E-AADE-2DD574EA5EAF}" type="parTrans" cxnId="{F9903615-F9D0-4E89-B777-9CFD6C16A02F}">
      <dgm:prSet/>
      <dgm:spPr/>
      <dgm:t>
        <a:bodyPr/>
        <a:lstStyle/>
        <a:p>
          <a:endParaRPr lang="en-US"/>
        </a:p>
      </dgm:t>
    </dgm:pt>
    <dgm:pt modelId="{7073D7ED-541A-4575-A3AF-055A028FF36E}" type="sibTrans" cxnId="{F9903615-F9D0-4E89-B777-9CFD6C16A02F}">
      <dgm:prSet/>
      <dgm:spPr/>
      <dgm:t>
        <a:bodyPr/>
        <a:lstStyle/>
        <a:p>
          <a:endParaRPr lang="en-US"/>
        </a:p>
      </dgm:t>
    </dgm:pt>
    <dgm:pt modelId="{98204442-7F6C-41D7-85A6-063A21D1A5C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2020</a:t>
          </a:r>
        </a:p>
      </dgm:t>
    </dgm:pt>
    <dgm:pt modelId="{4A4A4EF5-09AF-4B77-86C2-ECE53456B85C}" type="parTrans" cxnId="{51D6F1D4-8576-4E22-BBD5-04B218A5DA04}">
      <dgm:prSet/>
      <dgm:spPr/>
      <dgm:t>
        <a:bodyPr/>
        <a:lstStyle/>
        <a:p>
          <a:endParaRPr lang="en-US"/>
        </a:p>
      </dgm:t>
    </dgm:pt>
    <dgm:pt modelId="{658C43E6-8D0F-4477-B99D-467CC75330CD}" type="sibTrans" cxnId="{51D6F1D4-8576-4E22-BBD5-04B218A5DA04}">
      <dgm:prSet/>
      <dgm:spPr/>
      <dgm:t>
        <a:bodyPr/>
        <a:lstStyle/>
        <a:p>
          <a:endParaRPr lang="en-US"/>
        </a:p>
      </dgm:t>
    </dgm:pt>
    <dgm:pt modelId="{F3E13F6E-4EE7-4F6E-AB4C-6144BA8417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Equity of student outcome</a:t>
          </a:r>
        </a:p>
      </dgm:t>
    </dgm:pt>
    <dgm:pt modelId="{33634130-8B97-40B9-A3A8-EC7284471175}" type="parTrans" cxnId="{E1D331FE-19E4-42AC-BFCF-77DCEE906B94}">
      <dgm:prSet/>
      <dgm:spPr/>
      <dgm:t>
        <a:bodyPr/>
        <a:lstStyle/>
        <a:p>
          <a:endParaRPr lang="en-US"/>
        </a:p>
      </dgm:t>
    </dgm:pt>
    <dgm:pt modelId="{3805CFE1-ADB6-4D1B-BA5B-05BE72098CE2}" type="sibTrans" cxnId="{E1D331FE-19E4-42AC-BFCF-77DCEE906B94}">
      <dgm:prSet/>
      <dgm:spPr/>
      <dgm:t>
        <a:bodyPr/>
        <a:lstStyle/>
        <a:p>
          <a:endParaRPr lang="en-US"/>
        </a:p>
      </dgm:t>
    </dgm:pt>
    <dgm:pt modelId="{9B04C91D-F16F-471D-BE6D-E030F0389E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Emphasis on steps taken to maximize and evidence impact</a:t>
          </a:r>
        </a:p>
      </dgm:t>
    </dgm:pt>
    <dgm:pt modelId="{593040B3-F5CD-446A-8BED-4853939FE176}" type="parTrans" cxnId="{B52F7058-3E26-4FAB-802C-FD6E14047BB1}">
      <dgm:prSet/>
      <dgm:spPr/>
      <dgm:t>
        <a:bodyPr/>
        <a:lstStyle/>
        <a:p>
          <a:endParaRPr lang="en-US"/>
        </a:p>
      </dgm:t>
    </dgm:pt>
    <dgm:pt modelId="{450D083A-2FD4-4927-A132-F78081D60388}" type="sibTrans" cxnId="{B52F7058-3E26-4FAB-802C-FD6E14047BB1}">
      <dgm:prSet/>
      <dgm:spPr/>
      <dgm:t>
        <a:bodyPr/>
        <a:lstStyle/>
        <a:p>
          <a:endParaRPr lang="en-US"/>
        </a:p>
      </dgm:t>
    </dgm:pt>
    <dgm:pt modelId="{A6725DA9-008E-4BAC-BDE1-EAD663F2A21C}" type="pres">
      <dgm:prSet presAssocID="{A07462CB-15F2-4DB1-B078-0B3021B5DD82}" presName="root" presStyleCnt="0">
        <dgm:presLayoutVars>
          <dgm:dir/>
          <dgm:resizeHandles val="exact"/>
        </dgm:presLayoutVars>
      </dgm:prSet>
      <dgm:spPr/>
    </dgm:pt>
    <dgm:pt modelId="{4D22B21D-A8CD-4559-88A4-955EC8EAA5AB}" type="pres">
      <dgm:prSet presAssocID="{AD18B4F0-4D6F-4E9F-9A3D-314AB974697C}" presName="compNode" presStyleCnt="0"/>
      <dgm:spPr/>
    </dgm:pt>
    <dgm:pt modelId="{2AAD8A25-00C4-49BD-B876-D31506F796E2}" type="pres">
      <dgm:prSet presAssocID="{AD18B4F0-4D6F-4E9F-9A3D-314AB97469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eelchair Access"/>
        </a:ext>
      </dgm:extLst>
    </dgm:pt>
    <dgm:pt modelId="{E519EF41-1163-46D5-AE1E-FA1B7647A647}" type="pres">
      <dgm:prSet presAssocID="{AD18B4F0-4D6F-4E9F-9A3D-314AB974697C}" presName="iconSpace" presStyleCnt="0"/>
      <dgm:spPr/>
    </dgm:pt>
    <dgm:pt modelId="{E7E2CA44-12DF-4AD9-A5BB-6E182D404FE6}" type="pres">
      <dgm:prSet presAssocID="{AD18B4F0-4D6F-4E9F-9A3D-314AB974697C}" presName="parTx" presStyleLbl="revTx" presStyleIdx="0" presStyleCnt="6">
        <dgm:presLayoutVars>
          <dgm:chMax val="0"/>
          <dgm:chPref val="0"/>
        </dgm:presLayoutVars>
      </dgm:prSet>
      <dgm:spPr/>
    </dgm:pt>
    <dgm:pt modelId="{16993D91-76C1-409D-A777-319CE034A923}" type="pres">
      <dgm:prSet presAssocID="{AD18B4F0-4D6F-4E9F-9A3D-314AB974697C}" presName="txSpace" presStyleCnt="0"/>
      <dgm:spPr/>
    </dgm:pt>
    <dgm:pt modelId="{8081AD35-8D60-4B0B-85E8-191D8875D0B6}" type="pres">
      <dgm:prSet presAssocID="{AD18B4F0-4D6F-4E9F-9A3D-314AB974697C}" presName="desTx" presStyleLbl="revTx" presStyleIdx="1" presStyleCnt="6">
        <dgm:presLayoutVars/>
      </dgm:prSet>
      <dgm:spPr/>
    </dgm:pt>
    <dgm:pt modelId="{23D8FB89-C1B0-473E-BF02-919B59CCFF6B}" type="pres">
      <dgm:prSet presAssocID="{349F0C31-DA6D-4BCA-8F9F-81C524FD5E33}" presName="sibTrans" presStyleCnt="0"/>
      <dgm:spPr/>
    </dgm:pt>
    <dgm:pt modelId="{025725C9-CCBC-4133-B6DC-E3BDA22D4F20}" type="pres">
      <dgm:prSet presAssocID="{D67F8D58-A04E-4D24-ACF3-AA2D017F0794}" presName="compNode" presStyleCnt="0"/>
      <dgm:spPr/>
    </dgm:pt>
    <dgm:pt modelId="{A5790CE2-31BC-457E-BEF3-CCC7583B3FA4}" type="pres">
      <dgm:prSet presAssocID="{D67F8D58-A04E-4D24-ACF3-AA2D017F07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D29A937-4987-4A5F-893B-328FE8ED07BC}" type="pres">
      <dgm:prSet presAssocID="{D67F8D58-A04E-4D24-ACF3-AA2D017F0794}" presName="iconSpace" presStyleCnt="0"/>
      <dgm:spPr/>
    </dgm:pt>
    <dgm:pt modelId="{8357BF7E-AAE8-4AB6-B319-5AEE88787368}" type="pres">
      <dgm:prSet presAssocID="{D67F8D58-A04E-4D24-ACF3-AA2D017F0794}" presName="parTx" presStyleLbl="revTx" presStyleIdx="2" presStyleCnt="6">
        <dgm:presLayoutVars>
          <dgm:chMax val="0"/>
          <dgm:chPref val="0"/>
        </dgm:presLayoutVars>
      </dgm:prSet>
      <dgm:spPr/>
    </dgm:pt>
    <dgm:pt modelId="{7005C7F0-7E72-4052-9358-02413CD024C0}" type="pres">
      <dgm:prSet presAssocID="{D67F8D58-A04E-4D24-ACF3-AA2D017F0794}" presName="txSpace" presStyleCnt="0"/>
      <dgm:spPr/>
    </dgm:pt>
    <dgm:pt modelId="{46392FC6-9635-4F6A-9D12-FAB79124248F}" type="pres">
      <dgm:prSet presAssocID="{D67F8D58-A04E-4D24-ACF3-AA2D017F0794}" presName="desTx" presStyleLbl="revTx" presStyleIdx="3" presStyleCnt="6">
        <dgm:presLayoutVars/>
      </dgm:prSet>
      <dgm:spPr/>
    </dgm:pt>
    <dgm:pt modelId="{2388D8C7-3D5E-42CD-BBE0-BED1A8F80907}" type="pres">
      <dgm:prSet presAssocID="{4EBF8D58-AC28-4879-9653-4B55B839E33F}" presName="sibTrans" presStyleCnt="0"/>
      <dgm:spPr/>
    </dgm:pt>
    <dgm:pt modelId="{05C8E68F-5623-4775-B1DD-8E416EF81064}" type="pres">
      <dgm:prSet presAssocID="{98204442-7F6C-41D7-85A6-063A21D1A5C9}" presName="compNode" presStyleCnt="0"/>
      <dgm:spPr/>
    </dgm:pt>
    <dgm:pt modelId="{9A52C00E-746A-453B-A796-B384630438EB}" type="pres">
      <dgm:prSet presAssocID="{98204442-7F6C-41D7-85A6-063A21D1A5C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586A7AAF-8B52-47CF-B499-A805DF53633D}" type="pres">
      <dgm:prSet presAssocID="{98204442-7F6C-41D7-85A6-063A21D1A5C9}" presName="iconSpace" presStyleCnt="0"/>
      <dgm:spPr/>
    </dgm:pt>
    <dgm:pt modelId="{A45AAB49-CAC9-4DD4-96A2-CE586B7A797B}" type="pres">
      <dgm:prSet presAssocID="{98204442-7F6C-41D7-85A6-063A21D1A5C9}" presName="parTx" presStyleLbl="revTx" presStyleIdx="4" presStyleCnt="6">
        <dgm:presLayoutVars>
          <dgm:chMax val="0"/>
          <dgm:chPref val="0"/>
        </dgm:presLayoutVars>
      </dgm:prSet>
      <dgm:spPr/>
    </dgm:pt>
    <dgm:pt modelId="{ED6A98E0-A339-451D-BC85-DCF77E5127F7}" type="pres">
      <dgm:prSet presAssocID="{98204442-7F6C-41D7-85A6-063A21D1A5C9}" presName="txSpace" presStyleCnt="0"/>
      <dgm:spPr/>
    </dgm:pt>
    <dgm:pt modelId="{36B25316-F461-49C8-8345-808C0F9DE9BA}" type="pres">
      <dgm:prSet presAssocID="{98204442-7F6C-41D7-85A6-063A21D1A5C9}" presName="desTx" presStyleLbl="revTx" presStyleIdx="5" presStyleCnt="6">
        <dgm:presLayoutVars/>
      </dgm:prSet>
      <dgm:spPr/>
    </dgm:pt>
  </dgm:ptLst>
  <dgm:cxnLst>
    <dgm:cxn modelId="{A88E4704-B6F5-4ADF-B128-3DF36BBB4739}" type="presOf" srcId="{20286539-576E-44E3-B08B-DB499B3FE8F7}" destId="{8081AD35-8D60-4B0B-85E8-191D8875D0B6}" srcOrd="0" destOrd="0" presId="urn:microsoft.com/office/officeart/2018/5/layout/CenteredIconLabelDescriptionList"/>
    <dgm:cxn modelId="{1CC63606-CA70-46BA-A202-A77C494225BC}" type="presOf" srcId="{65B12501-7E62-4954-913A-1ED1F7597CB4}" destId="{46392FC6-9635-4F6A-9D12-FAB79124248F}" srcOrd="0" destOrd="0" presId="urn:microsoft.com/office/officeart/2018/5/layout/CenteredIconLabelDescriptionList"/>
    <dgm:cxn modelId="{EC8C5607-35F4-4D57-AA19-F75D559F9D41}" type="presOf" srcId="{D67F8D58-A04E-4D24-ACF3-AA2D017F0794}" destId="{8357BF7E-AAE8-4AB6-B319-5AEE88787368}" srcOrd="0" destOrd="0" presId="urn:microsoft.com/office/officeart/2018/5/layout/CenteredIconLabelDescriptionList"/>
    <dgm:cxn modelId="{74DAD509-3E4D-4726-A91C-D132283FE191}" type="presOf" srcId="{98204442-7F6C-41D7-85A6-063A21D1A5C9}" destId="{A45AAB49-CAC9-4DD4-96A2-CE586B7A797B}" srcOrd="0" destOrd="0" presId="urn:microsoft.com/office/officeart/2018/5/layout/CenteredIconLabelDescriptionList"/>
    <dgm:cxn modelId="{78AF0D0D-BFD7-43F4-B5FA-7DDF9E7D761C}" srcId="{D67F8D58-A04E-4D24-ACF3-AA2D017F0794}" destId="{65B12501-7E62-4954-913A-1ED1F7597CB4}" srcOrd="0" destOrd="0" parTransId="{1519B8F4-ADB0-41A9-9A20-0CD8CAA58847}" sibTransId="{01653FB0-5D57-4125-867B-504AD63A3AFE}"/>
    <dgm:cxn modelId="{F9903615-F9D0-4E89-B777-9CFD6C16A02F}" srcId="{D67F8D58-A04E-4D24-ACF3-AA2D017F0794}" destId="{DEE5AD0E-E021-4E6E-9722-67AAA941FC9C}" srcOrd="1" destOrd="0" parTransId="{1473FDE0-2CF4-452E-AADE-2DD574EA5EAF}" sibTransId="{7073D7ED-541A-4575-A3AF-055A028FF36E}"/>
    <dgm:cxn modelId="{6D805644-E13E-4F36-96D1-C179D67C58D2}" type="presOf" srcId="{DEE5AD0E-E021-4E6E-9722-67AAA941FC9C}" destId="{46392FC6-9635-4F6A-9D12-FAB79124248F}" srcOrd="0" destOrd="1" presId="urn:microsoft.com/office/officeart/2018/5/layout/CenteredIconLabelDescriptionList"/>
    <dgm:cxn modelId="{2D84CE6C-148D-45C5-AF1C-84B01A5A4621}" type="presOf" srcId="{A07462CB-15F2-4DB1-B078-0B3021B5DD82}" destId="{A6725DA9-008E-4BAC-BDE1-EAD663F2A21C}" srcOrd="0" destOrd="0" presId="urn:microsoft.com/office/officeart/2018/5/layout/CenteredIconLabelDescriptionList"/>
    <dgm:cxn modelId="{926CE76C-4A44-4182-80A0-85CFCDBB4A22}" srcId="{A07462CB-15F2-4DB1-B078-0B3021B5DD82}" destId="{D67F8D58-A04E-4D24-ACF3-AA2D017F0794}" srcOrd="1" destOrd="0" parTransId="{237D7249-9A41-41C0-B5A6-6E7FA8CD55C6}" sibTransId="{4EBF8D58-AC28-4879-9653-4B55B839E33F}"/>
    <dgm:cxn modelId="{B52F7058-3E26-4FAB-802C-FD6E14047BB1}" srcId="{98204442-7F6C-41D7-85A6-063A21D1A5C9}" destId="{9B04C91D-F16F-471D-BE6D-E030F0389EF2}" srcOrd="1" destOrd="0" parTransId="{593040B3-F5CD-446A-8BED-4853939FE176}" sibTransId="{450D083A-2FD4-4927-A132-F78081D60388}"/>
    <dgm:cxn modelId="{F59E997A-A86B-4330-A285-D3861E89DECB}" type="presOf" srcId="{9B04C91D-F16F-471D-BE6D-E030F0389EF2}" destId="{36B25316-F461-49C8-8345-808C0F9DE9BA}" srcOrd="0" destOrd="1" presId="urn:microsoft.com/office/officeart/2018/5/layout/CenteredIconLabelDescriptionList"/>
    <dgm:cxn modelId="{5BE6798F-28D7-4447-8D58-C2810A0D5718}" srcId="{AD18B4F0-4D6F-4E9F-9A3D-314AB974697C}" destId="{20286539-576E-44E3-B08B-DB499B3FE8F7}" srcOrd="0" destOrd="0" parTransId="{DFC0315C-FED0-4E82-BE8D-9061FC401285}" sibTransId="{D819DA09-60A5-4390-86F0-E2AD4B6C43AD}"/>
    <dgm:cxn modelId="{AB5420AA-505C-4E1B-AD30-B46AF968F42F}" type="presOf" srcId="{E22A0399-374A-4019-ACDB-47FFEA21D9C4}" destId="{8081AD35-8D60-4B0B-85E8-191D8875D0B6}" srcOrd="0" destOrd="1" presId="urn:microsoft.com/office/officeart/2018/5/layout/CenteredIconLabelDescriptionList"/>
    <dgm:cxn modelId="{EFE35BC9-CDEA-46E6-BBF2-1BD2D15466DF}" type="presOf" srcId="{F3E13F6E-4EE7-4F6E-AB4C-6144BA8417B3}" destId="{36B25316-F461-49C8-8345-808C0F9DE9BA}" srcOrd="0" destOrd="0" presId="urn:microsoft.com/office/officeart/2018/5/layout/CenteredIconLabelDescriptionList"/>
    <dgm:cxn modelId="{B2EE2CD4-B22F-4E06-9F4E-D00EF4B04478}" srcId="{A07462CB-15F2-4DB1-B078-0B3021B5DD82}" destId="{AD18B4F0-4D6F-4E9F-9A3D-314AB974697C}" srcOrd="0" destOrd="0" parTransId="{B68A60D9-C346-49B6-A78D-4900BC002031}" sibTransId="{349F0C31-DA6D-4BCA-8F9F-81C524FD5E33}"/>
    <dgm:cxn modelId="{B1A835D4-A4AC-4A20-B538-F13EC3DB7F9F}" srcId="{AD18B4F0-4D6F-4E9F-9A3D-314AB974697C}" destId="{E22A0399-374A-4019-ACDB-47FFEA21D9C4}" srcOrd="1" destOrd="0" parTransId="{3B41E8D9-AB6A-4B02-A870-D9E41E461341}" sibTransId="{E915B874-E821-435B-B581-561593A367A3}"/>
    <dgm:cxn modelId="{51D6F1D4-8576-4E22-BBD5-04B218A5DA04}" srcId="{A07462CB-15F2-4DB1-B078-0B3021B5DD82}" destId="{98204442-7F6C-41D7-85A6-063A21D1A5C9}" srcOrd="2" destOrd="0" parTransId="{4A4A4EF5-09AF-4B77-86C2-ECE53456B85C}" sibTransId="{658C43E6-8D0F-4477-B99D-467CC75330CD}"/>
    <dgm:cxn modelId="{06D418E2-B574-4AE9-8EA0-C0431227FE80}" type="presOf" srcId="{AD18B4F0-4D6F-4E9F-9A3D-314AB974697C}" destId="{E7E2CA44-12DF-4AD9-A5BB-6E182D404FE6}" srcOrd="0" destOrd="0" presId="urn:microsoft.com/office/officeart/2018/5/layout/CenteredIconLabelDescriptionList"/>
    <dgm:cxn modelId="{E1D331FE-19E4-42AC-BFCF-77DCEE906B94}" srcId="{98204442-7F6C-41D7-85A6-063A21D1A5C9}" destId="{F3E13F6E-4EE7-4F6E-AB4C-6144BA8417B3}" srcOrd="0" destOrd="0" parTransId="{33634130-8B97-40B9-A3A8-EC7284471175}" sibTransId="{3805CFE1-ADB6-4D1B-BA5B-05BE72098CE2}"/>
    <dgm:cxn modelId="{6AE18142-BC00-44AA-9941-FECBB54E5B36}" type="presParOf" srcId="{A6725DA9-008E-4BAC-BDE1-EAD663F2A21C}" destId="{4D22B21D-A8CD-4559-88A4-955EC8EAA5AB}" srcOrd="0" destOrd="0" presId="urn:microsoft.com/office/officeart/2018/5/layout/CenteredIconLabelDescriptionList"/>
    <dgm:cxn modelId="{6ABD933E-6B14-4087-8DB0-D409AC61F34A}" type="presParOf" srcId="{4D22B21D-A8CD-4559-88A4-955EC8EAA5AB}" destId="{2AAD8A25-00C4-49BD-B876-D31506F796E2}" srcOrd="0" destOrd="0" presId="urn:microsoft.com/office/officeart/2018/5/layout/CenteredIconLabelDescriptionList"/>
    <dgm:cxn modelId="{E08887D9-8749-49B1-A483-2EB93B2F4FF8}" type="presParOf" srcId="{4D22B21D-A8CD-4559-88A4-955EC8EAA5AB}" destId="{E519EF41-1163-46D5-AE1E-FA1B7647A647}" srcOrd="1" destOrd="0" presId="urn:microsoft.com/office/officeart/2018/5/layout/CenteredIconLabelDescriptionList"/>
    <dgm:cxn modelId="{34263A45-93D2-4CEA-A797-ABB5DEF6B7D3}" type="presParOf" srcId="{4D22B21D-A8CD-4559-88A4-955EC8EAA5AB}" destId="{E7E2CA44-12DF-4AD9-A5BB-6E182D404FE6}" srcOrd="2" destOrd="0" presId="urn:microsoft.com/office/officeart/2018/5/layout/CenteredIconLabelDescriptionList"/>
    <dgm:cxn modelId="{F09A661F-B294-4357-B40E-E7F9C96D11DB}" type="presParOf" srcId="{4D22B21D-A8CD-4559-88A4-955EC8EAA5AB}" destId="{16993D91-76C1-409D-A777-319CE034A923}" srcOrd="3" destOrd="0" presId="urn:microsoft.com/office/officeart/2018/5/layout/CenteredIconLabelDescriptionList"/>
    <dgm:cxn modelId="{1BBA215A-AC5C-481C-AA29-8BF3E62F5F6D}" type="presParOf" srcId="{4D22B21D-A8CD-4559-88A4-955EC8EAA5AB}" destId="{8081AD35-8D60-4B0B-85E8-191D8875D0B6}" srcOrd="4" destOrd="0" presId="urn:microsoft.com/office/officeart/2018/5/layout/CenteredIconLabelDescriptionList"/>
    <dgm:cxn modelId="{29B87B41-66FA-4097-B973-D5059FB3FF53}" type="presParOf" srcId="{A6725DA9-008E-4BAC-BDE1-EAD663F2A21C}" destId="{23D8FB89-C1B0-473E-BF02-919B59CCFF6B}" srcOrd="1" destOrd="0" presId="urn:microsoft.com/office/officeart/2018/5/layout/CenteredIconLabelDescriptionList"/>
    <dgm:cxn modelId="{ED80B8F0-F64E-4110-A68E-47C13379BAE2}" type="presParOf" srcId="{A6725DA9-008E-4BAC-BDE1-EAD663F2A21C}" destId="{025725C9-CCBC-4133-B6DC-E3BDA22D4F20}" srcOrd="2" destOrd="0" presId="urn:microsoft.com/office/officeart/2018/5/layout/CenteredIconLabelDescriptionList"/>
    <dgm:cxn modelId="{8F6F233C-E06B-487A-9642-B571ECF75B77}" type="presParOf" srcId="{025725C9-CCBC-4133-B6DC-E3BDA22D4F20}" destId="{A5790CE2-31BC-457E-BEF3-CCC7583B3FA4}" srcOrd="0" destOrd="0" presId="urn:microsoft.com/office/officeart/2018/5/layout/CenteredIconLabelDescriptionList"/>
    <dgm:cxn modelId="{90BA8F14-CF6B-49CE-A4DD-2C419D2909D2}" type="presParOf" srcId="{025725C9-CCBC-4133-B6DC-E3BDA22D4F20}" destId="{9D29A937-4987-4A5F-893B-328FE8ED07BC}" srcOrd="1" destOrd="0" presId="urn:microsoft.com/office/officeart/2018/5/layout/CenteredIconLabelDescriptionList"/>
    <dgm:cxn modelId="{1DA274B6-650A-45CE-8F75-6C7D24656454}" type="presParOf" srcId="{025725C9-CCBC-4133-B6DC-E3BDA22D4F20}" destId="{8357BF7E-AAE8-4AB6-B319-5AEE88787368}" srcOrd="2" destOrd="0" presId="urn:microsoft.com/office/officeart/2018/5/layout/CenteredIconLabelDescriptionList"/>
    <dgm:cxn modelId="{148068E6-E900-4D86-A2B3-272B2306175B}" type="presParOf" srcId="{025725C9-CCBC-4133-B6DC-E3BDA22D4F20}" destId="{7005C7F0-7E72-4052-9358-02413CD024C0}" srcOrd="3" destOrd="0" presId="urn:microsoft.com/office/officeart/2018/5/layout/CenteredIconLabelDescriptionList"/>
    <dgm:cxn modelId="{6CD5766A-6E3F-4B58-B419-1476A776A861}" type="presParOf" srcId="{025725C9-CCBC-4133-B6DC-E3BDA22D4F20}" destId="{46392FC6-9635-4F6A-9D12-FAB79124248F}" srcOrd="4" destOrd="0" presId="urn:microsoft.com/office/officeart/2018/5/layout/CenteredIconLabelDescriptionList"/>
    <dgm:cxn modelId="{D7FB1A11-E28C-428E-A7A8-2A8C59A3216F}" type="presParOf" srcId="{A6725DA9-008E-4BAC-BDE1-EAD663F2A21C}" destId="{2388D8C7-3D5E-42CD-BBE0-BED1A8F80907}" srcOrd="3" destOrd="0" presId="urn:microsoft.com/office/officeart/2018/5/layout/CenteredIconLabelDescriptionList"/>
    <dgm:cxn modelId="{3416A4BD-318B-4B29-A6E5-FB643545DBA5}" type="presParOf" srcId="{A6725DA9-008E-4BAC-BDE1-EAD663F2A21C}" destId="{05C8E68F-5623-4775-B1DD-8E416EF81064}" srcOrd="4" destOrd="0" presId="urn:microsoft.com/office/officeart/2018/5/layout/CenteredIconLabelDescriptionList"/>
    <dgm:cxn modelId="{4A564E87-36CD-4B00-8B63-45D3BA763DD6}" type="presParOf" srcId="{05C8E68F-5623-4775-B1DD-8E416EF81064}" destId="{9A52C00E-746A-453B-A796-B384630438EB}" srcOrd="0" destOrd="0" presId="urn:microsoft.com/office/officeart/2018/5/layout/CenteredIconLabelDescriptionList"/>
    <dgm:cxn modelId="{9049941C-67D0-4D3F-9C0B-BC30822A54A7}" type="presParOf" srcId="{05C8E68F-5623-4775-B1DD-8E416EF81064}" destId="{586A7AAF-8B52-47CF-B499-A805DF53633D}" srcOrd="1" destOrd="0" presId="urn:microsoft.com/office/officeart/2018/5/layout/CenteredIconLabelDescriptionList"/>
    <dgm:cxn modelId="{F75DC19C-A606-427B-A0A3-6FA103602898}" type="presParOf" srcId="{05C8E68F-5623-4775-B1DD-8E416EF81064}" destId="{A45AAB49-CAC9-4DD4-96A2-CE586B7A797B}" srcOrd="2" destOrd="0" presId="urn:microsoft.com/office/officeart/2018/5/layout/CenteredIconLabelDescriptionList"/>
    <dgm:cxn modelId="{4A994459-71E4-4118-BB36-36039E1E318B}" type="presParOf" srcId="{05C8E68F-5623-4775-B1DD-8E416EF81064}" destId="{ED6A98E0-A339-451D-BC85-DCF77E5127F7}" srcOrd="3" destOrd="0" presId="urn:microsoft.com/office/officeart/2018/5/layout/CenteredIconLabelDescriptionList"/>
    <dgm:cxn modelId="{545DE99E-AF35-43FD-8F25-15CEC8FEA518}" type="presParOf" srcId="{05C8E68F-5623-4775-B1DD-8E416EF81064}" destId="{36B25316-F461-49C8-8345-808C0F9DE9B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CEEEC2-8490-46D8-9DFC-0FB7562EE34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E28E666-46D9-4546-B5D9-C19E5BE7DB50}">
      <dgm:prSet custT="1"/>
      <dgm:spPr/>
      <dgm:t>
        <a:bodyPr/>
        <a:lstStyle/>
        <a:p>
          <a:r>
            <a:rPr lang="en-GB" sz="2000" dirty="0"/>
            <a:t>Assessment of performance for each under-represented group</a:t>
          </a:r>
          <a:endParaRPr lang="en-US" sz="2000" dirty="0"/>
        </a:p>
      </dgm:t>
    </dgm:pt>
    <dgm:pt modelId="{E28C98E1-5977-42E7-B692-32DF5DC63A1B}" type="parTrans" cxnId="{A8A9C3F4-FECB-422B-A907-49B1CA40B184}">
      <dgm:prSet/>
      <dgm:spPr/>
      <dgm:t>
        <a:bodyPr/>
        <a:lstStyle/>
        <a:p>
          <a:endParaRPr lang="en-US"/>
        </a:p>
      </dgm:t>
    </dgm:pt>
    <dgm:pt modelId="{8A3F6136-0131-4D8E-AFEE-96663F7DADB5}" type="sibTrans" cxnId="{A8A9C3F4-FECB-422B-A907-49B1CA40B184}">
      <dgm:prSet/>
      <dgm:spPr/>
      <dgm:t>
        <a:bodyPr/>
        <a:lstStyle/>
        <a:p>
          <a:endParaRPr lang="en-US"/>
        </a:p>
      </dgm:t>
    </dgm:pt>
    <dgm:pt modelId="{EAC4FDDD-DD0B-4B5E-8C78-A63D66D9D35C}">
      <dgm:prSet custT="1"/>
      <dgm:spPr/>
      <dgm:t>
        <a:bodyPr/>
        <a:lstStyle/>
        <a:p>
          <a:r>
            <a:rPr lang="en-GB" sz="2000" dirty="0"/>
            <a:t>Identify any gaps in performance </a:t>
          </a:r>
          <a:endParaRPr lang="en-US" sz="2000" dirty="0"/>
        </a:p>
      </dgm:t>
    </dgm:pt>
    <dgm:pt modelId="{D05D689E-EF52-4865-80F3-8531564C917B}" type="parTrans" cxnId="{CFF3FDBB-A8FE-4B1B-A4BF-0AFC9BAE2CDB}">
      <dgm:prSet/>
      <dgm:spPr/>
      <dgm:t>
        <a:bodyPr/>
        <a:lstStyle/>
        <a:p>
          <a:endParaRPr lang="en-US"/>
        </a:p>
      </dgm:t>
    </dgm:pt>
    <dgm:pt modelId="{31151279-952D-4266-AFBB-B3BD3FFE2DE6}" type="sibTrans" cxnId="{CFF3FDBB-A8FE-4B1B-A4BF-0AFC9BAE2CDB}">
      <dgm:prSet/>
      <dgm:spPr/>
      <dgm:t>
        <a:bodyPr/>
        <a:lstStyle/>
        <a:p>
          <a:endParaRPr lang="en-US"/>
        </a:p>
      </dgm:t>
    </dgm:pt>
    <dgm:pt modelId="{F5D8A984-8A70-4FCB-8651-AACBF8A65998}">
      <dgm:prSet custT="1"/>
      <dgm:spPr/>
      <dgm:t>
        <a:bodyPr/>
        <a:lstStyle/>
        <a:p>
          <a:r>
            <a:rPr lang="en-GB" sz="2000" dirty="0"/>
            <a:t>Set targets for each group </a:t>
          </a:r>
          <a:endParaRPr lang="en-US" sz="2000" dirty="0"/>
        </a:p>
      </dgm:t>
    </dgm:pt>
    <dgm:pt modelId="{9091439A-6BF1-45A1-A1FB-31D39CAACE2C}" type="parTrans" cxnId="{15D01E49-231A-4D9B-961E-D9A5BEE91F70}">
      <dgm:prSet/>
      <dgm:spPr/>
      <dgm:t>
        <a:bodyPr/>
        <a:lstStyle/>
        <a:p>
          <a:endParaRPr lang="en-US"/>
        </a:p>
      </dgm:t>
    </dgm:pt>
    <dgm:pt modelId="{4D424107-832F-413C-8789-AFF409DE6113}" type="sibTrans" cxnId="{15D01E49-231A-4D9B-961E-D9A5BEE91F70}">
      <dgm:prSet/>
      <dgm:spPr/>
      <dgm:t>
        <a:bodyPr/>
        <a:lstStyle/>
        <a:p>
          <a:endParaRPr lang="en-US"/>
        </a:p>
      </dgm:t>
    </dgm:pt>
    <dgm:pt modelId="{6C631691-79B5-410A-9190-8CAF3D9D9220}">
      <dgm:prSet custT="1"/>
      <dgm:spPr/>
      <dgm:t>
        <a:bodyPr/>
        <a:lstStyle/>
        <a:p>
          <a:r>
            <a:rPr lang="en-GB" sz="2000" dirty="0"/>
            <a:t>Use theory of change to plan how you will meet targets </a:t>
          </a:r>
          <a:endParaRPr lang="en-US" sz="2000" dirty="0"/>
        </a:p>
      </dgm:t>
    </dgm:pt>
    <dgm:pt modelId="{3BBA2313-AA03-43D4-B84A-40DC62EECEE0}" type="parTrans" cxnId="{A54C6EEF-7E13-4FBE-8F06-7E338EAADAB8}">
      <dgm:prSet/>
      <dgm:spPr/>
      <dgm:t>
        <a:bodyPr/>
        <a:lstStyle/>
        <a:p>
          <a:endParaRPr lang="en-US"/>
        </a:p>
      </dgm:t>
    </dgm:pt>
    <dgm:pt modelId="{4C518802-7ADF-425F-97EF-CB38400DE84F}" type="sibTrans" cxnId="{A54C6EEF-7E13-4FBE-8F06-7E338EAADAB8}">
      <dgm:prSet/>
      <dgm:spPr/>
      <dgm:t>
        <a:bodyPr/>
        <a:lstStyle/>
        <a:p>
          <a:endParaRPr lang="en-US"/>
        </a:p>
      </dgm:t>
    </dgm:pt>
    <dgm:pt modelId="{D71E479B-3E18-4C08-ACDA-247E52A15884}">
      <dgm:prSet custT="1"/>
      <dgm:spPr/>
      <dgm:t>
        <a:bodyPr/>
        <a:lstStyle/>
        <a:p>
          <a:r>
            <a:rPr lang="en-GB" sz="2000" dirty="0"/>
            <a:t>Identify evaluation strategy </a:t>
          </a:r>
          <a:endParaRPr lang="en-US" sz="2000" dirty="0"/>
        </a:p>
      </dgm:t>
    </dgm:pt>
    <dgm:pt modelId="{8E7E87B7-FB88-4719-8BDE-50B6470FC8A1}" type="parTrans" cxnId="{51C4DBAC-1FAC-4AD1-9445-6E9932C58799}">
      <dgm:prSet/>
      <dgm:spPr/>
      <dgm:t>
        <a:bodyPr/>
        <a:lstStyle/>
        <a:p>
          <a:endParaRPr lang="en-US"/>
        </a:p>
      </dgm:t>
    </dgm:pt>
    <dgm:pt modelId="{3BC6FCDC-6337-408B-825A-26D285ED132F}" type="sibTrans" cxnId="{51C4DBAC-1FAC-4AD1-9445-6E9932C58799}">
      <dgm:prSet/>
      <dgm:spPr/>
      <dgm:t>
        <a:bodyPr/>
        <a:lstStyle/>
        <a:p>
          <a:endParaRPr lang="en-US"/>
        </a:p>
      </dgm:t>
    </dgm:pt>
    <dgm:pt modelId="{F69BEFCF-DA36-4043-BEEA-7919626078BF}">
      <dgm:prSet custT="1"/>
      <dgm:spPr/>
      <dgm:t>
        <a:bodyPr/>
        <a:lstStyle/>
        <a:p>
          <a:r>
            <a:rPr lang="en-US" sz="2000" dirty="0"/>
            <a:t>Report on progress</a:t>
          </a:r>
        </a:p>
      </dgm:t>
    </dgm:pt>
    <dgm:pt modelId="{D88E4B76-D687-4286-9F1A-3432D6BE4175}" type="parTrans" cxnId="{7C662219-277D-4946-BBCD-26E195BF77F9}">
      <dgm:prSet/>
      <dgm:spPr/>
      <dgm:t>
        <a:bodyPr/>
        <a:lstStyle/>
        <a:p>
          <a:endParaRPr lang="en-GB"/>
        </a:p>
      </dgm:t>
    </dgm:pt>
    <dgm:pt modelId="{E8CE8708-B402-4FDB-9190-7E7947ADAA0C}" type="sibTrans" cxnId="{7C662219-277D-4946-BBCD-26E195BF77F9}">
      <dgm:prSet/>
      <dgm:spPr/>
      <dgm:t>
        <a:bodyPr/>
        <a:lstStyle/>
        <a:p>
          <a:endParaRPr lang="en-US"/>
        </a:p>
      </dgm:t>
    </dgm:pt>
    <dgm:pt modelId="{25E4CBEB-E4C9-42F8-B828-F5B38EC295CD}" type="pres">
      <dgm:prSet presAssocID="{8FCEEEC2-8490-46D8-9DFC-0FB7562EE34C}" presName="root" presStyleCnt="0">
        <dgm:presLayoutVars>
          <dgm:dir/>
          <dgm:resizeHandles val="exact"/>
        </dgm:presLayoutVars>
      </dgm:prSet>
      <dgm:spPr/>
    </dgm:pt>
    <dgm:pt modelId="{D6C78F90-41B4-4D70-ACA0-C4075AED03AE}" type="pres">
      <dgm:prSet presAssocID="{8FCEEEC2-8490-46D8-9DFC-0FB7562EE34C}" presName="container" presStyleCnt="0">
        <dgm:presLayoutVars>
          <dgm:dir/>
          <dgm:resizeHandles val="exact"/>
        </dgm:presLayoutVars>
      </dgm:prSet>
      <dgm:spPr/>
    </dgm:pt>
    <dgm:pt modelId="{72820988-62BA-40F1-9346-49E381450744}" type="pres">
      <dgm:prSet presAssocID="{0E28E666-46D9-4546-B5D9-C19E5BE7DB50}" presName="compNode" presStyleCnt="0"/>
      <dgm:spPr/>
    </dgm:pt>
    <dgm:pt modelId="{A8E72B3A-1126-4620-8989-CA686DFF504F}" type="pres">
      <dgm:prSet presAssocID="{0E28E666-46D9-4546-B5D9-C19E5BE7DB50}" presName="iconBgRect" presStyleLbl="bgShp" presStyleIdx="0" presStyleCnt="6"/>
      <dgm:spPr/>
    </dgm:pt>
    <dgm:pt modelId="{4DC1002A-DCA1-45D4-AB69-1673A70DE06E}" type="pres">
      <dgm:prSet presAssocID="{0E28E666-46D9-4546-B5D9-C19E5BE7DB5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705F584A-3113-4543-B817-1AC60EC571F8}" type="pres">
      <dgm:prSet presAssocID="{0E28E666-46D9-4546-B5D9-C19E5BE7DB50}" presName="spaceRect" presStyleCnt="0"/>
      <dgm:spPr/>
    </dgm:pt>
    <dgm:pt modelId="{EBE413C5-7A7B-43AA-9AEC-2914B09D4F6C}" type="pres">
      <dgm:prSet presAssocID="{0E28E666-46D9-4546-B5D9-C19E5BE7DB50}" presName="textRect" presStyleLbl="revTx" presStyleIdx="0" presStyleCnt="6">
        <dgm:presLayoutVars>
          <dgm:chMax val="1"/>
          <dgm:chPref val="1"/>
        </dgm:presLayoutVars>
      </dgm:prSet>
      <dgm:spPr/>
    </dgm:pt>
    <dgm:pt modelId="{B46F1152-DA38-4C39-A7BD-52FAD8CDC1A4}" type="pres">
      <dgm:prSet presAssocID="{8A3F6136-0131-4D8E-AFEE-96663F7DADB5}" presName="sibTrans" presStyleLbl="sibTrans2D1" presStyleIdx="0" presStyleCnt="0"/>
      <dgm:spPr/>
    </dgm:pt>
    <dgm:pt modelId="{0AE056D5-04C2-4A04-84CD-4856397760C5}" type="pres">
      <dgm:prSet presAssocID="{EAC4FDDD-DD0B-4B5E-8C78-A63D66D9D35C}" presName="compNode" presStyleCnt="0"/>
      <dgm:spPr/>
    </dgm:pt>
    <dgm:pt modelId="{AD488B12-8100-4A71-96E9-8B5C53B95C8D}" type="pres">
      <dgm:prSet presAssocID="{EAC4FDDD-DD0B-4B5E-8C78-A63D66D9D35C}" presName="iconBgRect" presStyleLbl="bgShp" presStyleIdx="1" presStyleCnt="6"/>
      <dgm:spPr/>
    </dgm:pt>
    <dgm:pt modelId="{62FD6CBC-9265-443A-A798-1277A3A4615F}" type="pres">
      <dgm:prSet presAssocID="{EAC4FDDD-DD0B-4B5E-8C78-A63D66D9D35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52174E2-2D05-4343-8F5C-BE649D8EC961}" type="pres">
      <dgm:prSet presAssocID="{EAC4FDDD-DD0B-4B5E-8C78-A63D66D9D35C}" presName="spaceRect" presStyleCnt="0"/>
      <dgm:spPr/>
    </dgm:pt>
    <dgm:pt modelId="{3F873005-2625-412D-9A20-B7239E37A4CB}" type="pres">
      <dgm:prSet presAssocID="{EAC4FDDD-DD0B-4B5E-8C78-A63D66D9D35C}" presName="textRect" presStyleLbl="revTx" presStyleIdx="1" presStyleCnt="6">
        <dgm:presLayoutVars>
          <dgm:chMax val="1"/>
          <dgm:chPref val="1"/>
        </dgm:presLayoutVars>
      </dgm:prSet>
      <dgm:spPr/>
    </dgm:pt>
    <dgm:pt modelId="{B5A57EC5-410E-4AA3-8E1E-03109E16957F}" type="pres">
      <dgm:prSet presAssocID="{31151279-952D-4266-AFBB-B3BD3FFE2DE6}" presName="sibTrans" presStyleLbl="sibTrans2D1" presStyleIdx="0" presStyleCnt="0"/>
      <dgm:spPr/>
    </dgm:pt>
    <dgm:pt modelId="{6573F1F7-54CE-4003-B860-634D004AC2CF}" type="pres">
      <dgm:prSet presAssocID="{F5D8A984-8A70-4FCB-8651-AACBF8A65998}" presName="compNode" presStyleCnt="0"/>
      <dgm:spPr/>
    </dgm:pt>
    <dgm:pt modelId="{32AF24F9-9A58-4AD7-B091-FCC69C13525F}" type="pres">
      <dgm:prSet presAssocID="{F5D8A984-8A70-4FCB-8651-AACBF8A65998}" presName="iconBgRect" presStyleLbl="bgShp" presStyleIdx="2" presStyleCnt="6"/>
      <dgm:spPr/>
    </dgm:pt>
    <dgm:pt modelId="{E3BE7991-549D-41D8-A7E7-BFA93D991DBB}" type="pres">
      <dgm:prSet presAssocID="{F5D8A984-8A70-4FCB-8651-AACBF8A6599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4238C0E-3C12-4E13-8799-DCFDE4FAD7A4}" type="pres">
      <dgm:prSet presAssocID="{F5D8A984-8A70-4FCB-8651-AACBF8A65998}" presName="spaceRect" presStyleCnt="0"/>
      <dgm:spPr/>
    </dgm:pt>
    <dgm:pt modelId="{8B0BD3AD-8BE2-485D-BAB7-8C0878C4EB34}" type="pres">
      <dgm:prSet presAssocID="{F5D8A984-8A70-4FCB-8651-AACBF8A65998}" presName="textRect" presStyleLbl="revTx" presStyleIdx="2" presStyleCnt="6">
        <dgm:presLayoutVars>
          <dgm:chMax val="1"/>
          <dgm:chPref val="1"/>
        </dgm:presLayoutVars>
      </dgm:prSet>
      <dgm:spPr/>
    </dgm:pt>
    <dgm:pt modelId="{82FCC1AF-04AB-4357-AA48-61F89425C43A}" type="pres">
      <dgm:prSet presAssocID="{4D424107-832F-413C-8789-AFF409DE6113}" presName="sibTrans" presStyleLbl="sibTrans2D1" presStyleIdx="0" presStyleCnt="0"/>
      <dgm:spPr/>
    </dgm:pt>
    <dgm:pt modelId="{F571FBB2-A833-40DB-9494-454424F1332B}" type="pres">
      <dgm:prSet presAssocID="{6C631691-79B5-410A-9190-8CAF3D9D9220}" presName="compNode" presStyleCnt="0"/>
      <dgm:spPr/>
    </dgm:pt>
    <dgm:pt modelId="{F94B8DC0-5A80-405D-8AFF-5D079D159AB4}" type="pres">
      <dgm:prSet presAssocID="{6C631691-79B5-410A-9190-8CAF3D9D9220}" presName="iconBgRect" presStyleLbl="bgShp" presStyleIdx="3" presStyleCnt="6"/>
      <dgm:spPr/>
    </dgm:pt>
    <dgm:pt modelId="{E6703E13-7685-4FA4-B959-C3AB72D4076E}" type="pres">
      <dgm:prSet presAssocID="{6C631691-79B5-410A-9190-8CAF3D9D922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CFA12067-97F3-413D-9F57-4D3C7548AA48}" type="pres">
      <dgm:prSet presAssocID="{6C631691-79B5-410A-9190-8CAF3D9D9220}" presName="spaceRect" presStyleCnt="0"/>
      <dgm:spPr/>
    </dgm:pt>
    <dgm:pt modelId="{C8599F80-08CF-473A-B1FD-DA32EFC6D81E}" type="pres">
      <dgm:prSet presAssocID="{6C631691-79B5-410A-9190-8CAF3D9D9220}" presName="textRect" presStyleLbl="revTx" presStyleIdx="3" presStyleCnt="6">
        <dgm:presLayoutVars>
          <dgm:chMax val="1"/>
          <dgm:chPref val="1"/>
        </dgm:presLayoutVars>
      </dgm:prSet>
      <dgm:spPr/>
    </dgm:pt>
    <dgm:pt modelId="{09963493-74A5-4826-882F-30C45DEA6D3E}" type="pres">
      <dgm:prSet presAssocID="{4C518802-7ADF-425F-97EF-CB38400DE84F}" presName="sibTrans" presStyleLbl="sibTrans2D1" presStyleIdx="0" presStyleCnt="0"/>
      <dgm:spPr/>
    </dgm:pt>
    <dgm:pt modelId="{03C17AB0-FE9D-4A1B-884A-F617A36E9C9C}" type="pres">
      <dgm:prSet presAssocID="{D71E479B-3E18-4C08-ACDA-247E52A15884}" presName="compNode" presStyleCnt="0"/>
      <dgm:spPr/>
    </dgm:pt>
    <dgm:pt modelId="{8F5C346F-CD5D-48CC-820F-165D5CF5447D}" type="pres">
      <dgm:prSet presAssocID="{D71E479B-3E18-4C08-ACDA-247E52A15884}" presName="iconBgRect" presStyleLbl="bgShp" presStyleIdx="4" presStyleCnt="6"/>
      <dgm:spPr/>
    </dgm:pt>
    <dgm:pt modelId="{3AA4DE79-10B7-4277-B87C-63280926FA28}" type="pres">
      <dgm:prSet presAssocID="{D71E479B-3E18-4C08-ACDA-247E52A1588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09CB1DF-6EDF-488A-ABA4-13098A7B8E36}" type="pres">
      <dgm:prSet presAssocID="{D71E479B-3E18-4C08-ACDA-247E52A15884}" presName="spaceRect" presStyleCnt="0"/>
      <dgm:spPr/>
    </dgm:pt>
    <dgm:pt modelId="{1C07C1E9-0AB0-42B5-A39E-14585D63FCC7}" type="pres">
      <dgm:prSet presAssocID="{D71E479B-3E18-4C08-ACDA-247E52A15884}" presName="textRect" presStyleLbl="revTx" presStyleIdx="4" presStyleCnt="6">
        <dgm:presLayoutVars>
          <dgm:chMax val="1"/>
          <dgm:chPref val="1"/>
        </dgm:presLayoutVars>
      </dgm:prSet>
      <dgm:spPr/>
    </dgm:pt>
    <dgm:pt modelId="{E5F7AA8C-34A4-4341-93EC-6C3592B5C199}" type="pres">
      <dgm:prSet presAssocID="{3BC6FCDC-6337-408B-825A-26D285ED132F}" presName="sibTrans" presStyleLbl="sibTrans2D1" presStyleIdx="0" presStyleCnt="0"/>
      <dgm:spPr/>
    </dgm:pt>
    <dgm:pt modelId="{794BF325-0DFB-4546-9DB8-27675363ED77}" type="pres">
      <dgm:prSet presAssocID="{F69BEFCF-DA36-4043-BEEA-7919626078BF}" presName="compNode" presStyleCnt="0"/>
      <dgm:spPr/>
    </dgm:pt>
    <dgm:pt modelId="{0B069079-480B-44B4-ADED-8ADE4D34505C}" type="pres">
      <dgm:prSet presAssocID="{F69BEFCF-DA36-4043-BEEA-7919626078BF}" presName="iconBgRect" presStyleLbl="bgShp" presStyleIdx="5" presStyleCnt="6"/>
      <dgm:spPr/>
    </dgm:pt>
    <dgm:pt modelId="{CB04026C-9407-42C9-98B3-7A135DEE8E89}" type="pres">
      <dgm:prSet presAssocID="{F69BEFCF-DA36-4043-BEEA-7919626078B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DBB5439-6A00-4EA1-AFC8-B52CAAF6E4D9}" type="pres">
      <dgm:prSet presAssocID="{F69BEFCF-DA36-4043-BEEA-7919626078BF}" presName="spaceRect" presStyleCnt="0"/>
      <dgm:spPr/>
    </dgm:pt>
    <dgm:pt modelId="{F4A6EC03-933E-4938-95A9-11A66484A0FA}" type="pres">
      <dgm:prSet presAssocID="{F69BEFCF-DA36-4043-BEEA-7919626078B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3C10D11-6591-48E1-AF3D-2B304B9DF880}" type="presOf" srcId="{F5D8A984-8A70-4FCB-8651-AACBF8A65998}" destId="{8B0BD3AD-8BE2-485D-BAB7-8C0878C4EB34}" srcOrd="0" destOrd="0" presId="urn:microsoft.com/office/officeart/2018/2/layout/IconCircleList"/>
    <dgm:cxn modelId="{FED70514-68D3-4C68-A67C-BD3006A709F5}" type="presOf" srcId="{8A3F6136-0131-4D8E-AFEE-96663F7DADB5}" destId="{B46F1152-DA38-4C39-A7BD-52FAD8CDC1A4}" srcOrd="0" destOrd="0" presId="urn:microsoft.com/office/officeart/2018/2/layout/IconCircleList"/>
    <dgm:cxn modelId="{7C662219-277D-4946-BBCD-26E195BF77F9}" srcId="{8FCEEEC2-8490-46D8-9DFC-0FB7562EE34C}" destId="{F69BEFCF-DA36-4043-BEEA-7919626078BF}" srcOrd="5" destOrd="0" parTransId="{D88E4B76-D687-4286-9F1A-3432D6BE4175}" sibTransId="{E8CE8708-B402-4FDB-9190-7E7947ADAA0C}"/>
    <dgm:cxn modelId="{D199CE3A-F0A9-4A6A-8A5F-7C108BFDDDF8}" type="presOf" srcId="{8FCEEEC2-8490-46D8-9DFC-0FB7562EE34C}" destId="{25E4CBEB-E4C9-42F8-B828-F5B38EC295CD}" srcOrd="0" destOrd="0" presId="urn:microsoft.com/office/officeart/2018/2/layout/IconCircleList"/>
    <dgm:cxn modelId="{F7BBDC3E-E49A-4126-B62B-DDCF464D560C}" type="presOf" srcId="{31151279-952D-4266-AFBB-B3BD3FFE2DE6}" destId="{B5A57EC5-410E-4AA3-8E1E-03109E16957F}" srcOrd="0" destOrd="0" presId="urn:microsoft.com/office/officeart/2018/2/layout/IconCircleList"/>
    <dgm:cxn modelId="{15D01E49-231A-4D9B-961E-D9A5BEE91F70}" srcId="{8FCEEEC2-8490-46D8-9DFC-0FB7562EE34C}" destId="{F5D8A984-8A70-4FCB-8651-AACBF8A65998}" srcOrd="2" destOrd="0" parTransId="{9091439A-6BF1-45A1-A1FB-31D39CAACE2C}" sibTransId="{4D424107-832F-413C-8789-AFF409DE6113}"/>
    <dgm:cxn modelId="{09D8F37D-E62C-40B2-95FE-96BAE4DBDEB2}" type="presOf" srcId="{4D424107-832F-413C-8789-AFF409DE6113}" destId="{82FCC1AF-04AB-4357-AA48-61F89425C43A}" srcOrd="0" destOrd="0" presId="urn:microsoft.com/office/officeart/2018/2/layout/IconCircleList"/>
    <dgm:cxn modelId="{EC5C9A7E-0918-43B6-9F92-2CAA8CA2E33C}" type="presOf" srcId="{F69BEFCF-DA36-4043-BEEA-7919626078BF}" destId="{F4A6EC03-933E-4938-95A9-11A66484A0FA}" srcOrd="0" destOrd="0" presId="urn:microsoft.com/office/officeart/2018/2/layout/IconCircleList"/>
    <dgm:cxn modelId="{9EC6838F-6063-4514-AA60-1E8DA0089699}" type="presOf" srcId="{EAC4FDDD-DD0B-4B5E-8C78-A63D66D9D35C}" destId="{3F873005-2625-412D-9A20-B7239E37A4CB}" srcOrd="0" destOrd="0" presId="urn:microsoft.com/office/officeart/2018/2/layout/IconCircleList"/>
    <dgm:cxn modelId="{51C4DBAC-1FAC-4AD1-9445-6E9932C58799}" srcId="{8FCEEEC2-8490-46D8-9DFC-0FB7562EE34C}" destId="{D71E479B-3E18-4C08-ACDA-247E52A15884}" srcOrd="4" destOrd="0" parTransId="{8E7E87B7-FB88-4719-8BDE-50B6470FC8A1}" sibTransId="{3BC6FCDC-6337-408B-825A-26D285ED132F}"/>
    <dgm:cxn modelId="{CB821DAD-9EBF-41DC-88BA-C4D1598F2D91}" type="presOf" srcId="{4C518802-7ADF-425F-97EF-CB38400DE84F}" destId="{09963493-74A5-4826-882F-30C45DEA6D3E}" srcOrd="0" destOrd="0" presId="urn:microsoft.com/office/officeart/2018/2/layout/IconCircleList"/>
    <dgm:cxn modelId="{CFF3FDBB-A8FE-4B1B-A4BF-0AFC9BAE2CDB}" srcId="{8FCEEEC2-8490-46D8-9DFC-0FB7562EE34C}" destId="{EAC4FDDD-DD0B-4B5E-8C78-A63D66D9D35C}" srcOrd="1" destOrd="0" parTransId="{D05D689E-EF52-4865-80F3-8531564C917B}" sibTransId="{31151279-952D-4266-AFBB-B3BD3FFE2DE6}"/>
    <dgm:cxn modelId="{161CB4C1-BCA8-4A9E-A921-8C953DF866A4}" type="presOf" srcId="{6C631691-79B5-410A-9190-8CAF3D9D9220}" destId="{C8599F80-08CF-473A-B1FD-DA32EFC6D81E}" srcOrd="0" destOrd="0" presId="urn:microsoft.com/office/officeart/2018/2/layout/IconCircleList"/>
    <dgm:cxn modelId="{C0267AC4-8AFE-461A-9A4A-708A50CD8CF0}" type="presOf" srcId="{0E28E666-46D9-4546-B5D9-C19E5BE7DB50}" destId="{EBE413C5-7A7B-43AA-9AEC-2914B09D4F6C}" srcOrd="0" destOrd="0" presId="urn:microsoft.com/office/officeart/2018/2/layout/IconCircleList"/>
    <dgm:cxn modelId="{3EBC77CE-CE87-4B93-BEF6-3FC8CF67A924}" type="presOf" srcId="{3BC6FCDC-6337-408B-825A-26D285ED132F}" destId="{E5F7AA8C-34A4-4341-93EC-6C3592B5C199}" srcOrd="0" destOrd="0" presId="urn:microsoft.com/office/officeart/2018/2/layout/IconCircleList"/>
    <dgm:cxn modelId="{A54C6EEF-7E13-4FBE-8F06-7E338EAADAB8}" srcId="{8FCEEEC2-8490-46D8-9DFC-0FB7562EE34C}" destId="{6C631691-79B5-410A-9190-8CAF3D9D9220}" srcOrd="3" destOrd="0" parTransId="{3BBA2313-AA03-43D4-B84A-40DC62EECEE0}" sibTransId="{4C518802-7ADF-425F-97EF-CB38400DE84F}"/>
    <dgm:cxn modelId="{E4899DF4-B5F0-4111-8A3E-BC7199F5B49E}" type="presOf" srcId="{D71E479B-3E18-4C08-ACDA-247E52A15884}" destId="{1C07C1E9-0AB0-42B5-A39E-14585D63FCC7}" srcOrd="0" destOrd="0" presId="urn:microsoft.com/office/officeart/2018/2/layout/IconCircleList"/>
    <dgm:cxn modelId="{A8A9C3F4-FECB-422B-A907-49B1CA40B184}" srcId="{8FCEEEC2-8490-46D8-9DFC-0FB7562EE34C}" destId="{0E28E666-46D9-4546-B5D9-C19E5BE7DB50}" srcOrd="0" destOrd="0" parTransId="{E28C98E1-5977-42E7-B692-32DF5DC63A1B}" sibTransId="{8A3F6136-0131-4D8E-AFEE-96663F7DADB5}"/>
    <dgm:cxn modelId="{03B7046E-0253-446B-8894-977816C80401}" type="presParOf" srcId="{25E4CBEB-E4C9-42F8-B828-F5B38EC295CD}" destId="{D6C78F90-41B4-4D70-ACA0-C4075AED03AE}" srcOrd="0" destOrd="0" presId="urn:microsoft.com/office/officeart/2018/2/layout/IconCircleList"/>
    <dgm:cxn modelId="{8571A7B7-AA37-4D25-913E-5DAE964A8C98}" type="presParOf" srcId="{D6C78F90-41B4-4D70-ACA0-C4075AED03AE}" destId="{72820988-62BA-40F1-9346-49E381450744}" srcOrd="0" destOrd="0" presId="urn:microsoft.com/office/officeart/2018/2/layout/IconCircleList"/>
    <dgm:cxn modelId="{639836AD-2FAA-4805-9D64-0A9A1B491F82}" type="presParOf" srcId="{72820988-62BA-40F1-9346-49E381450744}" destId="{A8E72B3A-1126-4620-8989-CA686DFF504F}" srcOrd="0" destOrd="0" presId="urn:microsoft.com/office/officeart/2018/2/layout/IconCircleList"/>
    <dgm:cxn modelId="{3A0DFDF3-3781-4F1E-BF21-FF4CC6FFB539}" type="presParOf" srcId="{72820988-62BA-40F1-9346-49E381450744}" destId="{4DC1002A-DCA1-45D4-AB69-1673A70DE06E}" srcOrd="1" destOrd="0" presId="urn:microsoft.com/office/officeart/2018/2/layout/IconCircleList"/>
    <dgm:cxn modelId="{E8E2CE93-2A0E-4FAB-BD88-127742DCE4C7}" type="presParOf" srcId="{72820988-62BA-40F1-9346-49E381450744}" destId="{705F584A-3113-4543-B817-1AC60EC571F8}" srcOrd="2" destOrd="0" presId="urn:microsoft.com/office/officeart/2018/2/layout/IconCircleList"/>
    <dgm:cxn modelId="{1B53C345-2BED-42AC-881E-870064687E26}" type="presParOf" srcId="{72820988-62BA-40F1-9346-49E381450744}" destId="{EBE413C5-7A7B-43AA-9AEC-2914B09D4F6C}" srcOrd="3" destOrd="0" presId="urn:microsoft.com/office/officeart/2018/2/layout/IconCircleList"/>
    <dgm:cxn modelId="{B7A86C54-D830-496F-80F1-C537B5E19B82}" type="presParOf" srcId="{D6C78F90-41B4-4D70-ACA0-C4075AED03AE}" destId="{B46F1152-DA38-4C39-A7BD-52FAD8CDC1A4}" srcOrd="1" destOrd="0" presId="urn:microsoft.com/office/officeart/2018/2/layout/IconCircleList"/>
    <dgm:cxn modelId="{EEA94E0A-D3F3-453A-A44F-98C2C15DD3B1}" type="presParOf" srcId="{D6C78F90-41B4-4D70-ACA0-C4075AED03AE}" destId="{0AE056D5-04C2-4A04-84CD-4856397760C5}" srcOrd="2" destOrd="0" presId="urn:microsoft.com/office/officeart/2018/2/layout/IconCircleList"/>
    <dgm:cxn modelId="{DFC8BE93-C9E4-4C31-A232-0EF47BC891F1}" type="presParOf" srcId="{0AE056D5-04C2-4A04-84CD-4856397760C5}" destId="{AD488B12-8100-4A71-96E9-8B5C53B95C8D}" srcOrd="0" destOrd="0" presId="urn:microsoft.com/office/officeart/2018/2/layout/IconCircleList"/>
    <dgm:cxn modelId="{01E9EFF1-5245-44FE-ADFF-C18EC7C441E2}" type="presParOf" srcId="{0AE056D5-04C2-4A04-84CD-4856397760C5}" destId="{62FD6CBC-9265-443A-A798-1277A3A4615F}" srcOrd="1" destOrd="0" presId="urn:microsoft.com/office/officeart/2018/2/layout/IconCircleList"/>
    <dgm:cxn modelId="{7D99BE16-15AC-4953-9055-D6B80A46E874}" type="presParOf" srcId="{0AE056D5-04C2-4A04-84CD-4856397760C5}" destId="{C52174E2-2D05-4343-8F5C-BE649D8EC961}" srcOrd="2" destOrd="0" presId="urn:microsoft.com/office/officeart/2018/2/layout/IconCircleList"/>
    <dgm:cxn modelId="{249A8711-2E0D-4529-903D-B2BA98803213}" type="presParOf" srcId="{0AE056D5-04C2-4A04-84CD-4856397760C5}" destId="{3F873005-2625-412D-9A20-B7239E37A4CB}" srcOrd="3" destOrd="0" presId="urn:microsoft.com/office/officeart/2018/2/layout/IconCircleList"/>
    <dgm:cxn modelId="{C0F044B9-53A6-4F22-B6B2-7A4EFA7E4244}" type="presParOf" srcId="{D6C78F90-41B4-4D70-ACA0-C4075AED03AE}" destId="{B5A57EC5-410E-4AA3-8E1E-03109E16957F}" srcOrd="3" destOrd="0" presId="urn:microsoft.com/office/officeart/2018/2/layout/IconCircleList"/>
    <dgm:cxn modelId="{199745CB-B97A-4916-AC18-BB61FA1C39B3}" type="presParOf" srcId="{D6C78F90-41B4-4D70-ACA0-C4075AED03AE}" destId="{6573F1F7-54CE-4003-B860-634D004AC2CF}" srcOrd="4" destOrd="0" presId="urn:microsoft.com/office/officeart/2018/2/layout/IconCircleList"/>
    <dgm:cxn modelId="{36942ED4-3693-45B9-8774-D78EA2759DE2}" type="presParOf" srcId="{6573F1F7-54CE-4003-B860-634D004AC2CF}" destId="{32AF24F9-9A58-4AD7-B091-FCC69C13525F}" srcOrd="0" destOrd="0" presId="urn:microsoft.com/office/officeart/2018/2/layout/IconCircleList"/>
    <dgm:cxn modelId="{05066163-5081-4AA8-BD79-A68BDF221238}" type="presParOf" srcId="{6573F1F7-54CE-4003-B860-634D004AC2CF}" destId="{E3BE7991-549D-41D8-A7E7-BFA93D991DBB}" srcOrd="1" destOrd="0" presId="urn:microsoft.com/office/officeart/2018/2/layout/IconCircleList"/>
    <dgm:cxn modelId="{BCAD7836-E61C-4FE7-85B9-95548B8944E5}" type="presParOf" srcId="{6573F1F7-54CE-4003-B860-634D004AC2CF}" destId="{54238C0E-3C12-4E13-8799-DCFDE4FAD7A4}" srcOrd="2" destOrd="0" presId="urn:microsoft.com/office/officeart/2018/2/layout/IconCircleList"/>
    <dgm:cxn modelId="{D64F58AD-1833-4BA7-AA45-C7F5C979EF84}" type="presParOf" srcId="{6573F1F7-54CE-4003-B860-634D004AC2CF}" destId="{8B0BD3AD-8BE2-485D-BAB7-8C0878C4EB34}" srcOrd="3" destOrd="0" presId="urn:microsoft.com/office/officeart/2018/2/layout/IconCircleList"/>
    <dgm:cxn modelId="{B5147DB4-10C8-4948-9D30-EAC112B83F5B}" type="presParOf" srcId="{D6C78F90-41B4-4D70-ACA0-C4075AED03AE}" destId="{82FCC1AF-04AB-4357-AA48-61F89425C43A}" srcOrd="5" destOrd="0" presId="urn:microsoft.com/office/officeart/2018/2/layout/IconCircleList"/>
    <dgm:cxn modelId="{04BF0435-4EB9-4C44-9ABE-0AC5C201E3E7}" type="presParOf" srcId="{D6C78F90-41B4-4D70-ACA0-C4075AED03AE}" destId="{F571FBB2-A833-40DB-9494-454424F1332B}" srcOrd="6" destOrd="0" presId="urn:microsoft.com/office/officeart/2018/2/layout/IconCircleList"/>
    <dgm:cxn modelId="{032A0D67-3CA1-4D77-8544-D21A17848B12}" type="presParOf" srcId="{F571FBB2-A833-40DB-9494-454424F1332B}" destId="{F94B8DC0-5A80-405D-8AFF-5D079D159AB4}" srcOrd="0" destOrd="0" presId="urn:microsoft.com/office/officeart/2018/2/layout/IconCircleList"/>
    <dgm:cxn modelId="{428F092F-9364-47F8-AD61-1E2C4AF0C6A5}" type="presParOf" srcId="{F571FBB2-A833-40DB-9494-454424F1332B}" destId="{E6703E13-7685-4FA4-B959-C3AB72D4076E}" srcOrd="1" destOrd="0" presId="urn:microsoft.com/office/officeart/2018/2/layout/IconCircleList"/>
    <dgm:cxn modelId="{2B77ECD1-38FD-4F7C-B7EC-53BA2C97C95A}" type="presParOf" srcId="{F571FBB2-A833-40DB-9494-454424F1332B}" destId="{CFA12067-97F3-413D-9F57-4D3C7548AA48}" srcOrd="2" destOrd="0" presId="urn:microsoft.com/office/officeart/2018/2/layout/IconCircleList"/>
    <dgm:cxn modelId="{CD70A2F6-079C-4B41-BBFC-0BDBDA7EBC2A}" type="presParOf" srcId="{F571FBB2-A833-40DB-9494-454424F1332B}" destId="{C8599F80-08CF-473A-B1FD-DA32EFC6D81E}" srcOrd="3" destOrd="0" presId="urn:microsoft.com/office/officeart/2018/2/layout/IconCircleList"/>
    <dgm:cxn modelId="{E1C53915-4801-449D-89EA-74805E9C498F}" type="presParOf" srcId="{D6C78F90-41B4-4D70-ACA0-C4075AED03AE}" destId="{09963493-74A5-4826-882F-30C45DEA6D3E}" srcOrd="7" destOrd="0" presId="urn:microsoft.com/office/officeart/2018/2/layout/IconCircleList"/>
    <dgm:cxn modelId="{3C10BE76-7345-42EC-AC5C-2E9A3765954F}" type="presParOf" srcId="{D6C78F90-41B4-4D70-ACA0-C4075AED03AE}" destId="{03C17AB0-FE9D-4A1B-884A-F617A36E9C9C}" srcOrd="8" destOrd="0" presId="urn:microsoft.com/office/officeart/2018/2/layout/IconCircleList"/>
    <dgm:cxn modelId="{2DF66285-2B0E-4097-A448-D2246EAD16D1}" type="presParOf" srcId="{03C17AB0-FE9D-4A1B-884A-F617A36E9C9C}" destId="{8F5C346F-CD5D-48CC-820F-165D5CF5447D}" srcOrd="0" destOrd="0" presId="urn:microsoft.com/office/officeart/2018/2/layout/IconCircleList"/>
    <dgm:cxn modelId="{317F23FF-6882-4E8C-8CBE-45BDD1E08A98}" type="presParOf" srcId="{03C17AB0-FE9D-4A1B-884A-F617A36E9C9C}" destId="{3AA4DE79-10B7-4277-B87C-63280926FA28}" srcOrd="1" destOrd="0" presId="urn:microsoft.com/office/officeart/2018/2/layout/IconCircleList"/>
    <dgm:cxn modelId="{EAFEBC10-63DD-4823-885B-15A224E8A94C}" type="presParOf" srcId="{03C17AB0-FE9D-4A1B-884A-F617A36E9C9C}" destId="{F09CB1DF-6EDF-488A-ABA4-13098A7B8E36}" srcOrd="2" destOrd="0" presId="urn:microsoft.com/office/officeart/2018/2/layout/IconCircleList"/>
    <dgm:cxn modelId="{C8BBACFA-7935-4735-BAAF-AF30EF4E3885}" type="presParOf" srcId="{03C17AB0-FE9D-4A1B-884A-F617A36E9C9C}" destId="{1C07C1E9-0AB0-42B5-A39E-14585D63FCC7}" srcOrd="3" destOrd="0" presId="urn:microsoft.com/office/officeart/2018/2/layout/IconCircleList"/>
    <dgm:cxn modelId="{FBED8348-A730-4F24-A4C9-F0B8D2C5B093}" type="presParOf" srcId="{D6C78F90-41B4-4D70-ACA0-C4075AED03AE}" destId="{E5F7AA8C-34A4-4341-93EC-6C3592B5C199}" srcOrd="9" destOrd="0" presId="urn:microsoft.com/office/officeart/2018/2/layout/IconCircleList"/>
    <dgm:cxn modelId="{A95E2CE0-CA4D-4D31-9602-ACCE086CE28F}" type="presParOf" srcId="{D6C78F90-41B4-4D70-ACA0-C4075AED03AE}" destId="{794BF325-0DFB-4546-9DB8-27675363ED77}" srcOrd="10" destOrd="0" presId="urn:microsoft.com/office/officeart/2018/2/layout/IconCircleList"/>
    <dgm:cxn modelId="{F84C0BCC-D640-4C38-8EBF-0D67F8641DEA}" type="presParOf" srcId="{794BF325-0DFB-4546-9DB8-27675363ED77}" destId="{0B069079-480B-44B4-ADED-8ADE4D34505C}" srcOrd="0" destOrd="0" presId="urn:microsoft.com/office/officeart/2018/2/layout/IconCircleList"/>
    <dgm:cxn modelId="{1C8928C8-D672-43DC-B213-690812ACA637}" type="presParOf" srcId="{794BF325-0DFB-4546-9DB8-27675363ED77}" destId="{CB04026C-9407-42C9-98B3-7A135DEE8E89}" srcOrd="1" destOrd="0" presId="urn:microsoft.com/office/officeart/2018/2/layout/IconCircleList"/>
    <dgm:cxn modelId="{AFE7B52D-85FC-4FE6-957F-B8402BC77D93}" type="presParOf" srcId="{794BF325-0DFB-4546-9DB8-27675363ED77}" destId="{FDBB5439-6A00-4EA1-AFC8-B52CAAF6E4D9}" srcOrd="2" destOrd="0" presId="urn:microsoft.com/office/officeart/2018/2/layout/IconCircleList"/>
    <dgm:cxn modelId="{59A3B539-8C3C-4115-8379-70C71C6EEFC7}" type="presParOf" srcId="{794BF325-0DFB-4546-9DB8-27675363ED77}" destId="{F4A6EC03-933E-4938-95A9-11A66484A0F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A623A4-FB81-4EDD-87AC-965072AA99F1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2EBD38D1-5E27-4ADB-AD25-29717FD3AD86}">
      <dgm:prSet phldrT="[Text]"/>
      <dgm:spPr/>
      <dgm:t>
        <a:bodyPr/>
        <a:lstStyle/>
        <a:p>
          <a:r>
            <a:rPr lang="en-GB"/>
            <a:t>Activities</a:t>
          </a:r>
        </a:p>
      </dgm:t>
    </dgm:pt>
    <dgm:pt modelId="{87E5C920-9A1C-49ED-A842-893627455C9B}" type="parTrans" cxnId="{7D961344-4D79-48C4-B421-01FBF6763930}">
      <dgm:prSet/>
      <dgm:spPr/>
      <dgm:t>
        <a:bodyPr/>
        <a:lstStyle/>
        <a:p>
          <a:endParaRPr lang="en-GB"/>
        </a:p>
      </dgm:t>
    </dgm:pt>
    <dgm:pt modelId="{4AE0BC35-7F4C-4952-9CEC-8A49869FD1EC}" type="sibTrans" cxnId="{7D961344-4D79-48C4-B421-01FBF6763930}">
      <dgm:prSet/>
      <dgm:spPr/>
      <dgm:t>
        <a:bodyPr/>
        <a:lstStyle/>
        <a:p>
          <a:endParaRPr lang="en-GB"/>
        </a:p>
      </dgm:t>
    </dgm:pt>
    <dgm:pt modelId="{027F8850-75AE-4671-B1EB-2BBF4D941F56}">
      <dgm:prSet phldrT="[Text]"/>
      <dgm:spPr/>
      <dgm:t>
        <a:bodyPr/>
        <a:lstStyle/>
        <a:p>
          <a:r>
            <a:rPr lang="en-GB" dirty="0"/>
            <a:t>Outputs </a:t>
          </a:r>
        </a:p>
      </dgm:t>
    </dgm:pt>
    <dgm:pt modelId="{1D0D1736-97CA-4664-B232-F8557B6F3B36}" type="parTrans" cxnId="{76E0E40A-ED77-488E-8537-16FD7B536113}">
      <dgm:prSet/>
      <dgm:spPr/>
      <dgm:t>
        <a:bodyPr/>
        <a:lstStyle/>
        <a:p>
          <a:endParaRPr lang="en-GB"/>
        </a:p>
      </dgm:t>
    </dgm:pt>
    <dgm:pt modelId="{75810B23-37FF-43B0-BB66-BE55601416F5}" type="sibTrans" cxnId="{76E0E40A-ED77-488E-8537-16FD7B536113}">
      <dgm:prSet/>
      <dgm:spPr/>
      <dgm:t>
        <a:bodyPr/>
        <a:lstStyle/>
        <a:p>
          <a:endParaRPr lang="en-GB"/>
        </a:p>
      </dgm:t>
    </dgm:pt>
    <dgm:pt modelId="{175F7318-3CE2-486F-A8CF-682E41096020}">
      <dgm:prSet phldrT="[Text]"/>
      <dgm:spPr/>
      <dgm:t>
        <a:bodyPr/>
        <a:lstStyle/>
        <a:p>
          <a:r>
            <a:rPr lang="en-GB"/>
            <a:t>Impact</a:t>
          </a:r>
        </a:p>
      </dgm:t>
    </dgm:pt>
    <dgm:pt modelId="{AA1C7F46-2541-481B-AD6F-46E71DBBE4BD}" type="parTrans" cxnId="{8C2F16DC-0610-4A00-886B-75BA1D9590EB}">
      <dgm:prSet/>
      <dgm:spPr/>
      <dgm:t>
        <a:bodyPr/>
        <a:lstStyle/>
        <a:p>
          <a:endParaRPr lang="en-GB"/>
        </a:p>
      </dgm:t>
    </dgm:pt>
    <dgm:pt modelId="{B3426E33-FD3E-4133-8D5B-10D4249CE028}" type="sibTrans" cxnId="{8C2F16DC-0610-4A00-886B-75BA1D9590EB}">
      <dgm:prSet/>
      <dgm:spPr/>
      <dgm:t>
        <a:bodyPr/>
        <a:lstStyle/>
        <a:p>
          <a:endParaRPr lang="en-GB"/>
        </a:p>
      </dgm:t>
    </dgm:pt>
    <dgm:pt modelId="{012F670A-A485-4FB2-BF47-D1852EA25A3C}">
      <dgm:prSet phldrT="[Text]"/>
      <dgm:spPr/>
      <dgm:t>
        <a:bodyPr/>
        <a:lstStyle/>
        <a:p>
          <a:r>
            <a:rPr lang="en-GB" dirty="0"/>
            <a:t>Outcomes </a:t>
          </a:r>
        </a:p>
      </dgm:t>
    </dgm:pt>
    <dgm:pt modelId="{5C7C6478-A104-4E93-927D-2973D05BE035}" type="parTrans" cxnId="{CA098561-2358-49FD-980E-769745EAD322}">
      <dgm:prSet/>
      <dgm:spPr/>
      <dgm:t>
        <a:bodyPr/>
        <a:lstStyle/>
        <a:p>
          <a:endParaRPr lang="en-GB"/>
        </a:p>
      </dgm:t>
    </dgm:pt>
    <dgm:pt modelId="{77E01854-A992-4975-AAF3-9CB5E11B58D5}" type="sibTrans" cxnId="{CA098561-2358-49FD-980E-769745EAD322}">
      <dgm:prSet/>
      <dgm:spPr/>
      <dgm:t>
        <a:bodyPr/>
        <a:lstStyle/>
        <a:p>
          <a:endParaRPr lang="en-GB"/>
        </a:p>
      </dgm:t>
    </dgm:pt>
    <dgm:pt modelId="{1DE460B2-FD0D-4110-9434-7F01DF82D58A}">
      <dgm:prSet/>
      <dgm:spPr/>
      <dgm:t>
        <a:bodyPr/>
        <a:lstStyle/>
        <a:p>
          <a:r>
            <a:rPr lang="en-GB"/>
            <a:t>On students </a:t>
          </a:r>
        </a:p>
      </dgm:t>
    </dgm:pt>
    <dgm:pt modelId="{04BF3591-A18B-4644-AEEF-93DA92932B4A}" type="parTrans" cxnId="{C84C71EB-232C-437C-9F1A-3238B591F428}">
      <dgm:prSet/>
      <dgm:spPr/>
      <dgm:t>
        <a:bodyPr/>
        <a:lstStyle/>
        <a:p>
          <a:endParaRPr lang="en-GB"/>
        </a:p>
      </dgm:t>
    </dgm:pt>
    <dgm:pt modelId="{52ED9E5D-8225-4CAA-87DF-004CB48B8E9B}" type="sibTrans" cxnId="{C84C71EB-232C-437C-9F1A-3238B591F428}">
      <dgm:prSet/>
      <dgm:spPr/>
      <dgm:t>
        <a:bodyPr/>
        <a:lstStyle/>
        <a:p>
          <a:endParaRPr lang="en-GB"/>
        </a:p>
      </dgm:t>
    </dgm:pt>
    <dgm:pt modelId="{FAA90A1C-3F07-4BEB-BD52-332DDC0B001B}">
      <dgm:prSet/>
      <dgm:spPr/>
      <dgm:t>
        <a:bodyPr/>
        <a:lstStyle/>
        <a:p>
          <a:r>
            <a:rPr lang="en-GB" dirty="0"/>
            <a:t>On policy </a:t>
          </a:r>
        </a:p>
      </dgm:t>
    </dgm:pt>
    <dgm:pt modelId="{93E01861-545D-48BE-81A2-A4746C116876}" type="parTrans" cxnId="{01735642-BC46-4458-AB2C-084830C7752C}">
      <dgm:prSet/>
      <dgm:spPr/>
      <dgm:t>
        <a:bodyPr/>
        <a:lstStyle/>
        <a:p>
          <a:endParaRPr lang="en-GB"/>
        </a:p>
      </dgm:t>
    </dgm:pt>
    <dgm:pt modelId="{FD5A47A7-75DE-4350-97F0-465DCC1DBC87}" type="sibTrans" cxnId="{01735642-BC46-4458-AB2C-084830C7752C}">
      <dgm:prSet/>
      <dgm:spPr/>
      <dgm:t>
        <a:bodyPr/>
        <a:lstStyle/>
        <a:p>
          <a:endParaRPr lang="en-GB"/>
        </a:p>
      </dgm:t>
    </dgm:pt>
    <dgm:pt modelId="{4DE0B165-672C-4036-B518-AE844301A40C}">
      <dgm:prSet/>
      <dgm:spPr/>
      <dgm:t>
        <a:bodyPr/>
        <a:lstStyle/>
        <a:p>
          <a:r>
            <a:rPr lang="en-GB" dirty="0"/>
            <a:t>On practice</a:t>
          </a:r>
        </a:p>
      </dgm:t>
    </dgm:pt>
    <dgm:pt modelId="{6B7B12E4-B41C-4752-A6EC-25073D3FD1D6}" type="parTrans" cxnId="{9971C55D-B2D2-446B-AB29-923647C87E2A}">
      <dgm:prSet/>
      <dgm:spPr/>
      <dgm:t>
        <a:bodyPr/>
        <a:lstStyle/>
        <a:p>
          <a:endParaRPr lang="en-GB"/>
        </a:p>
      </dgm:t>
    </dgm:pt>
    <dgm:pt modelId="{B757A19B-DF5F-4104-9FE7-9E7C78412A2C}" type="sibTrans" cxnId="{9971C55D-B2D2-446B-AB29-923647C87E2A}">
      <dgm:prSet/>
      <dgm:spPr/>
      <dgm:t>
        <a:bodyPr/>
        <a:lstStyle/>
        <a:p>
          <a:endParaRPr lang="en-GB"/>
        </a:p>
      </dgm:t>
    </dgm:pt>
    <dgm:pt modelId="{67960B3C-F233-421F-BEB7-391CC7135468}">
      <dgm:prSet phldrT="[Text]"/>
      <dgm:spPr/>
      <dgm:t>
        <a:bodyPr/>
        <a:lstStyle/>
        <a:p>
          <a:r>
            <a:rPr lang="en-GB" dirty="0"/>
            <a:t>Benefits to target groups </a:t>
          </a:r>
        </a:p>
      </dgm:t>
    </dgm:pt>
    <dgm:pt modelId="{E820BF7C-1BCB-4F7A-8516-E1D56D4EAA25}" type="parTrans" cxnId="{927ECBF1-990E-4DA0-852D-22F197C6E174}">
      <dgm:prSet/>
      <dgm:spPr/>
      <dgm:t>
        <a:bodyPr/>
        <a:lstStyle/>
        <a:p>
          <a:endParaRPr lang="en-GB"/>
        </a:p>
      </dgm:t>
    </dgm:pt>
    <dgm:pt modelId="{16C036D2-6C29-4B11-9BD7-2ADFDB3E7115}" type="sibTrans" cxnId="{927ECBF1-990E-4DA0-852D-22F197C6E174}">
      <dgm:prSet/>
      <dgm:spPr/>
      <dgm:t>
        <a:bodyPr/>
        <a:lstStyle/>
        <a:p>
          <a:endParaRPr lang="en-GB"/>
        </a:p>
      </dgm:t>
    </dgm:pt>
    <dgm:pt modelId="{7985D2B3-E492-42FB-91A4-3389C288F865}">
      <dgm:prSet phldrT="[Text]"/>
      <dgm:spPr/>
      <dgm:t>
        <a:bodyPr/>
        <a:lstStyle/>
        <a:p>
          <a:r>
            <a:rPr lang="en-GB" dirty="0"/>
            <a:t>Planned products or services</a:t>
          </a:r>
        </a:p>
      </dgm:t>
    </dgm:pt>
    <dgm:pt modelId="{FF7DCC57-A857-49BF-9882-840FFAEC1A31}" type="parTrans" cxnId="{08849055-DC91-49DB-8CD5-5229FD086C64}">
      <dgm:prSet/>
      <dgm:spPr/>
      <dgm:t>
        <a:bodyPr/>
        <a:lstStyle/>
        <a:p>
          <a:endParaRPr lang="en-GB"/>
        </a:p>
      </dgm:t>
    </dgm:pt>
    <dgm:pt modelId="{F4233EF9-136D-4A49-ACF5-F4C6D5A5FE54}" type="sibTrans" cxnId="{08849055-DC91-49DB-8CD5-5229FD086C64}">
      <dgm:prSet/>
      <dgm:spPr/>
      <dgm:t>
        <a:bodyPr/>
        <a:lstStyle/>
        <a:p>
          <a:endParaRPr lang="en-GB"/>
        </a:p>
      </dgm:t>
    </dgm:pt>
    <dgm:pt modelId="{14BA1DD4-724A-4164-8B50-DB2BB0C56F5B}">
      <dgm:prSet phldrT="[Text]"/>
      <dgm:spPr/>
      <dgm:t>
        <a:bodyPr/>
        <a:lstStyle/>
        <a:p>
          <a:r>
            <a:rPr lang="en-GB" dirty="0"/>
            <a:t>Tangible deliverables</a:t>
          </a:r>
        </a:p>
      </dgm:t>
    </dgm:pt>
    <dgm:pt modelId="{CB5E3931-555D-4791-9094-87F0C18F03A3}" type="parTrans" cxnId="{DEA07BF4-DB0A-4995-A289-3E17B51C98FF}">
      <dgm:prSet/>
      <dgm:spPr/>
      <dgm:t>
        <a:bodyPr/>
        <a:lstStyle/>
        <a:p>
          <a:endParaRPr lang="en-GB"/>
        </a:p>
      </dgm:t>
    </dgm:pt>
    <dgm:pt modelId="{0266D79F-28AE-470F-9C8D-B88638FD7CD3}" type="sibTrans" cxnId="{DEA07BF4-DB0A-4995-A289-3E17B51C98FF}">
      <dgm:prSet/>
      <dgm:spPr/>
      <dgm:t>
        <a:bodyPr/>
        <a:lstStyle/>
        <a:p>
          <a:endParaRPr lang="en-GB"/>
        </a:p>
      </dgm:t>
    </dgm:pt>
    <dgm:pt modelId="{88DCB6FB-3BB0-4F09-9189-D8B527A4A4A3}" type="pres">
      <dgm:prSet presAssocID="{6BA623A4-FB81-4EDD-87AC-965072AA99F1}" presName="Name0" presStyleCnt="0">
        <dgm:presLayoutVars>
          <dgm:dir/>
          <dgm:resizeHandles val="exact"/>
        </dgm:presLayoutVars>
      </dgm:prSet>
      <dgm:spPr/>
    </dgm:pt>
    <dgm:pt modelId="{6F0C359D-B7CC-4F96-A93F-69C6A65728EC}" type="pres">
      <dgm:prSet presAssocID="{6BA623A4-FB81-4EDD-87AC-965072AA99F1}" presName="fgShape" presStyleLbl="fgShp" presStyleIdx="0" presStyleCnt="1"/>
      <dgm:spPr/>
    </dgm:pt>
    <dgm:pt modelId="{955B1EFC-C5B0-4DDF-A1D5-2AE8063E7B24}" type="pres">
      <dgm:prSet presAssocID="{6BA623A4-FB81-4EDD-87AC-965072AA99F1}" presName="linComp" presStyleCnt="0"/>
      <dgm:spPr/>
    </dgm:pt>
    <dgm:pt modelId="{5F85CAEC-2611-4236-8745-ED4F9E2064E0}" type="pres">
      <dgm:prSet presAssocID="{175F7318-3CE2-486F-A8CF-682E41096020}" presName="compNode" presStyleCnt="0"/>
      <dgm:spPr/>
    </dgm:pt>
    <dgm:pt modelId="{EFB9481F-C95F-41B6-AC97-17069F5572C0}" type="pres">
      <dgm:prSet presAssocID="{175F7318-3CE2-486F-A8CF-682E41096020}" presName="bkgdShape" presStyleLbl="node1" presStyleIdx="0" presStyleCnt="4"/>
      <dgm:spPr/>
    </dgm:pt>
    <dgm:pt modelId="{24270624-10E4-47C3-8315-37C7A688FCD0}" type="pres">
      <dgm:prSet presAssocID="{175F7318-3CE2-486F-A8CF-682E41096020}" presName="nodeTx" presStyleLbl="node1" presStyleIdx="0" presStyleCnt="4">
        <dgm:presLayoutVars>
          <dgm:bulletEnabled val="1"/>
        </dgm:presLayoutVars>
      </dgm:prSet>
      <dgm:spPr/>
    </dgm:pt>
    <dgm:pt modelId="{D80A5870-10C9-45D8-85A3-C8B3D7515D8D}" type="pres">
      <dgm:prSet presAssocID="{175F7318-3CE2-486F-A8CF-682E41096020}" presName="invisiNode" presStyleLbl="node1" presStyleIdx="0" presStyleCnt="4"/>
      <dgm:spPr/>
    </dgm:pt>
    <dgm:pt modelId="{03A645C6-6866-4F5E-95EA-7A108915AB46}" type="pres">
      <dgm:prSet presAssocID="{175F7318-3CE2-486F-A8CF-682E41096020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F844EB9C-773B-4B91-A0CC-395DFDF695F5}" type="pres">
      <dgm:prSet presAssocID="{B3426E33-FD3E-4133-8D5B-10D4249CE028}" presName="sibTrans" presStyleLbl="sibTrans2D1" presStyleIdx="0" presStyleCnt="0"/>
      <dgm:spPr/>
    </dgm:pt>
    <dgm:pt modelId="{44806D08-3389-46B7-9749-06CCBD812FE1}" type="pres">
      <dgm:prSet presAssocID="{012F670A-A485-4FB2-BF47-D1852EA25A3C}" presName="compNode" presStyleCnt="0"/>
      <dgm:spPr/>
    </dgm:pt>
    <dgm:pt modelId="{162027B8-BB19-4E63-BAD7-D9F30EC081C4}" type="pres">
      <dgm:prSet presAssocID="{012F670A-A485-4FB2-BF47-D1852EA25A3C}" presName="bkgdShape" presStyleLbl="node1" presStyleIdx="1" presStyleCnt="4"/>
      <dgm:spPr/>
    </dgm:pt>
    <dgm:pt modelId="{D1253435-A56E-4969-AFC0-5C0486C6923A}" type="pres">
      <dgm:prSet presAssocID="{012F670A-A485-4FB2-BF47-D1852EA25A3C}" presName="nodeTx" presStyleLbl="node1" presStyleIdx="1" presStyleCnt="4">
        <dgm:presLayoutVars>
          <dgm:bulletEnabled val="1"/>
        </dgm:presLayoutVars>
      </dgm:prSet>
      <dgm:spPr/>
    </dgm:pt>
    <dgm:pt modelId="{1EE91C7A-9840-4ADF-A0BF-37B39C78A7D5}" type="pres">
      <dgm:prSet presAssocID="{012F670A-A485-4FB2-BF47-D1852EA25A3C}" presName="invisiNode" presStyleLbl="node1" presStyleIdx="1" presStyleCnt="4"/>
      <dgm:spPr/>
    </dgm:pt>
    <dgm:pt modelId="{8844BAF7-AACF-4A09-BFA9-E67B9788B5D6}" type="pres">
      <dgm:prSet presAssocID="{012F670A-A485-4FB2-BF47-D1852EA25A3C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C5FD0C1-0684-498B-AB87-7A402332C7DE}" type="pres">
      <dgm:prSet presAssocID="{77E01854-A992-4975-AAF3-9CB5E11B58D5}" presName="sibTrans" presStyleLbl="sibTrans2D1" presStyleIdx="0" presStyleCnt="0"/>
      <dgm:spPr/>
    </dgm:pt>
    <dgm:pt modelId="{57C0DBB2-633A-4E3C-BA6A-98386BBD49DD}" type="pres">
      <dgm:prSet presAssocID="{027F8850-75AE-4671-B1EB-2BBF4D941F56}" presName="compNode" presStyleCnt="0"/>
      <dgm:spPr/>
    </dgm:pt>
    <dgm:pt modelId="{ED57BD36-6C92-4CF3-9D88-8E3E593757E3}" type="pres">
      <dgm:prSet presAssocID="{027F8850-75AE-4671-B1EB-2BBF4D941F56}" presName="bkgdShape" presStyleLbl="node1" presStyleIdx="2" presStyleCnt="4"/>
      <dgm:spPr/>
    </dgm:pt>
    <dgm:pt modelId="{94E5D0E1-233C-41A6-AA79-95DA249CB879}" type="pres">
      <dgm:prSet presAssocID="{027F8850-75AE-4671-B1EB-2BBF4D941F56}" presName="nodeTx" presStyleLbl="node1" presStyleIdx="2" presStyleCnt="4">
        <dgm:presLayoutVars>
          <dgm:bulletEnabled val="1"/>
        </dgm:presLayoutVars>
      </dgm:prSet>
      <dgm:spPr/>
    </dgm:pt>
    <dgm:pt modelId="{5C665311-2DB1-474F-B7D7-FC0025230520}" type="pres">
      <dgm:prSet presAssocID="{027F8850-75AE-4671-B1EB-2BBF4D941F56}" presName="invisiNode" presStyleLbl="node1" presStyleIdx="2" presStyleCnt="4"/>
      <dgm:spPr/>
    </dgm:pt>
    <dgm:pt modelId="{F7B9250A-E490-4E19-A6A1-FD8E47F2D1A5}" type="pres">
      <dgm:prSet presAssocID="{027F8850-75AE-4671-B1EB-2BBF4D941F56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D8C1600-B8E5-4505-82B8-69A66E0D10F3}" type="pres">
      <dgm:prSet presAssocID="{75810B23-37FF-43B0-BB66-BE55601416F5}" presName="sibTrans" presStyleLbl="sibTrans2D1" presStyleIdx="0" presStyleCnt="0"/>
      <dgm:spPr/>
    </dgm:pt>
    <dgm:pt modelId="{52307652-673C-4B14-9295-6ADF8EF66730}" type="pres">
      <dgm:prSet presAssocID="{2EBD38D1-5E27-4ADB-AD25-29717FD3AD86}" presName="compNode" presStyleCnt="0"/>
      <dgm:spPr/>
    </dgm:pt>
    <dgm:pt modelId="{37BAD381-E5EE-40C0-BBE3-330F18976BF3}" type="pres">
      <dgm:prSet presAssocID="{2EBD38D1-5E27-4ADB-AD25-29717FD3AD86}" presName="bkgdShape" presStyleLbl="node1" presStyleIdx="3" presStyleCnt="4"/>
      <dgm:spPr/>
    </dgm:pt>
    <dgm:pt modelId="{E9E0F8F6-1B1C-4A17-9821-58D393EB9DD0}" type="pres">
      <dgm:prSet presAssocID="{2EBD38D1-5E27-4ADB-AD25-29717FD3AD86}" presName="nodeTx" presStyleLbl="node1" presStyleIdx="3" presStyleCnt="4">
        <dgm:presLayoutVars>
          <dgm:bulletEnabled val="1"/>
        </dgm:presLayoutVars>
      </dgm:prSet>
      <dgm:spPr/>
    </dgm:pt>
    <dgm:pt modelId="{8BEFFE76-CE6A-42A1-845E-B66C6C932D82}" type="pres">
      <dgm:prSet presAssocID="{2EBD38D1-5E27-4ADB-AD25-29717FD3AD86}" presName="invisiNode" presStyleLbl="node1" presStyleIdx="3" presStyleCnt="4"/>
      <dgm:spPr/>
    </dgm:pt>
    <dgm:pt modelId="{09CA92D3-329E-4D14-979B-3DE519FBF9D4}" type="pres">
      <dgm:prSet presAssocID="{2EBD38D1-5E27-4ADB-AD25-29717FD3AD86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Pencil"/>
        </a:ext>
      </dgm:extLst>
    </dgm:pt>
  </dgm:ptLst>
  <dgm:cxnLst>
    <dgm:cxn modelId="{B541FA04-8FC4-4EA7-B071-2C421AA3DE29}" type="presOf" srcId="{027F8850-75AE-4671-B1EB-2BBF4D941F56}" destId="{ED57BD36-6C92-4CF3-9D88-8E3E593757E3}" srcOrd="0" destOrd="0" presId="urn:microsoft.com/office/officeart/2005/8/layout/hList7"/>
    <dgm:cxn modelId="{F19ACA06-618C-4619-B335-6B79DF94229B}" type="presOf" srcId="{175F7318-3CE2-486F-A8CF-682E41096020}" destId="{24270624-10E4-47C3-8315-37C7A688FCD0}" srcOrd="1" destOrd="0" presId="urn:microsoft.com/office/officeart/2005/8/layout/hList7"/>
    <dgm:cxn modelId="{87249109-243A-4285-AABB-A5EB46A80B5A}" type="presOf" srcId="{14BA1DD4-724A-4164-8B50-DB2BB0C56F5B}" destId="{94E5D0E1-233C-41A6-AA79-95DA249CB879}" srcOrd="1" destOrd="1" presId="urn:microsoft.com/office/officeart/2005/8/layout/hList7"/>
    <dgm:cxn modelId="{76E0E40A-ED77-488E-8537-16FD7B536113}" srcId="{6BA623A4-FB81-4EDD-87AC-965072AA99F1}" destId="{027F8850-75AE-4671-B1EB-2BBF4D941F56}" srcOrd="2" destOrd="0" parTransId="{1D0D1736-97CA-4664-B232-F8557B6F3B36}" sibTransId="{75810B23-37FF-43B0-BB66-BE55601416F5}"/>
    <dgm:cxn modelId="{7CFF5A15-A602-40EE-A005-E1AA1DEFD4F9}" type="presOf" srcId="{75810B23-37FF-43B0-BB66-BE55601416F5}" destId="{1D8C1600-B8E5-4505-82B8-69A66E0D10F3}" srcOrd="0" destOrd="0" presId="urn:microsoft.com/office/officeart/2005/8/layout/hList7"/>
    <dgm:cxn modelId="{2F193628-269D-43BD-8229-D1390AD8683F}" type="presOf" srcId="{B3426E33-FD3E-4133-8D5B-10D4249CE028}" destId="{F844EB9C-773B-4B91-A0CC-395DFDF695F5}" srcOrd="0" destOrd="0" presId="urn:microsoft.com/office/officeart/2005/8/layout/hList7"/>
    <dgm:cxn modelId="{C76E6338-7757-4E06-AA96-6A99EE435DC6}" type="presOf" srcId="{FAA90A1C-3F07-4BEB-BD52-332DDC0B001B}" destId="{24270624-10E4-47C3-8315-37C7A688FCD0}" srcOrd="1" destOrd="2" presId="urn:microsoft.com/office/officeart/2005/8/layout/hList7"/>
    <dgm:cxn modelId="{9971C55D-B2D2-446B-AB29-923647C87E2A}" srcId="{175F7318-3CE2-486F-A8CF-682E41096020}" destId="{4DE0B165-672C-4036-B518-AE844301A40C}" srcOrd="2" destOrd="0" parTransId="{6B7B12E4-B41C-4752-A6EC-25073D3FD1D6}" sibTransId="{B757A19B-DF5F-4104-9FE7-9E7C78412A2C}"/>
    <dgm:cxn modelId="{CA098561-2358-49FD-980E-769745EAD322}" srcId="{6BA623A4-FB81-4EDD-87AC-965072AA99F1}" destId="{012F670A-A485-4FB2-BF47-D1852EA25A3C}" srcOrd="1" destOrd="0" parTransId="{5C7C6478-A104-4E93-927D-2973D05BE035}" sibTransId="{77E01854-A992-4975-AAF3-9CB5E11B58D5}"/>
    <dgm:cxn modelId="{01735642-BC46-4458-AB2C-084830C7752C}" srcId="{175F7318-3CE2-486F-A8CF-682E41096020}" destId="{FAA90A1C-3F07-4BEB-BD52-332DDC0B001B}" srcOrd="1" destOrd="0" parTransId="{93E01861-545D-48BE-81A2-A4746C116876}" sibTransId="{FD5A47A7-75DE-4350-97F0-465DCC1DBC87}"/>
    <dgm:cxn modelId="{7D961344-4D79-48C4-B421-01FBF6763930}" srcId="{6BA623A4-FB81-4EDD-87AC-965072AA99F1}" destId="{2EBD38D1-5E27-4ADB-AD25-29717FD3AD86}" srcOrd="3" destOrd="0" parTransId="{87E5C920-9A1C-49ED-A842-893627455C9B}" sibTransId="{4AE0BC35-7F4C-4952-9CEC-8A49869FD1EC}"/>
    <dgm:cxn modelId="{3E293251-B232-43D4-8698-B034E21CA5D6}" type="presOf" srcId="{1DE460B2-FD0D-4110-9434-7F01DF82D58A}" destId="{EFB9481F-C95F-41B6-AC97-17069F5572C0}" srcOrd="0" destOrd="1" presId="urn:microsoft.com/office/officeart/2005/8/layout/hList7"/>
    <dgm:cxn modelId="{D0D48753-FED1-487D-993D-F095AF26B933}" type="presOf" srcId="{027F8850-75AE-4671-B1EB-2BBF4D941F56}" destId="{94E5D0E1-233C-41A6-AA79-95DA249CB879}" srcOrd="1" destOrd="0" presId="urn:microsoft.com/office/officeart/2005/8/layout/hList7"/>
    <dgm:cxn modelId="{57830A55-DA96-400C-9617-4824A3033B82}" type="presOf" srcId="{012F670A-A485-4FB2-BF47-D1852EA25A3C}" destId="{D1253435-A56E-4969-AFC0-5C0486C6923A}" srcOrd="1" destOrd="0" presId="urn:microsoft.com/office/officeart/2005/8/layout/hList7"/>
    <dgm:cxn modelId="{08849055-DC91-49DB-8CD5-5229FD086C64}" srcId="{2EBD38D1-5E27-4ADB-AD25-29717FD3AD86}" destId="{7985D2B3-E492-42FB-91A4-3389C288F865}" srcOrd="0" destOrd="0" parTransId="{FF7DCC57-A857-49BF-9882-840FFAEC1A31}" sibTransId="{F4233EF9-136D-4A49-ACF5-F4C6D5A5FE54}"/>
    <dgm:cxn modelId="{07B0B455-63E9-4100-B955-0B6B7B79FF86}" type="presOf" srcId="{2EBD38D1-5E27-4ADB-AD25-29717FD3AD86}" destId="{E9E0F8F6-1B1C-4A17-9821-58D393EB9DD0}" srcOrd="1" destOrd="0" presId="urn:microsoft.com/office/officeart/2005/8/layout/hList7"/>
    <dgm:cxn modelId="{DF2B8976-9B87-451C-BAFF-3D1BBE82EB5C}" type="presOf" srcId="{67960B3C-F233-421F-BEB7-391CC7135468}" destId="{D1253435-A56E-4969-AFC0-5C0486C6923A}" srcOrd="1" destOrd="1" presId="urn:microsoft.com/office/officeart/2005/8/layout/hList7"/>
    <dgm:cxn modelId="{BC198F76-723A-4363-9AE2-B61F4F05C2F6}" type="presOf" srcId="{FAA90A1C-3F07-4BEB-BD52-332DDC0B001B}" destId="{EFB9481F-C95F-41B6-AC97-17069F5572C0}" srcOrd="0" destOrd="2" presId="urn:microsoft.com/office/officeart/2005/8/layout/hList7"/>
    <dgm:cxn modelId="{68C8D178-B2B2-4B6A-A6CF-38137E34EE0D}" type="presOf" srcId="{67960B3C-F233-421F-BEB7-391CC7135468}" destId="{162027B8-BB19-4E63-BAD7-D9F30EC081C4}" srcOrd="0" destOrd="1" presId="urn:microsoft.com/office/officeart/2005/8/layout/hList7"/>
    <dgm:cxn modelId="{874B2B7E-12D8-4DD9-9F78-7A66D25C7F8C}" type="presOf" srcId="{1DE460B2-FD0D-4110-9434-7F01DF82D58A}" destId="{24270624-10E4-47C3-8315-37C7A688FCD0}" srcOrd="1" destOrd="1" presId="urn:microsoft.com/office/officeart/2005/8/layout/hList7"/>
    <dgm:cxn modelId="{738DFF97-AFCF-487F-8475-318B32AD1B23}" type="presOf" srcId="{6BA623A4-FB81-4EDD-87AC-965072AA99F1}" destId="{88DCB6FB-3BB0-4F09-9189-D8B527A4A4A3}" srcOrd="0" destOrd="0" presId="urn:microsoft.com/office/officeart/2005/8/layout/hList7"/>
    <dgm:cxn modelId="{F5EBE39B-1C64-4A8B-9590-029D4298A08A}" type="presOf" srcId="{7985D2B3-E492-42FB-91A4-3389C288F865}" destId="{E9E0F8F6-1B1C-4A17-9821-58D393EB9DD0}" srcOrd="1" destOrd="1" presId="urn:microsoft.com/office/officeart/2005/8/layout/hList7"/>
    <dgm:cxn modelId="{D881F5A0-F754-495A-A24A-4E56E98A0469}" type="presOf" srcId="{4DE0B165-672C-4036-B518-AE844301A40C}" destId="{24270624-10E4-47C3-8315-37C7A688FCD0}" srcOrd="1" destOrd="3" presId="urn:microsoft.com/office/officeart/2005/8/layout/hList7"/>
    <dgm:cxn modelId="{A07A3FAD-54B1-458D-88F1-CA832B75EB32}" type="presOf" srcId="{14BA1DD4-724A-4164-8B50-DB2BB0C56F5B}" destId="{ED57BD36-6C92-4CF3-9D88-8E3E593757E3}" srcOrd="0" destOrd="1" presId="urn:microsoft.com/office/officeart/2005/8/layout/hList7"/>
    <dgm:cxn modelId="{878449B5-BA46-43EF-8D55-F4D0289FE5AA}" type="presOf" srcId="{7985D2B3-E492-42FB-91A4-3389C288F865}" destId="{37BAD381-E5EE-40C0-BBE3-330F18976BF3}" srcOrd="0" destOrd="1" presId="urn:microsoft.com/office/officeart/2005/8/layout/hList7"/>
    <dgm:cxn modelId="{523F3AC8-F5E9-438A-8829-994B2DCD7311}" type="presOf" srcId="{012F670A-A485-4FB2-BF47-D1852EA25A3C}" destId="{162027B8-BB19-4E63-BAD7-D9F30EC081C4}" srcOrd="0" destOrd="0" presId="urn:microsoft.com/office/officeart/2005/8/layout/hList7"/>
    <dgm:cxn modelId="{5E50D1D1-B124-47BD-AFFA-961CD0F2DF69}" type="presOf" srcId="{77E01854-A992-4975-AAF3-9CB5E11B58D5}" destId="{9C5FD0C1-0684-498B-AB87-7A402332C7DE}" srcOrd="0" destOrd="0" presId="urn:microsoft.com/office/officeart/2005/8/layout/hList7"/>
    <dgm:cxn modelId="{C48DC8DB-4DDE-425E-B21E-10400E1A60AE}" type="presOf" srcId="{2EBD38D1-5E27-4ADB-AD25-29717FD3AD86}" destId="{37BAD381-E5EE-40C0-BBE3-330F18976BF3}" srcOrd="0" destOrd="0" presId="urn:microsoft.com/office/officeart/2005/8/layout/hList7"/>
    <dgm:cxn modelId="{8C2F16DC-0610-4A00-886B-75BA1D9590EB}" srcId="{6BA623A4-FB81-4EDD-87AC-965072AA99F1}" destId="{175F7318-3CE2-486F-A8CF-682E41096020}" srcOrd="0" destOrd="0" parTransId="{AA1C7F46-2541-481B-AD6F-46E71DBBE4BD}" sibTransId="{B3426E33-FD3E-4133-8D5B-10D4249CE028}"/>
    <dgm:cxn modelId="{C84C71EB-232C-437C-9F1A-3238B591F428}" srcId="{175F7318-3CE2-486F-A8CF-682E41096020}" destId="{1DE460B2-FD0D-4110-9434-7F01DF82D58A}" srcOrd="0" destOrd="0" parTransId="{04BF3591-A18B-4644-AEEF-93DA92932B4A}" sibTransId="{52ED9E5D-8225-4CAA-87DF-004CB48B8E9B}"/>
    <dgm:cxn modelId="{89DDB1EF-4471-42DD-9ABE-A9FC48D3A81C}" type="presOf" srcId="{4DE0B165-672C-4036-B518-AE844301A40C}" destId="{EFB9481F-C95F-41B6-AC97-17069F5572C0}" srcOrd="0" destOrd="3" presId="urn:microsoft.com/office/officeart/2005/8/layout/hList7"/>
    <dgm:cxn modelId="{927ECBF1-990E-4DA0-852D-22F197C6E174}" srcId="{012F670A-A485-4FB2-BF47-D1852EA25A3C}" destId="{67960B3C-F233-421F-BEB7-391CC7135468}" srcOrd="0" destOrd="0" parTransId="{E820BF7C-1BCB-4F7A-8516-E1D56D4EAA25}" sibTransId="{16C036D2-6C29-4B11-9BD7-2ADFDB3E7115}"/>
    <dgm:cxn modelId="{DEA07BF4-DB0A-4995-A289-3E17B51C98FF}" srcId="{027F8850-75AE-4671-B1EB-2BBF4D941F56}" destId="{14BA1DD4-724A-4164-8B50-DB2BB0C56F5B}" srcOrd="0" destOrd="0" parTransId="{CB5E3931-555D-4791-9094-87F0C18F03A3}" sibTransId="{0266D79F-28AE-470F-9C8D-B88638FD7CD3}"/>
    <dgm:cxn modelId="{B41274F5-5798-479C-8200-2B79460E808F}" type="presOf" srcId="{175F7318-3CE2-486F-A8CF-682E41096020}" destId="{EFB9481F-C95F-41B6-AC97-17069F5572C0}" srcOrd="0" destOrd="0" presId="urn:microsoft.com/office/officeart/2005/8/layout/hList7"/>
    <dgm:cxn modelId="{C3C6FF28-086B-4759-B26E-4EC32B20A185}" type="presParOf" srcId="{88DCB6FB-3BB0-4F09-9189-D8B527A4A4A3}" destId="{6F0C359D-B7CC-4F96-A93F-69C6A65728EC}" srcOrd="0" destOrd="0" presId="urn:microsoft.com/office/officeart/2005/8/layout/hList7"/>
    <dgm:cxn modelId="{CF6E20D7-1516-4286-8B9E-0D00654AB46D}" type="presParOf" srcId="{88DCB6FB-3BB0-4F09-9189-D8B527A4A4A3}" destId="{955B1EFC-C5B0-4DDF-A1D5-2AE8063E7B24}" srcOrd="1" destOrd="0" presId="urn:microsoft.com/office/officeart/2005/8/layout/hList7"/>
    <dgm:cxn modelId="{B9BF3200-E379-4629-9264-5F1B0DE66852}" type="presParOf" srcId="{955B1EFC-C5B0-4DDF-A1D5-2AE8063E7B24}" destId="{5F85CAEC-2611-4236-8745-ED4F9E2064E0}" srcOrd="0" destOrd="0" presId="urn:microsoft.com/office/officeart/2005/8/layout/hList7"/>
    <dgm:cxn modelId="{8EA5CFDC-B516-4362-AD0B-1A429CAB3956}" type="presParOf" srcId="{5F85CAEC-2611-4236-8745-ED4F9E2064E0}" destId="{EFB9481F-C95F-41B6-AC97-17069F5572C0}" srcOrd="0" destOrd="0" presId="urn:microsoft.com/office/officeart/2005/8/layout/hList7"/>
    <dgm:cxn modelId="{E03F058F-DF93-428E-A6E5-60E2A9CD4375}" type="presParOf" srcId="{5F85CAEC-2611-4236-8745-ED4F9E2064E0}" destId="{24270624-10E4-47C3-8315-37C7A688FCD0}" srcOrd="1" destOrd="0" presId="urn:microsoft.com/office/officeart/2005/8/layout/hList7"/>
    <dgm:cxn modelId="{241AB995-9FB2-4741-A74B-9C67E89606CD}" type="presParOf" srcId="{5F85CAEC-2611-4236-8745-ED4F9E2064E0}" destId="{D80A5870-10C9-45D8-85A3-C8B3D7515D8D}" srcOrd="2" destOrd="0" presId="urn:microsoft.com/office/officeart/2005/8/layout/hList7"/>
    <dgm:cxn modelId="{37CE601A-D7CF-4885-B11D-7380D7E13909}" type="presParOf" srcId="{5F85CAEC-2611-4236-8745-ED4F9E2064E0}" destId="{03A645C6-6866-4F5E-95EA-7A108915AB46}" srcOrd="3" destOrd="0" presId="urn:microsoft.com/office/officeart/2005/8/layout/hList7"/>
    <dgm:cxn modelId="{EA7469B8-4182-488A-ACEA-BE4E297035CF}" type="presParOf" srcId="{955B1EFC-C5B0-4DDF-A1D5-2AE8063E7B24}" destId="{F844EB9C-773B-4B91-A0CC-395DFDF695F5}" srcOrd="1" destOrd="0" presId="urn:microsoft.com/office/officeart/2005/8/layout/hList7"/>
    <dgm:cxn modelId="{32DDB320-8FF0-4D14-9767-F569D2EC4744}" type="presParOf" srcId="{955B1EFC-C5B0-4DDF-A1D5-2AE8063E7B24}" destId="{44806D08-3389-46B7-9749-06CCBD812FE1}" srcOrd="2" destOrd="0" presId="urn:microsoft.com/office/officeart/2005/8/layout/hList7"/>
    <dgm:cxn modelId="{CDCA4E3A-C059-4A43-9538-A0562DFC77A1}" type="presParOf" srcId="{44806D08-3389-46B7-9749-06CCBD812FE1}" destId="{162027B8-BB19-4E63-BAD7-D9F30EC081C4}" srcOrd="0" destOrd="0" presId="urn:microsoft.com/office/officeart/2005/8/layout/hList7"/>
    <dgm:cxn modelId="{2588D9A1-E2C6-48EE-8A74-8B0EF1649B38}" type="presParOf" srcId="{44806D08-3389-46B7-9749-06CCBD812FE1}" destId="{D1253435-A56E-4969-AFC0-5C0486C6923A}" srcOrd="1" destOrd="0" presId="urn:microsoft.com/office/officeart/2005/8/layout/hList7"/>
    <dgm:cxn modelId="{A4344134-B5ED-4E1B-AA58-70DF72B64C43}" type="presParOf" srcId="{44806D08-3389-46B7-9749-06CCBD812FE1}" destId="{1EE91C7A-9840-4ADF-A0BF-37B39C78A7D5}" srcOrd="2" destOrd="0" presId="urn:microsoft.com/office/officeart/2005/8/layout/hList7"/>
    <dgm:cxn modelId="{77D47DBF-1B1B-4BFF-BE51-0A08A5E5A9E2}" type="presParOf" srcId="{44806D08-3389-46B7-9749-06CCBD812FE1}" destId="{8844BAF7-AACF-4A09-BFA9-E67B9788B5D6}" srcOrd="3" destOrd="0" presId="urn:microsoft.com/office/officeart/2005/8/layout/hList7"/>
    <dgm:cxn modelId="{13861EC4-0D2D-412F-9B42-F870049C509B}" type="presParOf" srcId="{955B1EFC-C5B0-4DDF-A1D5-2AE8063E7B24}" destId="{9C5FD0C1-0684-498B-AB87-7A402332C7DE}" srcOrd="3" destOrd="0" presId="urn:microsoft.com/office/officeart/2005/8/layout/hList7"/>
    <dgm:cxn modelId="{14DA370A-CE28-429D-8703-6939B5A4E764}" type="presParOf" srcId="{955B1EFC-C5B0-4DDF-A1D5-2AE8063E7B24}" destId="{57C0DBB2-633A-4E3C-BA6A-98386BBD49DD}" srcOrd="4" destOrd="0" presId="urn:microsoft.com/office/officeart/2005/8/layout/hList7"/>
    <dgm:cxn modelId="{13CB2CB7-01DB-4233-A476-0569E319459D}" type="presParOf" srcId="{57C0DBB2-633A-4E3C-BA6A-98386BBD49DD}" destId="{ED57BD36-6C92-4CF3-9D88-8E3E593757E3}" srcOrd="0" destOrd="0" presId="urn:microsoft.com/office/officeart/2005/8/layout/hList7"/>
    <dgm:cxn modelId="{76065734-8F2A-4A53-ADF8-29A34D4EF579}" type="presParOf" srcId="{57C0DBB2-633A-4E3C-BA6A-98386BBD49DD}" destId="{94E5D0E1-233C-41A6-AA79-95DA249CB879}" srcOrd="1" destOrd="0" presId="urn:microsoft.com/office/officeart/2005/8/layout/hList7"/>
    <dgm:cxn modelId="{D496E517-DD2C-49B6-8A69-F2CF39BD7386}" type="presParOf" srcId="{57C0DBB2-633A-4E3C-BA6A-98386BBD49DD}" destId="{5C665311-2DB1-474F-B7D7-FC0025230520}" srcOrd="2" destOrd="0" presId="urn:microsoft.com/office/officeart/2005/8/layout/hList7"/>
    <dgm:cxn modelId="{5DE5C8F0-A32B-428D-84D3-21E15C314F2D}" type="presParOf" srcId="{57C0DBB2-633A-4E3C-BA6A-98386BBD49DD}" destId="{F7B9250A-E490-4E19-A6A1-FD8E47F2D1A5}" srcOrd="3" destOrd="0" presId="urn:microsoft.com/office/officeart/2005/8/layout/hList7"/>
    <dgm:cxn modelId="{BC3855D7-C6C9-4309-A0DC-58A47E93249B}" type="presParOf" srcId="{955B1EFC-C5B0-4DDF-A1D5-2AE8063E7B24}" destId="{1D8C1600-B8E5-4505-82B8-69A66E0D10F3}" srcOrd="5" destOrd="0" presId="urn:microsoft.com/office/officeart/2005/8/layout/hList7"/>
    <dgm:cxn modelId="{DCCFB9C3-B8B6-4E13-9ECE-5C4BD39AC742}" type="presParOf" srcId="{955B1EFC-C5B0-4DDF-A1D5-2AE8063E7B24}" destId="{52307652-673C-4B14-9295-6ADF8EF66730}" srcOrd="6" destOrd="0" presId="urn:microsoft.com/office/officeart/2005/8/layout/hList7"/>
    <dgm:cxn modelId="{5ACA3CD3-E935-4457-9A20-FD68B01D0064}" type="presParOf" srcId="{52307652-673C-4B14-9295-6ADF8EF66730}" destId="{37BAD381-E5EE-40C0-BBE3-330F18976BF3}" srcOrd="0" destOrd="0" presId="urn:microsoft.com/office/officeart/2005/8/layout/hList7"/>
    <dgm:cxn modelId="{E2F1056F-DB34-4100-974F-4DD7C95A5307}" type="presParOf" srcId="{52307652-673C-4B14-9295-6ADF8EF66730}" destId="{E9E0F8F6-1B1C-4A17-9821-58D393EB9DD0}" srcOrd="1" destOrd="0" presId="urn:microsoft.com/office/officeart/2005/8/layout/hList7"/>
    <dgm:cxn modelId="{3775DC54-CD24-4FBE-B35D-1DEC28E5E2B5}" type="presParOf" srcId="{52307652-673C-4B14-9295-6ADF8EF66730}" destId="{8BEFFE76-CE6A-42A1-845E-B66C6C932D82}" srcOrd="2" destOrd="0" presId="urn:microsoft.com/office/officeart/2005/8/layout/hList7"/>
    <dgm:cxn modelId="{9A32573E-47E7-424D-839B-F17ED2FBDC20}" type="presParOf" srcId="{52307652-673C-4B14-9295-6ADF8EF66730}" destId="{09CA92D3-329E-4D14-979B-3DE519FBF9D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33516A-A4A5-4BC2-BAD8-B897A180726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EF94A13-F87D-461A-8A7A-E0BBFA9557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It was required </a:t>
          </a:r>
          <a:endParaRPr lang="en-US" sz="2400" dirty="0"/>
        </a:p>
      </dgm:t>
    </dgm:pt>
    <dgm:pt modelId="{51C74EC3-8F3C-4FDB-81A7-72A497AB92C2}" type="parTrans" cxnId="{1FB489B9-166D-4FC5-8C6D-B156AFA0E5E2}">
      <dgm:prSet/>
      <dgm:spPr/>
      <dgm:t>
        <a:bodyPr/>
        <a:lstStyle/>
        <a:p>
          <a:endParaRPr lang="en-US"/>
        </a:p>
      </dgm:t>
    </dgm:pt>
    <dgm:pt modelId="{4F99A1AA-0E6A-403C-A1A1-FD72AD8DFB7B}" type="sibTrans" cxnId="{1FB489B9-166D-4FC5-8C6D-B156AFA0E5E2}">
      <dgm:prSet/>
      <dgm:spPr/>
      <dgm:t>
        <a:bodyPr/>
        <a:lstStyle/>
        <a:p>
          <a:endParaRPr lang="en-US"/>
        </a:p>
      </dgm:t>
    </dgm:pt>
    <dgm:pt modelId="{AC68A4AE-3CF5-4E5B-8D7E-DE14CA7CB6B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It was beneficial </a:t>
          </a:r>
          <a:endParaRPr lang="en-US" sz="2400" dirty="0"/>
        </a:p>
      </dgm:t>
    </dgm:pt>
    <dgm:pt modelId="{932FD8F0-42A3-4F41-8759-DCBD62870BD9}" type="parTrans" cxnId="{6D9052C1-F9F8-4BA9-BB9F-E6C66A48DB9D}">
      <dgm:prSet/>
      <dgm:spPr/>
      <dgm:t>
        <a:bodyPr/>
        <a:lstStyle/>
        <a:p>
          <a:endParaRPr lang="en-US"/>
        </a:p>
      </dgm:t>
    </dgm:pt>
    <dgm:pt modelId="{7BCE2EDE-9203-4B26-B4DA-653D58FF8A6B}" type="sibTrans" cxnId="{6D9052C1-F9F8-4BA9-BB9F-E6C66A48DB9D}">
      <dgm:prSet/>
      <dgm:spPr/>
      <dgm:t>
        <a:bodyPr/>
        <a:lstStyle/>
        <a:p>
          <a:endParaRPr lang="en-US"/>
        </a:p>
      </dgm:t>
    </dgm:pt>
    <dgm:pt modelId="{5E7FBC27-7828-47AA-B008-41DCA23E29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It had a wide reach </a:t>
          </a:r>
        </a:p>
      </dgm:t>
    </dgm:pt>
    <dgm:pt modelId="{D6CCDA47-DF2E-418B-AB12-BFB163ED8A5C}" type="parTrans" cxnId="{151C1CEB-3291-4CB1-B05E-DB11D1717CF6}">
      <dgm:prSet/>
      <dgm:spPr/>
      <dgm:t>
        <a:bodyPr/>
        <a:lstStyle/>
        <a:p>
          <a:endParaRPr lang="en-US"/>
        </a:p>
      </dgm:t>
    </dgm:pt>
    <dgm:pt modelId="{B8AE2543-F352-4038-B7C1-B7DC17DC6F8F}" type="sibTrans" cxnId="{151C1CEB-3291-4CB1-B05E-DB11D1717CF6}">
      <dgm:prSet/>
      <dgm:spPr/>
      <dgm:t>
        <a:bodyPr/>
        <a:lstStyle/>
        <a:p>
          <a:endParaRPr lang="en-US"/>
        </a:p>
      </dgm:t>
    </dgm:pt>
    <dgm:pt modelId="{77229ABD-9A98-4420-B001-AFC86C17C2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It added value</a:t>
          </a:r>
          <a:endParaRPr lang="en-US" sz="2400" dirty="0"/>
        </a:p>
      </dgm:t>
    </dgm:pt>
    <dgm:pt modelId="{A44A617E-3E85-41EB-B56F-998D9385BFDD}" type="parTrans" cxnId="{204B5213-A629-4312-9B55-8A785E0AF569}">
      <dgm:prSet/>
      <dgm:spPr/>
      <dgm:t>
        <a:bodyPr/>
        <a:lstStyle/>
        <a:p>
          <a:endParaRPr lang="en-US"/>
        </a:p>
      </dgm:t>
    </dgm:pt>
    <dgm:pt modelId="{0D81D5A3-F045-4B68-A910-52DFE87C3DF5}" type="sibTrans" cxnId="{204B5213-A629-4312-9B55-8A785E0AF569}">
      <dgm:prSet/>
      <dgm:spPr/>
      <dgm:t>
        <a:bodyPr/>
        <a:lstStyle/>
        <a:p>
          <a:endParaRPr lang="en-US"/>
        </a:p>
      </dgm:t>
    </dgm:pt>
    <dgm:pt modelId="{6FADDC67-130D-4A4B-94F0-05E56A1C55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It was effective </a:t>
          </a:r>
          <a:endParaRPr lang="en-US" sz="2400" dirty="0"/>
        </a:p>
      </dgm:t>
    </dgm:pt>
    <dgm:pt modelId="{79B31418-775C-4838-AE75-C913681EFF3D}" type="parTrans" cxnId="{5FA71B46-4021-4492-9D1E-0C35E152C2E4}">
      <dgm:prSet/>
      <dgm:spPr/>
      <dgm:t>
        <a:bodyPr/>
        <a:lstStyle/>
        <a:p>
          <a:endParaRPr lang="en-US"/>
        </a:p>
      </dgm:t>
    </dgm:pt>
    <dgm:pt modelId="{6342381D-3724-4824-9494-D0A607FA25AD}" type="sibTrans" cxnId="{5FA71B46-4021-4492-9D1E-0C35E152C2E4}">
      <dgm:prSet/>
      <dgm:spPr/>
      <dgm:t>
        <a:bodyPr/>
        <a:lstStyle/>
        <a:p>
          <a:endParaRPr lang="en-US"/>
        </a:p>
      </dgm:t>
    </dgm:pt>
    <dgm:pt modelId="{8BBD23CC-15C7-48D6-A933-B4EC2C9178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It made a difference </a:t>
          </a:r>
          <a:endParaRPr lang="en-US" sz="2400" dirty="0"/>
        </a:p>
      </dgm:t>
    </dgm:pt>
    <dgm:pt modelId="{4E3EDBF4-C035-40AE-8D37-7053164F96DD}" type="parTrans" cxnId="{0C85E2AD-60C0-46D2-8EAF-8D35441243F3}">
      <dgm:prSet/>
      <dgm:spPr/>
      <dgm:t>
        <a:bodyPr/>
        <a:lstStyle/>
        <a:p>
          <a:endParaRPr lang="en-US"/>
        </a:p>
      </dgm:t>
    </dgm:pt>
    <dgm:pt modelId="{B5747B97-1E19-4CE1-A402-B1B6CCF2E35D}" type="sibTrans" cxnId="{0C85E2AD-60C0-46D2-8EAF-8D35441243F3}">
      <dgm:prSet/>
      <dgm:spPr/>
      <dgm:t>
        <a:bodyPr/>
        <a:lstStyle/>
        <a:p>
          <a:endParaRPr lang="en-US"/>
        </a:p>
      </dgm:t>
    </dgm:pt>
    <dgm:pt modelId="{530CC58F-7066-422A-B494-E9BB0F1C2D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It led to growth or improvement over time</a:t>
          </a:r>
        </a:p>
      </dgm:t>
    </dgm:pt>
    <dgm:pt modelId="{A4A34DF2-29D2-482F-ABC0-E3FA3227ECF5}" type="parTrans" cxnId="{2B1AE008-317B-4643-85D7-FA6AED5A6739}">
      <dgm:prSet/>
      <dgm:spPr/>
      <dgm:t>
        <a:bodyPr/>
        <a:lstStyle/>
        <a:p>
          <a:endParaRPr lang="en-GB"/>
        </a:p>
      </dgm:t>
    </dgm:pt>
    <dgm:pt modelId="{826A4202-862E-409A-9AFB-8668D7650EB0}" type="sibTrans" cxnId="{2B1AE008-317B-4643-85D7-FA6AED5A6739}">
      <dgm:prSet/>
      <dgm:spPr/>
      <dgm:t>
        <a:bodyPr/>
        <a:lstStyle/>
        <a:p>
          <a:endParaRPr lang="en-GB"/>
        </a:p>
      </dgm:t>
    </dgm:pt>
    <dgm:pt modelId="{0EBBC226-6579-4BE5-848E-6B55FC06CC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/>
            <a:t>It was unique</a:t>
          </a:r>
        </a:p>
      </dgm:t>
    </dgm:pt>
    <dgm:pt modelId="{6D07AC98-FBE8-4D97-B019-1CBAB4C8976A}" type="parTrans" cxnId="{3FF9CB63-01FD-421B-9D02-B5FE95AE8088}">
      <dgm:prSet/>
      <dgm:spPr/>
      <dgm:t>
        <a:bodyPr/>
        <a:lstStyle/>
        <a:p>
          <a:endParaRPr lang="en-GB"/>
        </a:p>
      </dgm:t>
    </dgm:pt>
    <dgm:pt modelId="{0C14A113-919B-47E3-B3E6-72F2637CCD60}" type="sibTrans" cxnId="{3FF9CB63-01FD-421B-9D02-B5FE95AE8088}">
      <dgm:prSet/>
      <dgm:spPr/>
      <dgm:t>
        <a:bodyPr/>
        <a:lstStyle/>
        <a:p>
          <a:endParaRPr lang="en-GB"/>
        </a:p>
      </dgm:t>
    </dgm:pt>
    <dgm:pt modelId="{F7D5CA29-79FC-4CA4-8E03-C01AADCBB639}" type="pres">
      <dgm:prSet presAssocID="{9C33516A-A4A5-4BC2-BAD8-B897A1807266}" presName="root" presStyleCnt="0">
        <dgm:presLayoutVars>
          <dgm:dir/>
          <dgm:resizeHandles val="exact"/>
        </dgm:presLayoutVars>
      </dgm:prSet>
      <dgm:spPr/>
    </dgm:pt>
    <dgm:pt modelId="{A0061B0B-BB08-4FA9-B2D6-F6CAB5C5F6C7}" type="pres">
      <dgm:prSet presAssocID="{5EF94A13-F87D-461A-8A7A-E0BBFA9557A8}" presName="compNode" presStyleCnt="0"/>
      <dgm:spPr/>
    </dgm:pt>
    <dgm:pt modelId="{569DA0CD-3FB2-4CA9-848E-173386D6FE73}" type="pres">
      <dgm:prSet presAssocID="{5EF94A13-F87D-461A-8A7A-E0BBFA9557A8}" presName="bgRect" presStyleLbl="bgShp" presStyleIdx="0" presStyleCnt="8"/>
      <dgm:spPr/>
    </dgm:pt>
    <dgm:pt modelId="{17961A40-631B-43D8-AE5C-52DDF1578B27}" type="pres">
      <dgm:prSet presAssocID="{5EF94A13-F87D-461A-8A7A-E0BBFA9557A8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9E6EA91-5476-4241-8BFF-7221AFCC81F8}" type="pres">
      <dgm:prSet presAssocID="{5EF94A13-F87D-461A-8A7A-E0BBFA9557A8}" presName="spaceRect" presStyleCnt="0"/>
      <dgm:spPr/>
    </dgm:pt>
    <dgm:pt modelId="{C3C645D0-2956-4A4B-9C62-4D17A0A0220C}" type="pres">
      <dgm:prSet presAssocID="{5EF94A13-F87D-461A-8A7A-E0BBFA9557A8}" presName="parTx" presStyleLbl="revTx" presStyleIdx="0" presStyleCnt="8">
        <dgm:presLayoutVars>
          <dgm:chMax val="0"/>
          <dgm:chPref val="0"/>
        </dgm:presLayoutVars>
      </dgm:prSet>
      <dgm:spPr/>
    </dgm:pt>
    <dgm:pt modelId="{F12654A2-C9CD-4982-B995-DC3702531D97}" type="pres">
      <dgm:prSet presAssocID="{4F99A1AA-0E6A-403C-A1A1-FD72AD8DFB7B}" presName="sibTrans" presStyleCnt="0"/>
      <dgm:spPr/>
    </dgm:pt>
    <dgm:pt modelId="{3B89C054-EC2D-4101-8131-245C0F3764A3}" type="pres">
      <dgm:prSet presAssocID="{0EBBC226-6579-4BE5-848E-6B55FC06CC04}" presName="compNode" presStyleCnt="0"/>
      <dgm:spPr/>
    </dgm:pt>
    <dgm:pt modelId="{DF9B807F-A982-42FC-B569-858E7F67B795}" type="pres">
      <dgm:prSet presAssocID="{0EBBC226-6579-4BE5-848E-6B55FC06CC04}" presName="bgRect" presStyleLbl="bgShp" presStyleIdx="1" presStyleCnt="8"/>
      <dgm:spPr/>
    </dgm:pt>
    <dgm:pt modelId="{E3F7A9EF-DA1F-4E83-A04B-4F3308D47654}" type="pres">
      <dgm:prSet presAssocID="{0EBBC226-6579-4BE5-848E-6B55FC06CC04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 and gear"/>
        </a:ext>
      </dgm:extLst>
    </dgm:pt>
    <dgm:pt modelId="{3CEF17BC-B10D-41B3-B096-2A431A423C5A}" type="pres">
      <dgm:prSet presAssocID="{0EBBC226-6579-4BE5-848E-6B55FC06CC04}" presName="spaceRect" presStyleCnt="0"/>
      <dgm:spPr/>
    </dgm:pt>
    <dgm:pt modelId="{B189F6C1-58F6-4756-A7E9-4BAD7E19E0A0}" type="pres">
      <dgm:prSet presAssocID="{0EBBC226-6579-4BE5-848E-6B55FC06CC04}" presName="parTx" presStyleLbl="revTx" presStyleIdx="1" presStyleCnt="8">
        <dgm:presLayoutVars>
          <dgm:chMax val="0"/>
          <dgm:chPref val="0"/>
        </dgm:presLayoutVars>
      </dgm:prSet>
      <dgm:spPr/>
    </dgm:pt>
    <dgm:pt modelId="{D7D85641-32F5-4129-BD49-095BD678CB12}" type="pres">
      <dgm:prSet presAssocID="{0C14A113-919B-47E3-B3E6-72F2637CCD60}" presName="sibTrans" presStyleCnt="0"/>
      <dgm:spPr/>
    </dgm:pt>
    <dgm:pt modelId="{D97B469C-E5CD-4A48-AAEB-02D8F77A7D91}" type="pres">
      <dgm:prSet presAssocID="{AC68A4AE-3CF5-4E5B-8D7E-DE14CA7CB6BE}" presName="compNode" presStyleCnt="0"/>
      <dgm:spPr/>
    </dgm:pt>
    <dgm:pt modelId="{E1D0AA4A-AB49-4594-A631-A5B562683935}" type="pres">
      <dgm:prSet presAssocID="{AC68A4AE-3CF5-4E5B-8D7E-DE14CA7CB6BE}" presName="bgRect" presStyleLbl="bgShp" presStyleIdx="2" presStyleCnt="8"/>
      <dgm:spPr/>
    </dgm:pt>
    <dgm:pt modelId="{CC63FC25-B4ED-40BD-8824-850934B96B58}" type="pres">
      <dgm:prSet presAssocID="{AC68A4AE-3CF5-4E5B-8D7E-DE14CA7CB6BE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6CCC68F3-3C05-4420-B0CB-141AF69915DE}" type="pres">
      <dgm:prSet presAssocID="{AC68A4AE-3CF5-4E5B-8D7E-DE14CA7CB6BE}" presName="spaceRect" presStyleCnt="0"/>
      <dgm:spPr/>
    </dgm:pt>
    <dgm:pt modelId="{658276D4-C78D-4C59-8E40-BB0089FC9304}" type="pres">
      <dgm:prSet presAssocID="{AC68A4AE-3CF5-4E5B-8D7E-DE14CA7CB6BE}" presName="parTx" presStyleLbl="revTx" presStyleIdx="2" presStyleCnt="8">
        <dgm:presLayoutVars>
          <dgm:chMax val="0"/>
          <dgm:chPref val="0"/>
        </dgm:presLayoutVars>
      </dgm:prSet>
      <dgm:spPr/>
    </dgm:pt>
    <dgm:pt modelId="{CB7DFC6F-534D-45C2-A959-80510FA4B3E1}" type="pres">
      <dgm:prSet presAssocID="{7BCE2EDE-9203-4B26-B4DA-653D58FF8A6B}" presName="sibTrans" presStyleCnt="0"/>
      <dgm:spPr/>
    </dgm:pt>
    <dgm:pt modelId="{DFA916E5-C4D7-4A85-9215-B1F3DE94EA09}" type="pres">
      <dgm:prSet presAssocID="{5E7FBC27-7828-47AA-B008-41DCA23E29E5}" presName="compNode" presStyleCnt="0"/>
      <dgm:spPr/>
    </dgm:pt>
    <dgm:pt modelId="{CFBF4207-460A-47A4-B6E1-EBD0776A6F63}" type="pres">
      <dgm:prSet presAssocID="{5E7FBC27-7828-47AA-B008-41DCA23E29E5}" presName="bgRect" presStyleLbl="bgShp" presStyleIdx="3" presStyleCnt="8"/>
      <dgm:spPr/>
    </dgm:pt>
    <dgm:pt modelId="{C382CCFD-5C63-4265-942B-3D946BC1CBCF}" type="pres">
      <dgm:prSet presAssocID="{5E7FBC27-7828-47AA-B008-41DCA23E29E5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03EE41F5-5990-4BB2-9F65-78FA74715F3F}" type="pres">
      <dgm:prSet presAssocID="{5E7FBC27-7828-47AA-B008-41DCA23E29E5}" presName="spaceRect" presStyleCnt="0"/>
      <dgm:spPr/>
    </dgm:pt>
    <dgm:pt modelId="{E9E9D506-0E0C-4A8A-858C-B5834746CEB5}" type="pres">
      <dgm:prSet presAssocID="{5E7FBC27-7828-47AA-B008-41DCA23E29E5}" presName="parTx" presStyleLbl="revTx" presStyleIdx="3" presStyleCnt="8">
        <dgm:presLayoutVars>
          <dgm:chMax val="0"/>
          <dgm:chPref val="0"/>
        </dgm:presLayoutVars>
      </dgm:prSet>
      <dgm:spPr/>
    </dgm:pt>
    <dgm:pt modelId="{94232F9A-D9E1-4703-AF4A-2EEC137434C5}" type="pres">
      <dgm:prSet presAssocID="{B8AE2543-F352-4038-B7C1-B7DC17DC6F8F}" presName="sibTrans" presStyleCnt="0"/>
      <dgm:spPr/>
    </dgm:pt>
    <dgm:pt modelId="{E5566110-06CB-49B8-B225-358D6D8E34B8}" type="pres">
      <dgm:prSet presAssocID="{77229ABD-9A98-4420-B001-AFC86C17C251}" presName="compNode" presStyleCnt="0"/>
      <dgm:spPr/>
    </dgm:pt>
    <dgm:pt modelId="{48EEEBA5-82B3-4B18-B0B2-C3D8D5B47962}" type="pres">
      <dgm:prSet presAssocID="{77229ABD-9A98-4420-B001-AFC86C17C251}" presName="bgRect" presStyleLbl="bgShp" presStyleIdx="4" presStyleCnt="8"/>
      <dgm:spPr/>
    </dgm:pt>
    <dgm:pt modelId="{C4840305-4E7C-4C8B-AC15-42456A6FFB6D}" type="pres">
      <dgm:prSet presAssocID="{77229ABD-9A98-4420-B001-AFC86C17C251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piration"/>
        </a:ext>
      </dgm:extLst>
    </dgm:pt>
    <dgm:pt modelId="{F8AD8F4B-DDA1-4520-98D8-A3AC145A0D0A}" type="pres">
      <dgm:prSet presAssocID="{77229ABD-9A98-4420-B001-AFC86C17C251}" presName="spaceRect" presStyleCnt="0"/>
      <dgm:spPr/>
    </dgm:pt>
    <dgm:pt modelId="{1DEFB895-90B0-40CD-A171-45FDD2F258E5}" type="pres">
      <dgm:prSet presAssocID="{77229ABD-9A98-4420-B001-AFC86C17C251}" presName="parTx" presStyleLbl="revTx" presStyleIdx="4" presStyleCnt="8">
        <dgm:presLayoutVars>
          <dgm:chMax val="0"/>
          <dgm:chPref val="0"/>
        </dgm:presLayoutVars>
      </dgm:prSet>
      <dgm:spPr/>
    </dgm:pt>
    <dgm:pt modelId="{77B58E12-6463-471A-A653-FE303BDE6504}" type="pres">
      <dgm:prSet presAssocID="{0D81D5A3-F045-4B68-A910-52DFE87C3DF5}" presName="sibTrans" presStyleCnt="0"/>
      <dgm:spPr/>
    </dgm:pt>
    <dgm:pt modelId="{EBC5302F-E083-42C3-844D-BE89CFF5BFCB}" type="pres">
      <dgm:prSet presAssocID="{6FADDC67-130D-4A4B-94F0-05E56A1C5561}" presName="compNode" presStyleCnt="0"/>
      <dgm:spPr/>
    </dgm:pt>
    <dgm:pt modelId="{2345DF3F-254F-4778-8CCC-F65F29954D74}" type="pres">
      <dgm:prSet presAssocID="{6FADDC67-130D-4A4B-94F0-05E56A1C5561}" presName="bgRect" presStyleLbl="bgShp" presStyleIdx="5" presStyleCnt="8"/>
      <dgm:spPr/>
    </dgm:pt>
    <dgm:pt modelId="{D9827B6E-7260-4402-8A4C-D5A270010126}" type="pres">
      <dgm:prSet presAssocID="{6FADDC67-130D-4A4B-94F0-05E56A1C5561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A8446682-3759-4C6C-A86E-43745457736E}" type="pres">
      <dgm:prSet presAssocID="{6FADDC67-130D-4A4B-94F0-05E56A1C5561}" presName="spaceRect" presStyleCnt="0"/>
      <dgm:spPr/>
    </dgm:pt>
    <dgm:pt modelId="{BA2A5D5B-E909-4073-940C-F5866C54551D}" type="pres">
      <dgm:prSet presAssocID="{6FADDC67-130D-4A4B-94F0-05E56A1C5561}" presName="parTx" presStyleLbl="revTx" presStyleIdx="5" presStyleCnt="8">
        <dgm:presLayoutVars>
          <dgm:chMax val="0"/>
          <dgm:chPref val="0"/>
        </dgm:presLayoutVars>
      </dgm:prSet>
      <dgm:spPr/>
    </dgm:pt>
    <dgm:pt modelId="{03D07A4E-D5FF-47B1-9F00-A3015F212B8E}" type="pres">
      <dgm:prSet presAssocID="{6342381D-3724-4824-9494-D0A607FA25AD}" presName="sibTrans" presStyleCnt="0"/>
      <dgm:spPr/>
    </dgm:pt>
    <dgm:pt modelId="{8F058488-AD00-4CF7-B7CE-234BEF9C78AC}" type="pres">
      <dgm:prSet presAssocID="{530CC58F-7066-422A-B494-E9BB0F1C2DA3}" presName="compNode" presStyleCnt="0"/>
      <dgm:spPr/>
    </dgm:pt>
    <dgm:pt modelId="{C2E41869-5190-4FA3-9C10-3739B3FE7CE8}" type="pres">
      <dgm:prSet presAssocID="{530CC58F-7066-422A-B494-E9BB0F1C2DA3}" presName="bgRect" presStyleLbl="bgShp" presStyleIdx="6" presStyleCnt="8"/>
      <dgm:spPr/>
    </dgm:pt>
    <dgm:pt modelId="{35938AEC-65ED-4714-8960-B310868E8D8C}" type="pres">
      <dgm:prSet presAssocID="{530CC58F-7066-422A-B494-E9BB0F1C2DA3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441D368-568D-44AC-BDF5-67103DB07A17}" type="pres">
      <dgm:prSet presAssocID="{530CC58F-7066-422A-B494-E9BB0F1C2DA3}" presName="spaceRect" presStyleCnt="0"/>
      <dgm:spPr/>
    </dgm:pt>
    <dgm:pt modelId="{5099AE44-B8FE-4389-8311-83A5574432CF}" type="pres">
      <dgm:prSet presAssocID="{530CC58F-7066-422A-B494-E9BB0F1C2DA3}" presName="parTx" presStyleLbl="revTx" presStyleIdx="6" presStyleCnt="8">
        <dgm:presLayoutVars>
          <dgm:chMax val="0"/>
          <dgm:chPref val="0"/>
        </dgm:presLayoutVars>
      </dgm:prSet>
      <dgm:spPr/>
    </dgm:pt>
    <dgm:pt modelId="{FBBBCF99-4035-46E1-B73C-BC6F6277536A}" type="pres">
      <dgm:prSet presAssocID="{826A4202-862E-409A-9AFB-8668D7650EB0}" presName="sibTrans" presStyleCnt="0"/>
      <dgm:spPr/>
    </dgm:pt>
    <dgm:pt modelId="{7DA50C19-E778-44BD-A343-64936F97A5FB}" type="pres">
      <dgm:prSet presAssocID="{8BBD23CC-15C7-48D6-A933-B4EC2C9178CF}" presName="compNode" presStyleCnt="0"/>
      <dgm:spPr/>
    </dgm:pt>
    <dgm:pt modelId="{624D299D-9798-4215-A8FE-04EA217ECFC8}" type="pres">
      <dgm:prSet presAssocID="{8BBD23CC-15C7-48D6-A933-B4EC2C9178CF}" presName="bgRect" presStyleLbl="bgShp" presStyleIdx="7" presStyleCnt="8"/>
      <dgm:spPr/>
    </dgm:pt>
    <dgm:pt modelId="{6651A985-2D94-48EB-B4D8-7D000DAE56FA}" type="pres">
      <dgm:prSet presAssocID="{8BBD23CC-15C7-48D6-A933-B4EC2C9178CF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378AD05-8DED-4945-B1DE-D78912E80EB5}" type="pres">
      <dgm:prSet presAssocID="{8BBD23CC-15C7-48D6-A933-B4EC2C9178CF}" presName="spaceRect" presStyleCnt="0"/>
      <dgm:spPr/>
    </dgm:pt>
    <dgm:pt modelId="{820E4AC3-1076-494C-A3D3-FB3CA95221BC}" type="pres">
      <dgm:prSet presAssocID="{8BBD23CC-15C7-48D6-A933-B4EC2C9178CF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2B1AE008-317B-4643-85D7-FA6AED5A6739}" srcId="{9C33516A-A4A5-4BC2-BAD8-B897A1807266}" destId="{530CC58F-7066-422A-B494-E9BB0F1C2DA3}" srcOrd="6" destOrd="0" parTransId="{A4A34DF2-29D2-482F-ABC0-E3FA3227ECF5}" sibTransId="{826A4202-862E-409A-9AFB-8668D7650EB0}"/>
    <dgm:cxn modelId="{B2761D09-6603-4AF8-8EF5-073E8BE7C54F}" type="presOf" srcId="{530CC58F-7066-422A-B494-E9BB0F1C2DA3}" destId="{5099AE44-B8FE-4389-8311-83A5574432CF}" srcOrd="0" destOrd="0" presId="urn:microsoft.com/office/officeart/2018/2/layout/IconVerticalSolidList"/>
    <dgm:cxn modelId="{521C4010-95F2-4665-887A-F136A9FBEB69}" type="presOf" srcId="{9C33516A-A4A5-4BC2-BAD8-B897A1807266}" destId="{F7D5CA29-79FC-4CA4-8E03-C01AADCBB639}" srcOrd="0" destOrd="0" presId="urn:microsoft.com/office/officeart/2018/2/layout/IconVerticalSolidList"/>
    <dgm:cxn modelId="{204B5213-A629-4312-9B55-8A785E0AF569}" srcId="{9C33516A-A4A5-4BC2-BAD8-B897A1807266}" destId="{77229ABD-9A98-4420-B001-AFC86C17C251}" srcOrd="4" destOrd="0" parTransId="{A44A617E-3E85-41EB-B56F-998D9385BFDD}" sibTransId="{0D81D5A3-F045-4B68-A910-52DFE87C3DF5}"/>
    <dgm:cxn modelId="{9D0F5F3C-29D0-4703-93FA-FC01D633BB60}" type="presOf" srcId="{5EF94A13-F87D-461A-8A7A-E0BBFA9557A8}" destId="{C3C645D0-2956-4A4B-9C62-4D17A0A0220C}" srcOrd="0" destOrd="0" presId="urn:microsoft.com/office/officeart/2018/2/layout/IconVerticalSolidList"/>
    <dgm:cxn modelId="{1F3D753D-0B5D-4595-A1C5-FCBE7271A604}" type="presOf" srcId="{0EBBC226-6579-4BE5-848E-6B55FC06CC04}" destId="{B189F6C1-58F6-4756-A7E9-4BAD7E19E0A0}" srcOrd="0" destOrd="0" presId="urn:microsoft.com/office/officeart/2018/2/layout/IconVerticalSolidList"/>
    <dgm:cxn modelId="{3FF9CB63-01FD-421B-9D02-B5FE95AE8088}" srcId="{9C33516A-A4A5-4BC2-BAD8-B897A1807266}" destId="{0EBBC226-6579-4BE5-848E-6B55FC06CC04}" srcOrd="1" destOrd="0" parTransId="{6D07AC98-FBE8-4D97-B019-1CBAB4C8976A}" sibTransId="{0C14A113-919B-47E3-B3E6-72F2637CCD60}"/>
    <dgm:cxn modelId="{5FA71B46-4021-4492-9D1E-0C35E152C2E4}" srcId="{9C33516A-A4A5-4BC2-BAD8-B897A1807266}" destId="{6FADDC67-130D-4A4B-94F0-05E56A1C5561}" srcOrd="5" destOrd="0" parTransId="{79B31418-775C-4838-AE75-C913681EFF3D}" sibTransId="{6342381D-3724-4824-9494-D0A607FA25AD}"/>
    <dgm:cxn modelId="{5F6CAE47-B1E9-4313-9AC0-09BA374DEDE4}" type="presOf" srcId="{8BBD23CC-15C7-48D6-A933-B4EC2C9178CF}" destId="{820E4AC3-1076-494C-A3D3-FB3CA95221BC}" srcOrd="0" destOrd="0" presId="urn:microsoft.com/office/officeart/2018/2/layout/IconVerticalSolidList"/>
    <dgm:cxn modelId="{3D69338F-2348-4AE5-9449-E0FE1B676F91}" type="presOf" srcId="{77229ABD-9A98-4420-B001-AFC86C17C251}" destId="{1DEFB895-90B0-40CD-A171-45FDD2F258E5}" srcOrd="0" destOrd="0" presId="urn:microsoft.com/office/officeart/2018/2/layout/IconVerticalSolidList"/>
    <dgm:cxn modelId="{9F6093A3-5E01-4B12-AFB9-C4F85DE68ED6}" type="presOf" srcId="{5E7FBC27-7828-47AA-B008-41DCA23E29E5}" destId="{E9E9D506-0E0C-4A8A-858C-B5834746CEB5}" srcOrd="0" destOrd="0" presId="urn:microsoft.com/office/officeart/2018/2/layout/IconVerticalSolidList"/>
    <dgm:cxn modelId="{0C85E2AD-60C0-46D2-8EAF-8D35441243F3}" srcId="{9C33516A-A4A5-4BC2-BAD8-B897A1807266}" destId="{8BBD23CC-15C7-48D6-A933-B4EC2C9178CF}" srcOrd="7" destOrd="0" parTransId="{4E3EDBF4-C035-40AE-8D37-7053164F96DD}" sibTransId="{B5747B97-1E19-4CE1-A402-B1B6CCF2E35D}"/>
    <dgm:cxn modelId="{1FB489B9-166D-4FC5-8C6D-B156AFA0E5E2}" srcId="{9C33516A-A4A5-4BC2-BAD8-B897A1807266}" destId="{5EF94A13-F87D-461A-8A7A-E0BBFA9557A8}" srcOrd="0" destOrd="0" parTransId="{51C74EC3-8F3C-4FDB-81A7-72A497AB92C2}" sibTransId="{4F99A1AA-0E6A-403C-A1A1-FD72AD8DFB7B}"/>
    <dgm:cxn modelId="{6D9052C1-F9F8-4BA9-BB9F-E6C66A48DB9D}" srcId="{9C33516A-A4A5-4BC2-BAD8-B897A1807266}" destId="{AC68A4AE-3CF5-4E5B-8D7E-DE14CA7CB6BE}" srcOrd="2" destOrd="0" parTransId="{932FD8F0-42A3-4F41-8759-DCBD62870BD9}" sibTransId="{7BCE2EDE-9203-4B26-B4DA-653D58FF8A6B}"/>
    <dgm:cxn modelId="{A6CEA3C2-9A5F-41F1-9495-35132CD80208}" type="presOf" srcId="{AC68A4AE-3CF5-4E5B-8D7E-DE14CA7CB6BE}" destId="{658276D4-C78D-4C59-8E40-BB0089FC9304}" srcOrd="0" destOrd="0" presId="urn:microsoft.com/office/officeart/2018/2/layout/IconVerticalSolidList"/>
    <dgm:cxn modelId="{F9E0A2DA-0AD8-41E2-A5C6-E425BBAF602D}" type="presOf" srcId="{6FADDC67-130D-4A4B-94F0-05E56A1C5561}" destId="{BA2A5D5B-E909-4073-940C-F5866C54551D}" srcOrd="0" destOrd="0" presId="urn:microsoft.com/office/officeart/2018/2/layout/IconVerticalSolidList"/>
    <dgm:cxn modelId="{151C1CEB-3291-4CB1-B05E-DB11D1717CF6}" srcId="{9C33516A-A4A5-4BC2-BAD8-B897A1807266}" destId="{5E7FBC27-7828-47AA-B008-41DCA23E29E5}" srcOrd="3" destOrd="0" parTransId="{D6CCDA47-DF2E-418B-AB12-BFB163ED8A5C}" sibTransId="{B8AE2543-F352-4038-B7C1-B7DC17DC6F8F}"/>
    <dgm:cxn modelId="{6D251ED9-6D07-4776-9E36-C3A21CF50EEC}" type="presParOf" srcId="{F7D5CA29-79FC-4CA4-8E03-C01AADCBB639}" destId="{A0061B0B-BB08-4FA9-B2D6-F6CAB5C5F6C7}" srcOrd="0" destOrd="0" presId="urn:microsoft.com/office/officeart/2018/2/layout/IconVerticalSolidList"/>
    <dgm:cxn modelId="{E9F5918C-0B15-464E-837C-7F2550893831}" type="presParOf" srcId="{A0061B0B-BB08-4FA9-B2D6-F6CAB5C5F6C7}" destId="{569DA0CD-3FB2-4CA9-848E-173386D6FE73}" srcOrd="0" destOrd="0" presId="urn:microsoft.com/office/officeart/2018/2/layout/IconVerticalSolidList"/>
    <dgm:cxn modelId="{D1AA6D93-B9DF-4D52-9558-5BE83146D883}" type="presParOf" srcId="{A0061B0B-BB08-4FA9-B2D6-F6CAB5C5F6C7}" destId="{17961A40-631B-43D8-AE5C-52DDF1578B27}" srcOrd="1" destOrd="0" presId="urn:microsoft.com/office/officeart/2018/2/layout/IconVerticalSolidList"/>
    <dgm:cxn modelId="{EF718F69-543F-4C41-B169-927B6E0F1142}" type="presParOf" srcId="{A0061B0B-BB08-4FA9-B2D6-F6CAB5C5F6C7}" destId="{19E6EA91-5476-4241-8BFF-7221AFCC81F8}" srcOrd="2" destOrd="0" presId="urn:microsoft.com/office/officeart/2018/2/layout/IconVerticalSolidList"/>
    <dgm:cxn modelId="{7F9060B0-FE8F-46AB-848B-52EED34ABE0C}" type="presParOf" srcId="{A0061B0B-BB08-4FA9-B2D6-F6CAB5C5F6C7}" destId="{C3C645D0-2956-4A4B-9C62-4D17A0A0220C}" srcOrd="3" destOrd="0" presId="urn:microsoft.com/office/officeart/2018/2/layout/IconVerticalSolidList"/>
    <dgm:cxn modelId="{11D9FE35-ACE8-4F1F-A18F-E7CD64DAA35E}" type="presParOf" srcId="{F7D5CA29-79FC-4CA4-8E03-C01AADCBB639}" destId="{F12654A2-C9CD-4982-B995-DC3702531D97}" srcOrd="1" destOrd="0" presId="urn:microsoft.com/office/officeart/2018/2/layout/IconVerticalSolidList"/>
    <dgm:cxn modelId="{8297537D-0EFE-4D07-B087-41F8C6728BD8}" type="presParOf" srcId="{F7D5CA29-79FC-4CA4-8E03-C01AADCBB639}" destId="{3B89C054-EC2D-4101-8131-245C0F3764A3}" srcOrd="2" destOrd="0" presId="urn:microsoft.com/office/officeart/2018/2/layout/IconVerticalSolidList"/>
    <dgm:cxn modelId="{24DC8461-25AF-4AF2-BBC6-4820C4DCCF55}" type="presParOf" srcId="{3B89C054-EC2D-4101-8131-245C0F3764A3}" destId="{DF9B807F-A982-42FC-B569-858E7F67B795}" srcOrd="0" destOrd="0" presId="urn:microsoft.com/office/officeart/2018/2/layout/IconVerticalSolidList"/>
    <dgm:cxn modelId="{2DC183F7-BF6D-4FD5-AF4C-C6B136F85863}" type="presParOf" srcId="{3B89C054-EC2D-4101-8131-245C0F3764A3}" destId="{E3F7A9EF-DA1F-4E83-A04B-4F3308D47654}" srcOrd="1" destOrd="0" presId="urn:microsoft.com/office/officeart/2018/2/layout/IconVerticalSolidList"/>
    <dgm:cxn modelId="{B0F78857-DEC0-45DA-AA63-0CB24F01EBE4}" type="presParOf" srcId="{3B89C054-EC2D-4101-8131-245C0F3764A3}" destId="{3CEF17BC-B10D-41B3-B096-2A431A423C5A}" srcOrd="2" destOrd="0" presId="urn:microsoft.com/office/officeart/2018/2/layout/IconVerticalSolidList"/>
    <dgm:cxn modelId="{22C45A86-CDE3-40E9-A2BC-99EEF5E6C388}" type="presParOf" srcId="{3B89C054-EC2D-4101-8131-245C0F3764A3}" destId="{B189F6C1-58F6-4756-A7E9-4BAD7E19E0A0}" srcOrd="3" destOrd="0" presId="urn:microsoft.com/office/officeart/2018/2/layout/IconVerticalSolidList"/>
    <dgm:cxn modelId="{71E55CAC-186E-4A72-8F93-517F93DB154B}" type="presParOf" srcId="{F7D5CA29-79FC-4CA4-8E03-C01AADCBB639}" destId="{D7D85641-32F5-4129-BD49-095BD678CB12}" srcOrd="3" destOrd="0" presId="urn:microsoft.com/office/officeart/2018/2/layout/IconVerticalSolidList"/>
    <dgm:cxn modelId="{471B2520-0C7C-4D1E-A61E-A0E2A557F9DB}" type="presParOf" srcId="{F7D5CA29-79FC-4CA4-8E03-C01AADCBB639}" destId="{D97B469C-E5CD-4A48-AAEB-02D8F77A7D91}" srcOrd="4" destOrd="0" presId="urn:microsoft.com/office/officeart/2018/2/layout/IconVerticalSolidList"/>
    <dgm:cxn modelId="{A53E1B4E-5350-4F5E-9822-E69ABDE5BDBB}" type="presParOf" srcId="{D97B469C-E5CD-4A48-AAEB-02D8F77A7D91}" destId="{E1D0AA4A-AB49-4594-A631-A5B562683935}" srcOrd="0" destOrd="0" presId="urn:microsoft.com/office/officeart/2018/2/layout/IconVerticalSolidList"/>
    <dgm:cxn modelId="{E0466DC5-7B27-4FB2-82EE-83BAA1A0E9C0}" type="presParOf" srcId="{D97B469C-E5CD-4A48-AAEB-02D8F77A7D91}" destId="{CC63FC25-B4ED-40BD-8824-850934B96B58}" srcOrd="1" destOrd="0" presId="urn:microsoft.com/office/officeart/2018/2/layout/IconVerticalSolidList"/>
    <dgm:cxn modelId="{FA1853B6-C2CA-4CE2-9708-09D1BD50164A}" type="presParOf" srcId="{D97B469C-E5CD-4A48-AAEB-02D8F77A7D91}" destId="{6CCC68F3-3C05-4420-B0CB-141AF69915DE}" srcOrd="2" destOrd="0" presId="urn:microsoft.com/office/officeart/2018/2/layout/IconVerticalSolidList"/>
    <dgm:cxn modelId="{DDBCA195-D52B-4B3E-8940-AB9223841F9A}" type="presParOf" srcId="{D97B469C-E5CD-4A48-AAEB-02D8F77A7D91}" destId="{658276D4-C78D-4C59-8E40-BB0089FC9304}" srcOrd="3" destOrd="0" presId="urn:microsoft.com/office/officeart/2018/2/layout/IconVerticalSolidList"/>
    <dgm:cxn modelId="{93C7DAAE-5877-4BA1-A023-D9D4AB39628E}" type="presParOf" srcId="{F7D5CA29-79FC-4CA4-8E03-C01AADCBB639}" destId="{CB7DFC6F-534D-45C2-A959-80510FA4B3E1}" srcOrd="5" destOrd="0" presId="urn:microsoft.com/office/officeart/2018/2/layout/IconVerticalSolidList"/>
    <dgm:cxn modelId="{7D558767-B9E0-4492-BEC7-E18FFDF85802}" type="presParOf" srcId="{F7D5CA29-79FC-4CA4-8E03-C01AADCBB639}" destId="{DFA916E5-C4D7-4A85-9215-B1F3DE94EA09}" srcOrd="6" destOrd="0" presId="urn:microsoft.com/office/officeart/2018/2/layout/IconVerticalSolidList"/>
    <dgm:cxn modelId="{E963E494-8160-48CB-801E-9FCE22C7D0B6}" type="presParOf" srcId="{DFA916E5-C4D7-4A85-9215-B1F3DE94EA09}" destId="{CFBF4207-460A-47A4-B6E1-EBD0776A6F63}" srcOrd="0" destOrd="0" presId="urn:microsoft.com/office/officeart/2018/2/layout/IconVerticalSolidList"/>
    <dgm:cxn modelId="{9C39750C-19E3-43CE-93D9-C974296C60A6}" type="presParOf" srcId="{DFA916E5-C4D7-4A85-9215-B1F3DE94EA09}" destId="{C382CCFD-5C63-4265-942B-3D946BC1CBCF}" srcOrd="1" destOrd="0" presId="urn:microsoft.com/office/officeart/2018/2/layout/IconVerticalSolidList"/>
    <dgm:cxn modelId="{ED6236D8-365D-4860-946C-111BFA03500C}" type="presParOf" srcId="{DFA916E5-C4D7-4A85-9215-B1F3DE94EA09}" destId="{03EE41F5-5990-4BB2-9F65-78FA74715F3F}" srcOrd="2" destOrd="0" presId="urn:microsoft.com/office/officeart/2018/2/layout/IconVerticalSolidList"/>
    <dgm:cxn modelId="{643F989B-5D95-40A6-B441-2B580C71EF6D}" type="presParOf" srcId="{DFA916E5-C4D7-4A85-9215-B1F3DE94EA09}" destId="{E9E9D506-0E0C-4A8A-858C-B5834746CEB5}" srcOrd="3" destOrd="0" presId="urn:microsoft.com/office/officeart/2018/2/layout/IconVerticalSolidList"/>
    <dgm:cxn modelId="{15606D7E-49FA-4540-9A36-F061CFD72D4B}" type="presParOf" srcId="{F7D5CA29-79FC-4CA4-8E03-C01AADCBB639}" destId="{94232F9A-D9E1-4703-AF4A-2EEC137434C5}" srcOrd="7" destOrd="0" presId="urn:microsoft.com/office/officeart/2018/2/layout/IconVerticalSolidList"/>
    <dgm:cxn modelId="{FD8F6C5C-7873-40C8-8439-A58DE41195E2}" type="presParOf" srcId="{F7D5CA29-79FC-4CA4-8E03-C01AADCBB639}" destId="{E5566110-06CB-49B8-B225-358D6D8E34B8}" srcOrd="8" destOrd="0" presId="urn:microsoft.com/office/officeart/2018/2/layout/IconVerticalSolidList"/>
    <dgm:cxn modelId="{1F22DDE3-9C1A-4ED9-9414-0BBDD08FEC52}" type="presParOf" srcId="{E5566110-06CB-49B8-B225-358D6D8E34B8}" destId="{48EEEBA5-82B3-4B18-B0B2-C3D8D5B47962}" srcOrd="0" destOrd="0" presId="urn:microsoft.com/office/officeart/2018/2/layout/IconVerticalSolidList"/>
    <dgm:cxn modelId="{24A2820E-0F5D-416D-A834-5D582F7CDCEB}" type="presParOf" srcId="{E5566110-06CB-49B8-B225-358D6D8E34B8}" destId="{C4840305-4E7C-4C8B-AC15-42456A6FFB6D}" srcOrd="1" destOrd="0" presId="urn:microsoft.com/office/officeart/2018/2/layout/IconVerticalSolidList"/>
    <dgm:cxn modelId="{D1E9F10B-25B9-446C-880C-F8BAE3E5797F}" type="presParOf" srcId="{E5566110-06CB-49B8-B225-358D6D8E34B8}" destId="{F8AD8F4B-DDA1-4520-98D8-A3AC145A0D0A}" srcOrd="2" destOrd="0" presId="urn:microsoft.com/office/officeart/2018/2/layout/IconVerticalSolidList"/>
    <dgm:cxn modelId="{D83AFF85-4AB9-4A24-85C7-A2DD48D7ABEA}" type="presParOf" srcId="{E5566110-06CB-49B8-B225-358D6D8E34B8}" destId="{1DEFB895-90B0-40CD-A171-45FDD2F258E5}" srcOrd="3" destOrd="0" presId="urn:microsoft.com/office/officeart/2018/2/layout/IconVerticalSolidList"/>
    <dgm:cxn modelId="{6A7662DC-F8F3-4A8A-97BC-46FCF9C12299}" type="presParOf" srcId="{F7D5CA29-79FC-4CA4-8E03-C01AADCBB639}" destId="{77B58E12-6463-471A-A653-FE303BDE6504}" srcOrd="9" destOrd="0" presId="urn:microsoft.com/office/officeart/2018/2/layout/IconVerticalSolidList"/>
    <dgm:cxn modelId="{9B165815-E0CC-47C5-819D-BF9C8AAFEC67}" type="presParOf" srcId="{F7D5CA29-79FC-4CA4-8E03-C01AADCBB639}" destId="{EBC5302F-E083-42C3-844D-BE89CFF5BFCB}" srcOrd="10" destOrd="0" presId="urn:microsoft.com/office/officeart/2018/2/layout/IconVerticalSolidList"/>
    <dgm:cxn modelId="{BBEA21CB-7D22-443A-B8E5-DD10DE656297}" type="presParOf" srcId="{EBC5302F-E083-42C3-844D-BE89CFF5BFCB}" destId="{2345DF3F-254F-4778-8CCC-F65F29954D74}" srcOrd="0" destOrd="0" presId="urn:microsoft.com/office/officeart/2018/2/layout/IconVerticalSolidList"/>
    <dgm:cxn modelId="{0CD8EABC-41B7-41A1-AF1B-2D3C2BADAA80}" type="presParOf" srcId="{EBC5302F-E083-42C3-844D-BE89CFF5BFCB}" destId="{D9827B6E-7260-4402-8A4C-D5A270010126}" srcOrd="1" destOrd="0" presId="urn:microsoft.com/office/officeart/2018/2/layout/IconVerticalSolidList"/>
    <dgm:cxn modelId="{ADEF84F5-165D-43E6-B998-6AC3C87E5E78}" type="presParOf" srcId="{EBC5302F-E083-42C3-844D-BE89CFF5BFCB}" destId="{A8446682-3759-4C6C-A86E-43745457736E}" srcOrd="2" destOrd="0" presId="urn:microsoft.com/office/officeart/2018/2/layout/IconVerticalSolidList"/>
    <dgm:cxn modelId="{C8CDCAFC-91D8-4CBA-9833-7972604EB4AC}" type="presParOf" srcId="{EBC5302F-E083-42C3-844D-BE89CFF5BFCB}" destId="{BA2A5D5B-E909-4073-940C-F5866C54551D}" srcOrd="3" destOrd="0" presId="urn:microsoft.com/office/officeart/2018/2/layout/IconVerticalSolidList"/>
    <dgm:cxn modelId="{665CA216-92DD-43FA-A0F1-5B0F1E5E1E21}" type="presParOf" srcId="{F7D5CA29-79FC-4CA4-8E03-C01AADCBB639}" destId="{03D07A4E-D5FF-47B1-9F00-A3015F212B8E}" srcOrd="11" destOrd="0" presId="urn:microsoft.com/office/officeart/2018/2/layout/IconVerticalSolidList"/>
    <dgm:cxn modelId="{91547347-9C29-4549-B6F0-E82EDA2A8B14}" type="presParOf" srcId="{F7D5CA29-79FC-4CA4-8E03-C01AADCBB639}" destId="{8F058488-AD00-4CF7-B7CE-234BEF9C78AC}" srcOrd="12" destOrd="0" presId="urn:microsoft.com/office/officeart/2018/2/layout/IconVerticalSolidList"/>
    <dgm:cxn modelId="{861AB4AC-8CDC-4BD7-AC8C-8BE806B99BBC}" type="presParOf" srcId="{8F058488-AD00-4CF7-B7CE-234BEF9C78AC}" destId="{C2E41869-5190-4FA3-9C10-3739B3FE7CE8}" srcOrd="0" destOrd="0" presId="urn:microsoft.com/office/officeart/2018/2/layout/IconVerticalSolidList"/>
    <dgm:cxn modelId="{90C91BE5-1D52-40E5-85BC-6E56EF07CD7C}" type="presParOf" srcId="{8F058488-AD00-4CF7-B7CE-234BEF9C78AC}" destId="{35938AEC-65ED-4714-8960-B310868E8D8C}" srcOrd="1" destOrd="0" presId="urn:microsoft.com/office/officeart/2018/2/layout/IconVerticalSolidList"/>
    <dgm:cxn modelId="{EC105C2D-FB2C-4851-B187-8C0CBC74FB91}" type="presParOf" srcId="{8F058488-AD00-4CF7-B7CE-234BEF9C78AC}" destId="{E441D368-568D-44AC-BDF5-67103DB07A17}" srcOrd="2" destOrd="0" presId="urn:microsoft.com/office/officeart/2018/2/layout/IconVerticalSolidList"/>
    <dgm:cxn modelId="{AF8754CE-D40B-43E6-A95B-73ED5FFCA834}" type="presParOf" srcId="{8F058488-AD00-4CF7-B7CE-234BEF9C78AC}" destId="{5099AE44-B8FE-4389-8311-83A5574432CF}" srcOrd="3" destOrd="0" presId="urn:microsoft.com/office/officeart/2018/2/layout/IconVerticalSolidList"/>
    <dgm:cxn modelId="{F00D097D-FED6-4F0C-BDE0-BBA462954761}" type="presParOf" srcId="{F7D5CA29-79FC-4CA4-8E03-C01AADCBB639}" destId="{FBBBCF99-4035-46E1-B73C-BC6F6277536A}" srcOrd="13" destOrd="0" presId="urn:microsoft.com/office/officeart/2018/2/layout/IconVerticalSolidList"/>
    <dgm:cxn modelId="{D0948DEB-C702-45F1-B2FB-8ACAA35A1B6D}" type="presParOf" srcId="{F7D5CA29-79FC-4CA4-8E03-C01AADCBB639}" destId="{7DA50C19-E778-44BD-A343-64936F97A5FB}" srcOrd="14" destOrd="0" presId="urn:microsoft.com/office/officeart/2018/2/layout/IconVerticalSolidList"/>
    <dgm:cxn modelId="{44547617-7CD0-4B66-940B-3AB36F3AA615}" type="presParOf" srcId="{7DA50C19-E778-44BD-A343-64936F97A5FB}" destId="{624D299D-9798-4215-A8FE-04EA217ECFC8}" srcOrd="0" destOrd="0" presId="urn:microsoft.com/office/officeart/2018/2/layout/IconVerticalSolidList"/>
    <dgm:cxn modelId="{FEA2DAD6-D095-4A90-BEE9-193ED42E3392}" type="presParOf" srcId="{7DA50C19-E778-44BD-A343-64936F97A5FB}" destId="{6651A985-2D94-48EB-B4D8-7D000DAE56FA}" srcOrd="1" destOrd="0" presId="urn:microsoft.com/office/officeart/2018/2/layout/IconVerticalSolidList"/>
    <dgm:cxn modelId="{D431A923-0F3E-498A-B61F-900D3B93FBE7}" type="presParOf" srcId="{7DA50C19-E778-44BD-A343-64936F97A5FB}" destId="{7378AD05-8DED-4945-B1DE-D78912E80EB5}" srcOrd="2" destOrd="0" presId="urn:microsoft.com/office/officeart/2018/2/layout/IconVerticalSolidList"/>
    <dgm:cxn modelId="{BDB6B14C-6431-4606-847F-0E72B0FC9C72}" type="presParOf" srcId="{7DA50C19-E778-44BD-A343-64936F97A5FB}" destId="{820E4AC3-1076-494C-A3D3-FB3CA95221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90153E-F229-4EB9-8D13-6DEBA1F7A14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5E9DC78-2F14-4D5B-B525-787F8B2C0FA7}">
      <dgm:prSet custT="1"/>
      <dgm:spPr/>
      <dgm:t>
        <a:bodyPr anchor="ctr"/>
        <a:lstStyle/>
        <a:p>
          <a:r>
            <a:rPr lang="en-GB" sz="2400" dirty="0"/>
            <a:t>Sense of belonging/part of an (academic) community</a:t>
          </a:r>
        </a:p>
      </dgm:t>
    </dgm:pt>
    <dgm:pt modelId="{0CC3D870-5E1A-4681-8D61-704BDD43D5EF}" type="parTrans" cxnId="{42C45CCC-0E8E-4D4D-BB8D-7A6F70A04019}">
      <dgm:prSet/>
      <dgm:spPr/>
      <dgm:t>
        <a:bodyPr/>
        <a:lstStyle/>
        <a:p>
          <a:endParaRPr lang="en-GB"/>
        </a:p>
      </dgm:t>
    </dgm:pt>
    <dgm:pt modelId="{84BF61EF-E2D7-4803-9C0B-2A8B1922D37E}" type="sibTrans" cxnId="{42C45CCC-0E8E-4D4D-BB8D-7A6F70A04019}">
      <dgm:prSet/>
      <dgm:spPr/>
      <dgm:t>
        <a:bodyPr/>
        <a:lstStyle/>
        <a:p>
          <a:endParaRPr lang="en-GB"/>
        </a:p>
      </dgm:t>
    </dgm:pt>
    <dgm:pt modelId="{084B8C29-D5D5-41A4-A2FE-6363479C76E4}">
      <dgm:prSet custT="1"/>
      <dgm:spPr/>
      <dgm:t>
        <a:bodyPr anchor="ctr"/>
        <a:lstStyle/>
        <a:p>
          <a:r>
            <a:rPr lang="en-GB" sz="2400" dirty="0"/>
            <a:t>Wellbeing of students and staff </a:t>
          </a:r>
        </a:p>
      </dgm:t>
    </dgm:pt>
    <dgm:pt modelId="{CAFDCE43-6E2F-47B7-81BB-0AD9C4D4B2EE}" type="parTrans" cxnId="{7EDB8E55-E6C7-48A2-A9BD-740026C939F4}">
      <dgm:prSet/>
      <dgm:spPr/>
      <dgm:t>
        <a:bodyPr/>
        <a:lstStyle/>
        <a:p>
          <a:endParaRPr lang="en-GB"/>
        </a:p>
      </dgm:t>
    </dgm:pt>
    <dgm:pt modelId="{921AF13F-DADE-4AF1-9FB9-CB7118B7223C}" type="sibTrans" cxnId="{7EDB8E55-E6C7-48A2-A9BD-740026C939F4}">
      <dgm:prSet/>
      <dgm:spPr/>
      <dgm:t>
        <a:bodyPr/>
        <a:lstStyle/>
        <a:p>
          <a:endParaRPr lang="en-GB"/>
        </a:p>
      </dgm:t>
    </dgm:pt>
    <dgm:pt modelId="{9E05BDA9-3BB8-4DEE-ABD7-BD46F8BCA630}">
      <dgm:prSet custT="1"/>
      <dgm:spPr/>
      <dgm:t>
        <a:bodyPr anchor="ctr"/>
        <a:lstStyle/>
        <a:p>
          <a:r>
            <a:rPr lang="en-GB" sz="2400" dirty="0"/>
            <a:t>Student engagement </a:t>
          </a:r>
          <a:endParaRPr lang="en-GB" sz="2000" dirty="0"/>
        </a:p>
      </dgm:t>
    </dgm:pt>
    <dgm:pt modelId="{02CBEB4F-FCE8-4D76-81F0-CF56BB44A28A}" type="parTrans" cxnId="{0481DF6F-7CB3-402B-A34D-B3D8A5C17504}">
      <dgm:prSet/>
      <dgm:spPr/>
      <dgm:t>
        <a:bodyPr/>
        <a:lstStyle/>
        <a:p>
          <a:endParaRPr lang="en-GB"/>
        </a:p>
      </dgm:t>
    </dgm:pt>
    <dgm:pt modelId="{F0896EB0-DBCB-4C27-8FE1-4266C65379E1}" type="sibTrans" cxnId="{0481DF6F-7CB3-402B-A34D-B3D8A5C17504}">
      <dgm:prSet/>
      <dgm:spPr/>
      <dgm:t>
        <a:bodyPr/>
        <a:lstStyle/>
        <a:p>
          <a:endParaRPr lang="en-GB"/>
        </a:p>
      </dgm:t>
    </dgm:pt>
    <dgm:pt modelId="{552B0F05-20CC-4809-84A8-D25A212F073A}">
      <dgm:prSet custT="1"/>
      <dgm:spPr/>
      <dgm:t>
        <a:bodyPr anchor="ctr"/>
        <a:lstStyle/>
        <a:p>
          <a:r>
            <a:rPr lang="en-GB" sz="2400" dirty="0"/>
            <a:t>The wider transformational impact of a university education on students  </a:t>
          </a:r>
        </a:p>
      </dgm:t>
    </dgm:pt>
    <dgm:pt modelId="{FFD6E113-12C0-4814-BC1A-0044BFFDA864}" type="parTrans" cxnId="{3046E656-B6DA-448F-8491-FC8CF5B12B8C}">
      <dgm:prSet/>
      <dgm:spPr/>
      <dgm:t>
        <a:bodyPr/>
        <a:lstStyle/>
        <a:p>
          <a:endParaRPr lang="en-GB"/>
        </a:p>
      </dgm:t>
    </dgm:pt>
    <dgm:pt modelId="{29ADAC54-9D91-4987-A5BE-1B85C7BC39BD}" type="sibTrans" cxnId="{3046E656-B6DA-448F-8491-FC8CF5B12B8C}">
      <dgm:prSet/>
      <dgm:spPr/>
      <dgm:t>
        <a:bodyPr/>
        <a:lstStyle/>
        <a:p>
          <a:endParaRPr lang="en-GB"/>
        </a:p>
      </dgm:t>
    </dgm:pt>
    <dgm:pt modelId="{F05C19F7-3D8B-438B-89D2-1136C0A0FDBC}">
      <dgm:prSet custT="1"/>
      <dgm:spPr/>
      <dgm:t>
        <a:bodyPr anchor="ctr"/>
        <a:lstStyle/>
        <a:p>
          <a:r>
            <a:rPr lang="en-GB" sz="2400" dirty="0"/>
            <a:t>Building effective relationships</a:t>
          </a:r>
        </a:p>
      </dgm:t>
    </dgm:pt>
    <dgm:pt modelId="{48F451C6-E85C-46B5-AFC0-7EF81416963E}" type="parTrans" cxnId="{32236647-D2EA-4EE1-9053-2CA07DE3BD1D}">
      <dgm:prSet/>
      <dgm:spPr/>
      <dgm:t>
        <a:bodyPr/>
        <a:lstStyle/>
        <a:p>
          <a:endParaRPr lang="en-GB"/>
        </a:p>
      </dgm:t>
    </dgm:pt>
    <dgm:pt modelId="{C5F40FB7-3D26-449D-A9D5-589D4C01B153}" type="sibTrans" cxnId="{32236647-D2EA-4EE1-9053-2CA07DE3BD1D}">
      <dgm:prSet/>
      <dgm:spPr/>
      <dgm:t>
        <a:bodyPr/>
        <a:lstStyle/>
        <a:p>
          <a:endParaRPr lang="en-GB"/>
        </a:p>
      </dgm:t>
    </dgm:pt>
    <dgm:pt modelId="{F4220C8D-9AC3-4802-9625-29A1553515A0}" type="pres">
      <dgm:prSet presAssocID="{CB90153E-F229-4EB9-8D13-6DEBA1F7A147}" presName="vert0" presStyleCnt="0">
        <dgm:presLayoutVars>
          <dgm:dir/>
          <dgm:animOne val="branch"/>
          <dgm:animLvl val="lvl"/>
        </dgm:presLayoutVars>
      </dgm:prSet>
      <dgm:spPr/>
    </dgm:pt>
    <dgm:pt modelId="{24B0F2B0-D336-4951-AFC4-F46F3FFE2C49}" type="pres">
      <dgm:prSet presAssocID="{F5E9DC78-2F14-4D5B-B525-787F8B2C0FA7}" presName="thickLine" presStyleLbl="alignNode1" presStyleIdx="0" presStyleCnt="5"/>
      <dgm:spPr/>
    </dgm:pt>
    <dgm:pt modelId="{C00470B5-DBB4-434F-AC2D-5E6B6FAA0A3E}" type="pres">
      <dgm:prSet presAssocID="{F5E9DC78-2F14-4D5B-B525-787F8B2C0FA7}" presName="horz1" presStyleCnt="0"/>
      <dgm:spPr/>
    </dgm:pt>
    <dgm:pt modelId="{EB49A102-3EDB-43C1-80D9-40C29C7FF743}" type="pres">
      <dgm:prSet presAssocID="{F5E9DC78-2F14-4D5B-B525-787F8B2C0FA7}" presName="tx1" presStyleLbl="revTx" presStyleIdx="0" presStyleCnt="5"/>
      <dgm:spPr/>
    </dgm:pt>
    <dgm:pt modelId="{9199D3A8-C74B-4283-8EF1-1132B9CD22EF}" type="pres">
      <dgm:prSet presAssocID="{F5E9DC78-2F14-4D5B-B525-787F8B2C0FA7}" presName="vert1" presStyleCnt="0"/>
      <dgm:spPr/>
    </dgm:pt>
    <dgm:pt modelId="{862E87F1-19FD-44C1-8A1C-CEEA95B02B71}" type="pres">
      <dgm:prSet presAssocID="{F05C19F7-3D8B-438B-89D2-1136C0A0FDBC}" presName="thickLine" presStyleLbl="alignNode1" presStyleIdx="1" presStyleCnt="5"/>
      <dgm:spPr/>
    </dgm:pt>
    <dgm:pt modelId="{5B51F291-19AF-44BF-9E3F-1BC6DAC03E9D}" type="pres">
      <dgm:prSet presAssocID="{F05C19F7-3D8B-438B-89D2-1136C0A0FDBC}" presName="horz1" presStyleCnt="0"/>
      <dgm:spPr/>
    </dgm:pt>
    <dgm:pt modelId="{902885CC-FB35-4662-8E55-FB8638EE055A}" type="pres">
      <dgm:prSet presAssocID="{F05C19F7-3D8B-438B-89D2-1136C0A0FDBC}" presName="tx1" presStyleLbl="revTx" presStyleIdx="1" presStyleCnt="5"/>
      <dgm:spPr/>
    </dgm:pt>
    <dgm:pt modelId="{C5A64782-A67B-4087-A74B-549D36DCF0A2}" type="pres">
      <dgm:prSet presAssocID="{F05C19F7-3D8B-438B-89D2-1136C0A0FDBC}" presName="vert1" presStyleCnt="0"/>
      <dgm:spPr/>
    </dgm:pt>
    <dgm:pt modelId="{EF78A99C-9362-4113-A039-510004F76E39}" type="pres">
      <dgm:prSet presAssocID="{552B0F05-20CC-4809-84A8-D25A212F073A}" presName="thickLine" presStyleLbl="alignNode1" presStyleIdx="2" presStyleCnt="5"/>
      <dgm:spPr/>
    </dgm:pt>
    <dgm:pt modelId="{16934DD4-2456-40EA-AE0B-E2B9EB268F1A}" type="pres">
      <dgm:prSet presAssocID="{552B0F05-20CC-4809-84A8-D25A212F073A}" presName="horz1" presStyleCnt="0"/>
      <dgm:spPr/>
    </dgm:pt>
    <dgm:pt modelId="{A4CDC3ED-86DF-4B99-8144-03549E7339D9}" type="pres">
      <dgm:prSet presAssocID="{552B0F05-20CC-4809-84A8-D25A212F073A}" presName="tx1" presStyleLbl="revTx" presStyleIdx="2" presStyleCnt="5"/>
      <dgm:spPr/>
    </dgm:pt>
    <dgm:pt modelId="{AE02490A-5D35-4084-8A95-73FB5E87B510}" type="pres">
      <dgm:prSet presAssocID="{552B0F05-20CC-4809-84A8-D25A212F073A}" presName="vert1" presStyleCnt="0"/>
      <dgm:spPr/>
    </dgm:pt>
    <dgm:pt modelId="{C516C024-B1C3-4514-BC9B-55B8583853E3}" type="pres">
      <dgm:prSet presAssocID="{084B8C29-D5D5-41A4-A2FE-6363479C76E4}" presName="thickLine" presStyleLbl="alignNode1" presStyleIdx="3" presStyleCnt="5"/>
      <dgm:spPr/>
    </dgm:pt>
    <dgm:pt modelId="{D75039DB-1277-452E-9707-6AA248EBE177}" type="pres">
      <dgm:prSet presAssocID="{084B8C29-D5D5-41A4-A2FE-6363479C76E4}" presName="horz1" presStyleCnt="0"/>
      <dgm:spPr/>
    </dgm:pt>
    <dgm:pt modelId="{D3EF0087-6079-442D-ADAA-32109370A67C}" type="pres">
      <dgm:prSet presAssocID="{084B8C29-D5D5-41A4-A2FE-6363479C76E4}" presName="tx1" presStyleLbl="revTx" presStyleIdx="3" presStyleCnt="5"/>
      <dgm:spPr/>
    </dgm:pt>
    <dgm:pt modelId="{061C87E3-3505-411A-9738-C24559796574}" type="pres">
      <dgm:prSet presAssocID="{084B8C29-D5D5-41A4-A2FE-6363479C76E4}" presName="vert1" presStyleCnt="0"/>
      <dgm:spPr/>
    </dgm:pt>
    <dgm:pt modelId="{AB5DAD27-389D-4DB2-9AD9-2C29904DBE17}" type="pres">
      <dgm:prSet presAssocID="{9E05BDA9-3BB8-4DEE-ABD7-BD46F8BCA630}" presName="thickLine" presStyleLbl="alignNode1" presStyleIdx="4" presStyleCnt="5"/>
      <dgm:spPr/>
    </dgm:pt>
    <dgm:pt modelId="{B71C3A79-EBE3-4753-B933-87DEBE798F41}" type="pres">
      <dgm:prSet presAssocID="{9E05BDA9-3BB8-4DEE-ABD7-BD46F8BCA630}" presName="horz1" presStyleCnt="0"/>
      <dgm:spPr/>
    </dgm:pt>
    <dgm:pt modelId="{DE0A9123-0901-461F-9528-CBF450FC09DD}" type="pres">
      <dgm:prSet presAssocID="{9E05BDA9-3BB8-4DEE-ABD7-BD46F8BCA630}" presName="tx1" presStyleLbl="revTx" presStyleIdx="4" presStyleCnt="5"/>
      <dgm:spPr/>
    </dgm:pt>
    <dgm:pt modelId="{E761DC1A-65F6-4DEF-9C02-BD1732BBD2A4}" type="pres">
      <dgm:prSet presAssocID="{9E05BDA9-3BB8-4DEE-ABD7-BD46F8BCA630}" presName="vert1" presStyleCnt="0"/>
      <dgm:spPr/>
    </dgm:pt>
  </dgm:ptLst>
  <dgm:cxnLst>
    <dgm:cxn modelId="{0E5E6D2B-3B09-4ABA-B423-520BE3D845A1}" type="presOf" srcId="{084B8C29-D5D5-41A4-A2FE-6363479C76E4}" destId="{D3EF0087-6079-442D-ADAA-32109370A67C}" srcOrd="0" destOrd="0" presId="urn:microsoft.com/office/officeart/2008/layout/LinedList"/>
    <dgm:cxn modelId="{ED753A45-2DA4-4B68-867C-8C214C48F6CF}" type="presOf" srcId="{CB90153E-F229-4EB9-8D13-6DEBA1F7A147}" destId="{F4220C8D-9AC3-4802-9625-29A1553515A0}" srcOrd="0" destOrd="0" presId="urn:microsoft.com/office/officeart/2008/layout/LinedList"/>
    <dgm:cxn modelId="{32236647-D2EA-4EE1-9053-2CA07DE3BD1D}" srcId="{CB90153E-F229-4EB9-8D13-6DEBA1F7A147}" destId="{F05C19F7-3D8B-438B-89D2-1136C0A0FDBC}" srcOrd="1" destOrd="0" parTransId="{48F451C6-E85C-46B5-AFC0-7EF81416963E}" sibTransId="{C5F40FB7-3D26-449D-A9D5-589D4C01B153}"/>
    <dgm:cxn modelId="{0481DF6F-7CB3-402B-A34D-B3D8A5C17504}" srcId="{CB90153E-F229-4EB9-8D13-6DEBA1F7A147}" destId="{9E05BDA9-3BB8-4DEE-ABD7-BD46F8BCA630}" srcOrd="4" destOrd="0" parTransId="{02CBEB4F-FCE8-4D76-81F0-CF56BB44A28A}" sibTransId="{F0896EB0-DBCB-4C27-8FE1-4266C65379E1}"/>
    <dgm:cxn modelId="{7EDB8E55-E6C7-48A2-A9BD-740026C939F4}" srcId="{CB90153E-F229-4EB9-8D13-6DEBA1F7A147}" destId="{084B8C29-D5D5-41A4-A2FE-6363479C76E4}" srcOrd="3" destOrd="0" parTransId="{CAFDCE43-6E2F-47B7-81BB-0AD9C4D4B2EE}" sibTransId="{921AF13F-DADE-4AF1-9FB9-CB7118B7223C}"/>
    <dgm:cxn modelId="{3046E656-B6DA-448F-8491-FC8CF5B12B8C}" srcId="{CB90153E-F229-4EB9-8D13-6DEBA1F7A147}" destId="{552B0F05-20CC-4809-84A8-D25A212F073A}" srcOrd="2" destOrd="0" parTransId="{FFD6E113-12C0-4814-BC1A-0044BFFDA864}" sibTransId="{29ADAC54-9D91-4987-A5BE-1B85C7BC39BD}"/>
    <dgm:cxn modelId="{A472AB7F-6379-4B85-8247-711125E68F72}" type="presOf" srcId="{F5E9DC78-2F14-4D5B-B525-787F8B2C0FA7}" destId="{EB49A102-3EDB-43C1-80D9-40C29C7FF743}" srcOrd="0" destOrd="0" presId="urn:microsoft.com/office/officeart/2008/layout/LinedList"/>
    <dgm:cxn modelId="{1B9F4C84-CBDE-4B47-AF27-58348FE2FA21}" type="presOf" srcId="{552B0F05-20CC-4809-84A8-D25A212F073A}" destId="{A4CDC3ED-86DF-4B99-8144-03549E7339D9}" srcOrd="0" destOrd="0" presId="urn:microsoft.com/office/officeart/2008/layout/LinedList"/>
    <dgm:cxn modelId="{9E2631B8-2128-4EB9-AA0A-FC371C290518}" type="presOf" srcId="{9E05BDA9-3BB8-4DEE-ABD7-BD46F8BCA630}" destId="{DE0A9123-0901-461F-9528-CBF450FC09DD}" srcOrd="0" destOrd="0" presId="urn:microsoft.com/office/officeart/2008/layout/LinedList"/>
    <dgm:cxn modelId="{D0126BBB-FD1C-41EC-A9C7-61A9FAF234A3}" type="presOf" srcId="{F05C19F7-3D8B-438B-89D2-1136C0A0FDBC}" destId="{902885CC-FB35-4662-8E55-FB8638EE055A}" srcOrd="0" destOrd="0" presId="urn:microsoft.com/office/officeart/2008/layout/LinedList"/>
    <dgm:cxn modelId="{42C45CCC-0E8E-4D4D-BB8D-7A6F70A04019}" srcId="{CB90153E-F229-4EB9-8D13-6DEBA1F7A147}" destId="{F5E9DC78-2F14-4D5B-B525-787F8B2C0FA7}" srcOrd="0" destOrd="0" parTransId="{0CC3D870-5E1A-4681-8D61-704BDD43D5EF}" sibTransId="{84BF61EF-E2D7-4803-9C0B-2A8B1922D37E}"/>
    <dgm:cxn modelId="{906E3561-4DB0-448C-83A7-8EF0F15F99C6}" type="presParOf" srcId="{F4220C8D-9AC3-4802-9625-29A1553515A0}" destId="{24B0F2B0-D336-4951-AFC4-F46F3FFE2C49}" srcOrd="0" destOrd="0" presId="urn:microsoft.com/office/officeart/2008/layout/LinedList"/>
    <dgm:cxn modelId="{F89F8AD3-F17C-4D70-AC1E-57D6B1D79A2A}" type="presParOf" srcId="{F4220C8D-9AC3-4802-9625-29A1553515A0}" destId="{C00470B5-DBB4-434F-AC2D-5E6B6FAA0A3E}" srcOrd="1" destOrd="0" presId="urn:microsoft.com/office/officeart/2008/layout/LinedList"/>
    <dgm:cxn modelId="{6B9809D8-CEFB-44D2-977B-03E411AD3A39}" type="presParOf" srcId="{C00470B5-DBB4-434F-AC2D-5E6B6FAA0A3E}" destId="{EB49A102-3EDB-43C1-80D9-40C29C7FF743}" srcOrd="0" destOrd="0" presId="urn:microsoft.com/office/officeart/2008/layout/LinedList"/>
    <dgm:cxn modelId="{A8B3EE87-47A1-431D-8FFE-EB0AD2B5BF7A}" type="presParOf" srcId="{C00470B5-DBB4-434F-AC2D-5E6B6FAA0A3E}" destId="{9199D3A8-C74B-4283-8EF1-1132B9CD22EF}" srcOrd="1" destOrd="0" presId="urn:microsoft.com/office/officeart/2008/layout/LinedList"/>
    <dgm:cxn modelId="{2009C113-CB58-4E84-AEBF-CF4CF03C95FA}" type="presParOf" srcId="{F4220C8D-9AC3-4802-9625-29A1553515A0}" destId="{862E87F1-19FD-44C1-8A1C-CEEA95B02B71}" srcOrd="2" destOrd="0" presId="urn:microsoft.com/office/officeart/2008/layout/LinedList"/>
    <dgm:cxn modelId="{4D4A5407-D221-4593-92EC-3EDAE4EEA0A4}" type="presParOf" srcId="{F4220C8D-9AC3-4802-9625-29A1553515A0}" destId="{5B51F291-19AF-44BF-9E3F-1BC6DAC03E9D}" srcOrd="3" destOrd="0" presId="urn:microsoft.com/office/officeart/2008/layout/LinedList"/>
    <dgm:cxn modelId="{C771F1B5-519D-49C9-AAA6-9AE390FBE471}" type="presParOf" srcId="{5B51F291-19AF-44BF-9E3F-1BC6DAC03E9D}" destId="{902885CC-FB35-4662-8E55-FB8638EE055A}" srcOrd="0" destOrd="0" presId="urn:microsoft.com/office/officeart/2008/layout/LinedList"/>
    <dgm:cxn modelId="{0D684FB8-C976-48C4-BF12-B3770D660C06}" type="presParOf" srcId="{5B51F291-19AF-44BF-9E3F-1BC6DAC03E9D}" destId="{C5A64782-A67B-4087-A74B-549D36DCF0A2}" srcOrd="1" destOrd="0" presId="urn:microsoft.com/office/officeart/2008/layout/LinedList"/>
    <dgm:cxn modelId="{AA705253-DBF6-423A-870C-1ED80F3D1276}" type="presParOf" srcId="{F4220C8D-9AC3-4802-9625-29A1553515A0}" destId="{EF78A99C-9362-4113-A039-510004F76E39}" srcOrd="4" destOrd="0" presId="urn:microsoft.com/office/officeart/2008/layout/LinedList"/>
    <dgm:cxn modelId="{AC637138-B7CD-4183-BA97-25FE16C8BDAF}" type="presParOf" srcId="{F4220C8D-9AC3-4802-9625-29A1553515A0}" destId="{16934DD4-2456-40EA-AE0B-E2B9EB268F1A}" srcOrd="5" destOrd="0" presId="urn:microsoft.com/office/officeart/2008/layout/LinedList"/>
    <dgm:cxn modelId="{5FE4BF79-8FA0-4FC7-BDA9-676A6E50361E}" type="presParOf" srcId="{16934DD4-2456-40EA-AE0B-E2B9EB268F1A}" destId="{A4CDC3ED-86DF-4B99-8144-03549E7339D9}" srcOrd="0" destOrd="0" presId="urn:microsoft.com/office/officeart/2008/layout/LinedList"/>
    <dgm:cxn modelId="{1E80606B-3C8B-4AB8-A86E-14FF8F709D5F}" type="presParOf" srcId="{16934DD4-2456-40EA-AE0B-E2B9EB268F1A}" destId="{AE02490A-5D35-4084-8A95-73FB5E87B510}" srcOrd="1" destOrd="0" presId="urn:microsoft.com/office/officeart/2008/layout/LinedList"/>
    <dgm:cxn modelId="{26994EB6-343E-4B11-81BF-ACE08BC8E1A0}" type="presParOf" srcId="{F4220C8D-9AC3-4802-9625-29A1553515A0}" destId="{C516C024-B1C3-4514-BC9B-55B8583853E3}" srcOrd="6" destOrd="0" presId="urn:microsoft.com/office/officeart/2008/layout/LinedList"/>
    <dgm:cxn modelId="{D1C035DC-26EA-4DF9-81D2-96B5B23CB086}" type="presParOf" srcId="{F4220C8D-9AC3-4802-9625-29A1553515A0}" destId="{D75039DB-1277-452E-9707-6AA248EBE177}" srcOrd="7" destOrd="0" presId="urn:microsoft.com/office/officeart/2008/layout/LinedList"/>
    <dgm:cxn modelId="{F7E6CC8D-AAC8-485B-B0DC-69E5C25ED85A}" type="presParOf" srcId="{D75039DB-1277-452E-9707-6AA248EBE177}" destId="{D3EF0087-6079-442D-ADAA-32109370A67C}" srcOrd="0" destOrd="0" presId="urn:microsoft.com/office/officeart/2008/layout/LinedList"/>
    <dgm:cxn modelId="{DF052ACF-B75F-4DF7-A2F5-CF534F938D83}" type="presParOf" srcId="{D75039DB-1277-452E-9707-6AA248EBE177}" destId="{061C87E3-3505-411A-9738-C24559796574}" srcOrd="1" destOrd="0" presId="urn:microsoft.com/office/officeart/2008/layout/LinedList"/>
    <dgm:cxn modelId="{16FB0A2F-25A6-4584-829F-84CDBC93085E}" type="presParOf" srcId="{F4220C8D-9AC3-4802-9625-29A1553515A0}" destId="{AB5DAD27-389D-4DB2-9AD9-2C29904DBE17}" srcOrd="8" destOrd="0" presId="urn:microsoft.com/office/officeart/2008/layout/LinedList"/>
    <dgm:cxn modelId="{9E389DA5-4402-45CB-8D74-3C62FBB2E78A}" type="presParOf" srcId="{F4220C8D-9AC3-4802-9625-29A1553515A0}" destId="{B71C3A79-EBE3-4753-B933-87DEBE798F41}" srcOrd="9" destOrd="0" presId="urn:microsoft.com/office/officeart/2008/layout/LinedList"/>
    <dgm:cxn modelId="{9671D726-448E-4DFA-946D-0DE3652A393C}" type="presParOf" srcId="{B71C3A79-EBE3-4753-B933-87DEBE798F41}" destId="{DE0A9123-0901-461F-9528-CBF450FC09DD}" srcOrd="0" destOrd="0" presId="urn:microsoft.com/office/officeart/2008/layout/LinedList"/>
    <dgm:cxn modelId="{1E72CBB7-C164-4137-9D52-6F3DDD72634E}" type="presParOf" srcId="{B71C3A79-EBE3-4753-B933-87DEBE798F41}" destId="{E761DC1A-65F6-4DEF-9C02-BD1732BBD2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C73890-8589-4CCA-98C4-4AE05F2A5890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3C73997-4585-449E-BA74-40D61A471F96}">
      <dgm:prSet phldrT="[Text]" custT="1"/>
      <dgm:spPr/>
      <dgm:t>
        <a:bodyPr/>
        <a:lstStyle/>
        <a:p>
          <a:r>
            <a:rPr lang="en-GB" sz="2400" dirty="0">
              <a:latin typeface="+mn-lt"/>
            </a:rPr>
            <a:t>Scholarship </a:t>
          </a:r>
        </a:p>
      </dgm:t>
    </dgm:pt>
    <dgm:pt modelId="{4FA3C785-9889-48EC-8705-A49D37799215}" type="parTrans" cxnId="{E04E6AAA-3B13-441D-A30C-328EABBF5F2C}">
      <dgm:prSet/>
      <dgm:spPr/>
      <dgm:t>
        <a:bodyPr/>
        <a:lstStyle/>
        <a:p>
          <a:endParaRPr lang="en-GB"/>
        </a:p>
      </dgm:t>
    </dgm:pt>
    <dgm:pt modelId="{3FBD63C1-453F-406E-9396-E4D675BD2564}" type="sibTrans" cxnId="{E04E6AAA-3B13-441D-A30C-328EABBF5F2C}">
      <dgm:prSet/>
      <dgm:spPr/>
      <dgm:t>
        <a:bodyPr/>
        <a:lstStyle/>
        <a:p>
          <a:endParaRPr lang="en-GB"/>
        </a:p>
      </dgm:t>
    </dgm:pt>
    <dgm:pt modelId="{D21A78D2-F1E0-4842-8F94-F43F7DDAFA09}">
      <dgm:prSet phldrT="[Text]" custT="1"/>
      <dgm:spPr/>
      <dgm:t>
        <a:bodyPr/>
        <a:lstStyle/>
        <a:p>
          <a:r>
            <a:rPr lang="en-GB" sz="2400" dirty="0">
              <a:latin typeface="+mn-lt"/>
            </a:rPr>
            <a:t>Reference requests </a:t>
          </a:r>
        </a:p>
      </dgm:t>
    </dgm:pt>
    <dgm:pt modelId="{8BB8AFE2-BDA4-4D43-84FA-2FD5BF6C5F4E}" type="parTrans" cxnId="{7CB9657E-EC4D-49C1-9129-74D74927F181}">
      <dgm:prSet/>
      <dgm:spPr/>
      <dgm:t>
        <a:bodyPr/>
        <a:lstStyle/>
        <a:p>
          <a:endParaRPr lang="en-GB"/>
        </a:p>
      </dgm:t>
    </dgm:pt>
    <dgm:pt modelId="{3836BE57-AA3B-4891-B69C-89FFDA0E772E}" type="sibTrans" cxnId="{7CB9657E-EC4D-49C1-9129-74D74927F181}">
      <dgm:prSet/>
      <dgm:spPr/>
      <dgm:t>
        <a:bodyPr/>
        <a:lstStyle/>
        <a:p>
          <a:endParaRPr lang="en-GB"/>
        </a:p>
      </dgm:t>
    </dgm:pt>
    <dgm:pt modelId="{AF3FA922-0BF1-4B19-AA36-291E0C911E8B}">
      <dgm:prSet phldrT="[Text]" custT="1"/>
      <dgm:spPr/>
      <dgm:t>
        <a:bodyPr/>
        <a:lstStyle/>
        <a:p>
          <a:r>
            <a:rPr lang="en-GB" sz="2400" dirty="0">
              <a:latin typeface="+mn-lt"/>
            </a:rPr>
            <a:t>External examiner reports</a:t>
          </a:r>
        </a:p>
      </dgm:t>
    </dgm:pt>
    <dgm:pt modelId="{F250A359-D001-4631-A1D2-2919487A0498}" type="parTrans" cxnId="{92C0F818-A3EB-471C-8147-FCFDA0DFA9F0}">
      <dgm:prSet/>
      <dgm:spPr/>
      <dgm:t>
        <a:bodyPr/>
        <a:lstStyle/>
        <a:p>
          <a:endParaRPr lang="en-GB"/>
        </a:p>
      </dgm:t>
    </dgm:pt>
    <dgm:pt modelId="{C73C5A9D-F386-4909-A30B-6C6D874DE574}" type="sibTrans" cxnId="{92C0F818-A3EB-471C-8147-FCFDA0DFA9F0}">
      <dgm:prSet/>
      <dgm:spPr/>
      <dgm:t>
        <a:bodyPr/>
        <a:lstStyle/>
        <a:p>
          <a:endParaRPr lang="en-GB"/>
        </a:p>
      </dgm:t>
    </dgm:pt>
    <dgm:pt modelId="{959D2570-AAF6-44A6-A75D-BF631A639AFB}">
      <dgm:prSet phldrT="[Text]" custT="1"/>
      <dgm:spPr/>
      <dgm:t>
        <a:bodyPr/>
        <a:lstStyle/>
        <a:p>
          <a:r>
            <a:rPr lang="en-GB" sz="2400" dirty="0">
              <a:latin typeface="+mn-lt"/>
            </a:rPr>
            <a:t>Student reflective assignments</a:t>
          </a:r>
        </a:p>
      </dgm:t>
    </dgm:pt>
    <dgm:pt modelId="{9AE05F33-4C1B-4F3B-AA4C-9923C2D28905}" type="parTrans" cxnId="{F7777605-0044-4FCE-9E71-72D4FDFF39DF}">
      <dgm:prSet/>
      <dgm:spPr/>
      <dgm:t>
        <a:bodyPr/>
        <a:lstStyle/>
        <a:p>
          <a:endParaRPr lang="en-GB"/>
        </a:p>
      </dgm:t>
    </dgm:pt>
    <dgm:pt modelId="{DB0609F6-A426-404D-A818-E73F81BCEA02}" type="sibTrans" cxnId="{F7777605-0044-4FCE-9E71-72D4FDFF39DF}">
      <dgm:prSet/>
      <dgm:spPr/>
      <dgm:t>
        <a:bodyPr/>
        <a:lstStyle/>
        <a:p>
          <a:endParaRPr lang="en-GB"/>
        </a:p>
      </dgm:t>
    </dgm:pt>
    <dgm:pt modelId="{8E78D17F-0095-4B6C-9570-96455DE48F5B}">
      <dgm:prSet custT="1"/>
      <dgm:spPr/>
      <dgm:t>
        <a:bodyPr/>
        <a:lstStyle/>
        <a:p>
          <a:r>
            <a:rPr lang="en-GB" sz="2400" dirty="0">
              <a:latin typeface="+mn-lt"/>
            </a:rPr>
            <a:t>Other?......</a:t>
          </a:r>
        </a:p>
      </dgm:t>
    </dgm:pt>
    <dgm:pt modelId="{7CAA8E66-FB18-42FE-90E9-4175ADE2351E}" type="parTrans" cxnId="{FC896AD0-E5DB-4C36-B763-811C85EFE5BF}">
      <dgm:prSet/>
      <dgm:spPr/>
      <dgm:t>
        <a:bodyPr/>
        <a:lstStyle/>
        <a:p>
          <a:endParaRPr lang="en-GB"/>
        </a:p>
      </dgm:t>
    </dgm:pt>
    <dgm:pt modelId="{DFFE83AF-DA95-4CBE-A65C-6BDB1D8640B3}" type="sibTrans" cxnId="{FC896AD0-E5DB-4C36-B763-811C85EFE5BF}">
      <dgm:prSet/>
      <dgm:spPr/>
      <dgm:t>
        <a:bodyPr/>
        <a:lstStyle/>
        <a:p>
          <a:endParaRPr lang="en-GB"/>
        </a:p>
      </dgm:t>
    </dgm:pt>
    <dgm:pt modelId="{3836A575-9E2B-4DF6-8C3C-9901398E80D5}">
      <dgm:prSet custT="1"/>
      <dgm:spPr/>
      <dgm:t>
        <a:bodyPr/>
        <a:lstStyle/>
        <a:p>
          <a:r>
            <a:rPr lang="en-GB" sz="2400" dirty="0">
              <a:latin typeface="+mn-lt"/>
            </a:rPr>
            <a:t>Validation commendations</a:t>
          </a:r>
        </a:p>
      </dgm:t>
    </dgm:pt>
    <dgm:pt modelId="{CC8B5281-3855-43E5-876A-4BBA04C501AD}" type="parTrans" cxnId="{2D5BCA89-E31C-4D62-8DEF-14390C079031}">
      <dgm:prSet/>
      <dgm:spPr/>
      <dgm:t>
        <a:bodyPr/>
        <a:lstStyle/>
        <a:p>
          <a:endParaRPr lang="en-GB"/>
        </a:p>
      </dgm:t>
    </dgm:pt>
    <dgm:pt modelId="{1EB097D1-2015-4507-9FCE-5305295C6AA6}" type="sibTrans" cxnId="{2D5BCA89-E31C-4D62-8DEF-14390C079031}">
      <dgm:prSet/>
      <dgm:spPr/>
      <dgm:t>
        <a:bodyPr/>
        <a:lstStyle/>
        <a:p>
          <a:endParaRPr lang="en-GB"/>
        </a:p>
      </dgm:t>
    </dgm:pt>
    <dgm:pt modelId="{C48C92C7-67A2-427A-BBE3-D93988A910AA}">
      <dgm:prSet custT="1"/>
      <dgm:spPr/>
      <dgm:t>
        <a:bodyPr/>
        <a:lstStyle/>
        <a:p>
          <a:r>
            <a:rPr lang="en-GB" sz="2400" dirty="0">
              <a:latin typeface="+mn-lt"/>
            </a:rPr>
            <a:t>Partner testimonials </a:t>
          </a:r>
        </a:p>
      </dgm:t>
    </dgm:pt>
    <dgm:pt modelId="{6160946A-CCA8-485D-BA92-1D12550D2BBF}" type="parTrans" cxnId="{25454C33-A13F-43CB-B075-88BB57DB9269}">
      <dgm:prSet/>
      <dgm:spPr/>
      <dgm:t>
        <a:bodyPr/>
        <a:lstStyle/>
        <a:p>
          <a:endParaRPr lang="en-GB"/>
        </a:p>
      </dgm:t>
    </dgm:pt>
    <dgm:pt modelId="{2DE32894-449F-4C5E-853A-9F4D57B72F89}" type="sibTrans" cxnId="{25454C33-A13F-43CB-B075-88BB57DB9269}">
      <dgm:prSet/>
      <dgm:spPr/>
      <dgm:t>
        <a:bodyPr/>
        <a:lstStyle/>
        <a:p>
          <a:endParaRPr lang="en-GB"/>
        </a:p>
      </dgm:t>
    </dgm:pt>
    <dgm:pt modelId="{2A82776C-AA7C-44FA-A8DF-C8729377C851}" type="pres">
      <dgm:prSet presAssocID="{FAC73890-8589-4CCA-98C4-4AE05F2A5890}" presName="Name0" presStyleCnt="0">
        <dgm:presLayoutVars>
          <dgm:dir/>
        </dgm:presLayoutVars>
      </dgm:prSet>
      <dgm:spPr/>
    </dgm:pt>
    <dgm:pt modelId="{B2B706D9-A5AD-4317-AA89-9A39FC758007}" type="pres">
      <dgm:prSet presAssocID="{63C73997-4585-449E-BA74-40D61A471F96}" presName="noChildren" presStyleCnt="0"/>
      <dgm:spPr/>
    </dgm:pt>
    <dgm:pt modelId="{94E9850D-280A-406C-8353-E3C5106D24A7}" type="pres">
      <dgm:prSet presAssocID="{63C73997-4585-449E-BA74-40D61A471F96}" presName="gap" presStyleCnt="0"/>
      <dgm:spPr/>
    </dgm:pt>
    <dgm:pt modelId="{6C606EC5-51B9-452A-B329-F01DD853C052}" type="pres">
      <dgm:prSet presAssocID="{63C73997-4585-449E-BA74-40D61A471F96}" presName="medCircle2" presStyleLbl="vennNode1" presStyleIdx="0" presStyleCnt="7"/>
      <dgm:spPr/>
    </dgm:pt>
    <dgm:pt modelId="{EE729AE2-1CD8-42EA-84DF-13CA182FFF7C}" type="pres">
      <dgm:prSet presAssocID="{63C73997-4585-449E-BA74-40D61A471F96}" presName="txLvlOnly1" presStyleLbl="revTx" presStyleIdx="0" presStyleCnt="7" custScaleX="147198" custLinFactNeighborX="21266"/>
      <dgm:spPr/>
    </dgm:pt>
    <dgm:pt modelId="{A0375AFE-5AC8-4704-95A3-5FEB61CE0631}" type="pres">
      <dgm:prSet presAssocID="{959D2570-AAF6-44A6-A75D-BF631A639AFB}" presName="noChildren" presStyleCnt="0"/>
      <dgm:spPr/>
    </dgm:pt>
    <dgm:pt modelId="{95E7161F-FC96-416F-9683-C04886913F5F}" type="pres">
      <dgm:prSet presAssocID="{959D2570-AAF6-44A6-A75D-BF631A639AFB}" presName="gap" presStyleCnt="0"/>
      <dgm:spPr/>
    </dgm:pt>
    <dgm:pt modelId="{6D5C213F-6626-4F13-B142-6FC920186F9C}" type="pres">
      <dgm:prSet presAssocID="{959D2570-AAF6-44A6-A75D-BF631A639AFB}" presName="medCircle2" presStyleLbl="vennNode1" presStyleIdx="1" presStyleCnt="7"/>
      <dgm:spPr/>
    </dgm:pt>
    <dgm:pt modelId="{594268E8-B9CE-4E7B-9F91-1E8779AC078D}" type="pres">
      <dgm:prSet presAssocID="{959D2570-AAF6-44A6-A75D-BF631A639AFB}" presName="txLvlOnly1" presStyleLbl="revTx" presStyleIdx="1" presStyleCnt="7" custScaleX="147198" custLinFactNeighborX="21266"/>
      <dgm:spPr/>
    </dgm:pt>
    <dgm:pt modelId="{05848488-6D04-4A6A-B441-430592742671}" type="pres">
      <dgm:prSet presAssocID="{D21A78D2-F1E0-4842-8F94-F43F7DDAFA09}" presName="noChildren" presStyleCnt="0"/>
      <dgm:spPr/>
    </dgm:pt>
    <dgm:pt modelId="{AE07E1D4-C57D-4C01-B74C-ED219CE78562}" type="pres">
      <dgm:prSet presAssocID="{D21A78D2-F1E0-4842-8F94-F43F7DDAFA09}" presName="gap" presStyleCnt="0"/>
      <dgm:spPr/>
    </dgm:pt>
    <dgm:pt modelId="{06062522-0BF9-4200-A322-A908E48C9FC0}" type="pres">
      <dgm:prSet presAssocID="{D21A78D2-F1E0-4842-8F94-F43F7DDAFA09}" presName="medCircle2" presStyleLbl="vennNode1" presStyleIdx="2" presStyleCnt="7"/>
      <dgm:spPr/>
    </dgm:pt>
    <dgm:pt modelId="{B026C5D6-D77C-4B6E-96F6-E475D2B20D40}" type="pres">
      <dgm:prSet presAssocID="{D21A78D2-F1E0-4842-8F94-F43F7DDAFA09}" presName="txLvlOnly1" presStyleLbl="revTx" presStyleIdx="2" presStyleCnt="7" custScaleX="147198" custLinFactNeighborX="21266"/>
      <dgm:spPr/>
    </dgm:pt>
    <dgm:pt modelId="{9B26BBAC-2487-45E2-831B-C4F8BA133CFA}" type="pres">
      <dgm:prSet presAssocID="{AF3FA922-0BF1-4B19-AA36-291E0C911E8B}" presName="noChildren" presStyleCnt="0"/>
      <dgm:spPr/>
    </dgm:pt>
    <dgm:pt modelId="{4A8A220E-1A40-4F30-A0F0-86C2BC4C2DF4}" type="pres">
      <dgm:prSet presAssocID="{AF3FA922-0BF1-4B19-AA36-291E0C911E8B}" presName="gap" presStyleCnt="0"/>
      <dgm:spPr/>
    </dgm:pt>
    <dgm:pt modelId="{79A6555B-EA92-4237-B9E6-B2C7D42FE572}" type="pres">
      <dgm:prSet presAssocID="{AF3FA922-0BF1-4B19-AA36-291E0C911E8B}" presName="medCircle2" presStyleLbl="vennNode1" presStyleIdx="3" presStyleCnt="7"/>
      <dgm:spPr/>
    </dgm:pt>
    <dgm:pt modelId="{885B6BB9-629A-4548-8F97-B3859B21E60F}" type="pres">
      <dgm:prSet presAssocID="{AF3FA922-0BF1-4B19-AA36-291E0C911E8B}" presName="txLvlOnly1" presStyleLbl="revTx" presStyleIdx="3" presStyleCnt="7" custScaleX="147198" custLinFactNeighborX="21266"/>
      <dgm:spPr/>
    </dgm:pt>
    <dgm:pt modelId="{20A60416-AB41-4D97-80C6-89F8D914C91B}" type="pres">
      <dgm:prSet presAssocID="{3836A575-9E2B-4DF6-8C3C-9901398E80D5}" presName="noChildren" presStyleCnt="0"/>
      <dgm:spPr/>
    </dgm:pt>
    <dgm:pt modelId="{0A9A6627-219C-41CD-8530-9BD80D34EA5F}" type="pres">
      <dgm:prSet presAssocID="{3836A575-9E2B-4DF6-8C3C-9901398E80D5}" presName="gap" presStyleCnt="0"/>
      <dgm:spPr/>
    </dgm:pt>
    <dgm:pt modelId="{F2A1C186-2B2A-4EE0-BA02-4754012DB450}" type="pres">
      <dgm:prSet presAssocID="{3836A575-9E2B-4DF6-8C3C-9901398E80D5}" presName="medCircle2" presStyleLbl="vennNode1" presStyleIdx="4" presStyleCnt="7"/>
      <dgm:spPr/>
    </dgm:pt>
    <dgm:pt modelId="{6806B120-9F7A-4DA8-B672-9DB960ABC905}" type="pres">
      <dgm:prSet presAssocID="{3836A575-9E2B-4DF6-8C3C-9901398E80D5}" presName="txLvlOnly1" presStyleLbl="revTx" presStyleIdx="4" presStyleCnt="7" custScaleX="147198" custLinFactNeighborX="21266"/>
      <dgm:spPr/>
    </dgm:pt>
    <dgm:pt modelId="{A3EA820B-A792-48B7-A95B-F8537CBAB4FC}" type="pres">
      <dgm:prSet presAssocID="{C48C92C7-67A2-427A-BBE3-D93988A910AA}" presName="noChildren" presStyleCnt="0"/>
      <dgm:spPr/>
    </dgm:pt>
    <dgm:pt modelId="{296864E8-D2EE-4B6F-B640-E0A0C4BD7C2B}" type="pres">
      <dgm:prSet presAssocID="{C48C92C7-67A2-427A-BBE3-D93988A910AA}" presName="gap" presStyleCnt="0"/>
      <dgm:spPr/>
    </dgm:pt>
    <dgm:pt modelId="{89371F51-EB44-4710-8303-84C3A5821B15}" type="pres">
      <dgm:prSet presAssocID="{C48C92C7-67A2-427A-BBE3-D93988A910AA}" presName="medCircle2" presStyleLbl="vennNode1" presStyleIdx="5" presStyleCnt="7"/>
      <dgm:spPr/>
    </dgm:pt>
    <dgm:pt modelId="{B8EF1F84-0B2A-4085-AEAE-E5ABE5B599A7}" type="pres">
      <dgm:prSet presAssocID="{C48C92C7-67A2-427A-BBE3-D93988A910AA}" presName="txLvlOnly1" presStyleLbl="revTx" presStyleIdx="5" presStyleCnt="7" custScaleX="147198" custLinFactNeighborX="21266"/>
      <dgm:spPr/>
    </dgm:pt>
    <dgm:pt modelId="{F7C3731E-2DF1-41CE-BE56-1DE01485F362}" type="pres">
      <dgm:prSet presAssocID="{8E78D17F-0095-4B6C-9570-96455DE48F5B}" presName="noChildren" presStyleCnt="0"/>
      <dgm:spPr/>
    </dgm:pt>
    <dgm:pt modelId="{C0BF8A63-CC25-4CCA-A4F6-D0987BD000A5}" type="pres">
      <dgm:prSet presAssocID="{8E78D17F-0095-4B6C-9570-96455DE48F5B}" presName="gap" presStyleCnt="0"/>
      <dgm:spPr/>
    </dgm:pt>
    <dgm:pt modelId="{780F3F30-D447-4519-829A-07A37863B657}" type="pres">
      <dgm:prSet presAssocID="{8E78D17F-0095-4B6C-9570-96455DE48F5B}" presName="medCircle2" presStyleLbl="vennNode1" presStyleIdx="6" presStyleCnt="7"/>
      <dgm:spPr/>
    </dgm:pt>
    <dgm:pt modelId="{213514E5-E7AA-49E6-9DCE-CC56F6971196}" type="pres">
      <dgm:prSet presAssocID="{8E78D17F-0095-4B6C-9570-96455DE48F5B}" presName="txLvlOnly1" presStyleLbl="revTx" presStyleIdx="6" presStyleCnt="7" custScaleX="147198" custLinFactNeighborX="21266"/>
      <dgm:spPr/>
    </dgm:pt>
  </dgm:ptLst>
  <dgm:cxnLst>
    <dgm:cxn modelId="{F7777605-0044-4FCE-9E71-72D4FDFF39DF}" srcId="{FAC73890-8589-4CCA-98C4-4AE05F2A5890}" destId="{959D2570-AAF6-44A6-A75D-BF631A639AFB}" srcOrd="1" destOrd="0" parTransId="{9AE05F33-4C1B-4F3B-AA4C-9923C2D28905}" sibTransId="{DB0609F6-A426-404D-A818-E73F81BCEA02}"/>
    <dgm:cxn modelId="{1A3BB312-FD01-44FD-BBC5-79536AF2AE80}" type="presOf" srcId="{3836A575-9E2B-4DF6-8C3C-9901398E80D5}" destId="{6806B120-9F7A-4DA8-B672-9DB960ABC905}" srcOrd="0" destOrd="0" presId="urn:microsoft.com/office/officeart/2008/layout/VerticalCircleList"/>
    <dgm:cxn modelId="{92C0F818-A3EB-471C-8147-FCFDA0DFA9F0}" srcId="{FAC73890-8589-4CCA-98C4-4AE05F2A5890}" destId="{AF3FA922-0BF1-4B19-AA36-291E0C911E8B}" srcOrd="3" destOrd="0" parTransId="{F250A359-D001-4631-A1D2-2919487A0498}" sibTransId="{C73C5A9D-F386-4909-A30B-6C6D874DE574}"/>
    <dgm:cxn modelId="{2619332D-545F-4964-8379-46B50BE59684}" type="presOf" srcId="{63C73997-4585-449E-BA74-40D61A471F96}" destId="{EE729AE2-1CD8-42EA-84DF-13CA182FFF7C}" srcOrd="0" destOrd="0" presId="urn:microsoft.com/office/officeart/2008/layout/VerticalCircleList"/>
    <dgm:cxn modelId="{25454C33-A13F-43CB-B075-88BB57DB9269}" srcId="{FAC73890-8589-4CCA-98C4-4AE05F2A5890}" destId="{C48C92C7-67A2-427A-BBE3-D93988A910AA}" srcOrd="5" destOrd="0" parTransId="{6160946A-CCA8-485D-BA92-1D12550D2BBF}" sibTransId="{2DE32894-449F-4C5E-853A-9F4D57B72F89}"/>
    <dgm:cxn modelId="{15EF6044-B7FF-4D22-AD13-3842A589E1AA}" type="presOf" srcId="{959D2570-AAF6-44A6-A75D-BF631A639AFB}" destId="{594268E8-B9CE-4E7B-9F91-1E8779AC078D}" srcOrd="0" destOrd="0" presId="urn:microsoft.com/office/officeart/2008/layout/VerticalCircleList"/>
    <dgm:cxn modelId="{30530866-6A71-4425-B2C0-C00F94DC3FD0}" type="presOf" srcId="{FAC73890-8589-4CCA-98C4-4AE05F2A5890}" destId="{2A82776C-AA7C-44FA-A8DF-C8729377C851}" srcOrd="0" destOrd="0" presId="urn:microsoft.com/office/officeart/2008/layout/VerticalCircleList"/>
    <dgm:cxn modelId="{93AE3F47-81CD-48BF-9973-19879E149E6C}" type="presOf" srcId="{8E78D17F-0095-4B6C-9570-96455DE48F5B}" destId="{213514E5-E7AA-49E6-9DCE-CC56F6971196}" srcOrd="0" destOrd="0" presId="urn:microsoft.com/office/officeart/2008/layout/VerticalCircleList"/>
    <dgm:cxn modelId="{DD3C6E59-FF39-4062-BD72-59BE162481B4}" type="presOf" srcId="{C48C92C7-67A2-427A-BBE3-D93988A910AA}" destId="{B8EF1F84-0B2A-4085-AEAE-E5ABE5B599A7}" srcOrd="0" destOrd="0" presId="urn:microsoft.com/office/officeart/2008/layout/VerticalCircleList"/>
    <dgm:cxn modelId="{7CB9657E-EC4D-49C1-9129-74D74927F181}" srcId="{FAC73890-8589-4CCA-98C4-4AE05F2A5890}" destId="{D21A78D2-F1E0-4842-8F94-F43F7DDAFA09}" srcOrd="2" destOrd="0" parTransId="{8BB8AFE2-BDA4-4D43-84FA-2FD5BF6C5F4E}" sibTransId="{3836BE57-AA3B-4891-B69C-89FFDA0E772E}"/>
    <dgm:cxn modelId="{2D5BCA89-E31C-4D62-8DEF-14390C079031}" srcId="{FAC73890-8589-4CCA-98C4-4AE05F2A5890}" destId="{3836A575-9E2B-4DF6-8C3C-9901398E80D5}" srcOrd="4" destOrd="0" parTransId="{CC8B5281-3855-43E5-876A-4BBA04C501AD}" sibTransId="{1EB097D1-2015-4507-9FCE-5305295C6AA6}"/>
    <dgm:cxn modelId="{7DA4C88B-CDA1-4373-8989-BB5BEE2D31D9}" type="presOf" srcId="{D21A78D2-F1E0-4842-8F94-F43F7DDAFA09}" destId="{B026C5D6-D77C-4B6E-96F6-E475D2B20D40}" srcOrd="0" destOrd="0" presId="urn:microsoft.com/office/officeart/2008/layout/VerticalCircleList"/>
    <dgm:cxn modelId="{E04E6AAA-3B13-441D-A30C-328EABBF5F2C}" srcId="{FAC73890-8589-4CCA-98C4-4AE05F2A5890}" destId="{63C73997-4585-449E-BA74-40D61A471F96}" srcOrd="0" destOrd="0" parTransId="{4FA3C785-9889-48EC-8705-A49D37799215}" sibTransId="{3FBD63C1-453F-406E-9396-E4D675BD2564}"/>
    <dgm:cxn modelId="{D8B754AD-731F-4046-9432-396BB355B3A4}" type="presOf" srcId="{AF3FA922-0BF1-4B19-AA36-291E0C911E8B}" destId="{885B6BB9-629A-4548-8F97-B3859B21E60F}" srcOrd="0" destOrd="0" presId="urn:microsoft.com/office/officeart/2008/layout/VerticalCircleList"/>
    <dgm:cxn modelId="{FC896AD0-E5DB-4C36-B763-811C85EFE5BF}" srcId="{FAC73890-8589-4CCA-98C4-4AE05F2A5890}" destId="{8E78D17F-0095-4B6C-9570-96455DE48F5B}" srcOrd="6" destOrd="0" parTransId="{7CAA8E66-FB18-42FE-90E9-4175ADE2351E}" sibTransId="{DFFE83AF-DA95-4CBE-A65C-6BDB1D8640B3}"/>
    <dgm:cxn modelId="{56AA13FA-5B7E-442A-8332-6ACEB23AFE22}" type="presParOf" srcId="{2A82776C-AA7C-44FA-A8DF-C8729377C851}" destId="{B2B706D9-A5AD-4317-AA89-9A39FC758007}" srcOrd="0" destOrd="0" presId="urn:microsoft.com/office/officeart/2008/layout/VerticalCircleList"/>
    <dgm:cxn modelId="{0A2D53C4-27D1-4091-9013-C04F8C046AC4}" type="presParOf" srcId="{B2B706D9-A5AD-4317-AA89-9A39FC758007}" destId="{94E9850D-280A-406C-8353-E3C5106D24A7}" srcOrd="0" destOrd="0" presId="urn:microsoft.com/office/officeart/2008/layout/VerticalCircleList"/>
    <dgm:cxn modelId="{45191CA3-C5E6-4091-9F6A-6AC2823B97C7}" type="presParOf" srcId="{B2B706D9-A5AD-4317-AA89-9A39FC758007}" destId="{6C606EC5-51B9-452A-B329-F01DD853C052}" srcOrd="1" destOrd="0" presId="urn:microsoft.com/office/officeart/2008/layout/VerticalCircleList"/>
    <dgm:cxn modelId="{D2630C10-5351-440B-8E68-C7B699359DD6}" type="presParOf" srcId="{B2B706D9-A5AD-4317-AA89-9A39FC758007}" destId="{EE729AE2-1CD8-42EA-84DF-13CA182FFF7C}" srcOrd="2" destOrd="0" presId="urn:microsoft.com/office/officeart/2008/layout/VerticalCircleList"/>
    <dgm:cxn modelId="{0718520B-8D3D-4317-9587-D615ABD13FE3}" type="presParOf" srcId="{2A82776C-AA7C-44FA-A8DF-C8729377C851}" destId="{A0375AFE-5AC8-4704-95A3-5FEB61CE0631}" srcOrd="1" destOrd="0" presId="urn:microsoft.com/office/officeart/2008/layout/VerticalCircleList"/>
    <dgm:cxn modelId="{E5929D3C-4897-45B1-93A7-7BCB79521EF7}" type="presParOf" srcId="{A0375AFE-5AC8-4704-95A3-5FEB61CE0631}" destId="{95E7161F-FC96-416F-9683-C04886913F5F}" srcOrd="0" destOrd="0" presId="urn:microsoft.com/office/officeart/2008/layout/VerticalCircleList"/>
    <dgm:cxn modelId="{164AE0F3-C402-44FA-AC61-B2A928669176}" type="presParOf" srcId="{A0375AFE-5AC8-4704-95A3-5FEB61CE0631}" destId="{6D5C213F-6626-4F13-B142-6FC920186F9C}" srcOrd="1" destOrd="0" presId="urn:microsoft.com/office/officeart/2008/layout/VerticalCircleList"/>
    <dgm:cxn modelId="{5DCE5F2C-F8C4-4034-8F70-97E29AA22062}" type="presParOf" srcId="{A0375AFE-5AC8-4704-95A3-5FEB61CE0631}" destId="{594268E8-B9CE-4E7B-9F91-1E8779AC078D}" srcOrd="2" destOrd="0" presId="urn:microsoft.com/office/officeart/2008/layout/VerticalCircleList"/>
    <dgm:cxn modelId="{692CFB16-FFB5-4841-8443-97EFCF15956E}" type="presParOf" srcId="{2A82776C-AA7C-44FA-A8DF-C8729377C851}" destId="{05848488-6D04-4A6A-B441-430592742671}" srcOrd="2" destOrd="0" presId="urn:microsoft.com/office/officeart/2008/layout/VerticalCircleList"/>
    <dgm:cxn modelId="{5380F4D2-1F0D-4624-940B-145DC83F9EA8}" type="presParOf" srcId="{05848488-6D04-4A6A-B441-430592742671}" destId="{AE07E1D4-C57D-4C01-B74C-ED219CE78562}" srcOrd="0" destOrd="0" presId="urn:microsoft.com/office/officeart/2008/layout/VerticalCircleList"/>
    <dgm:cxn modelId="{7E383710-6276-4A59-B868-1392A58AC3BD}" type="presParOf" srcId="{05848488-6D04-4A6A-B441-430592742671}" destId="{06062522-0BF9-4200-A322-A908E48C9FC0}" srcOrd="1" destOrd="0" presId="urn:microsoft.com/office/officeart/2008/layout/VerticalCircleList"/>
    <dgm:cxn modelId="{DA83D8E8-CFA3-421F-8F47-969BA7E485D8}" type="presParOf" srcId="{05848488-6D04-4A6A-B441-430592742671}" destId="{B026C5D6-D77C-4B6E-96F6-E475D2B20D40}" srcOrd="2" destOrd="0" presId="urn:microsoft.com/office/officeart/2008/layout/VerticalCircleList"/>
    <dgm:cxn modelId="{EF6B832A-8F36-44DD-8B62-682D84CAB823}" type="presParOf" srcId="{2A82776C-AA7C-44FA-A8DF-C8729377C851}" destId="{9B26BBAC-2487-45E2-831B-C4F8BA133CFA}" srcOrd="3" destOrd="0" presId="urn:microsoft.com/office/officeart/2008/layout/VerticalCircleList"/>
    <dgm:cxn modelId="{A6E3F7D1-1545-4BF3-A660-6FA94F87FB98}" type="presParOf" srcId="{9B26BBAC-2487-45E2-831B-C4F8BA133CFA}" destId="{4A8A220E-1A40-4F30-A0F0-86C2BC4C2DF4}" srcOrd="0" destOrd="0" presId="urn:microsoft.com/office/officeart/2008/layout/VerticalCircleList"/>
    <dgm:cxn modelId="{62282082-D2FF-484C-9800-0953D763098A}" type="presParOf" srcId="{9B26BBAC-2487-45E2-831B-C4F8BA133CFA}" destId="{79A6555B-EA92-4237-B9E6-B2C7D42FE572}" srcOrd="1" destOrd="0" presId="urn:microsoft.com/office/officeart/2008/layout/VerticalCircleList"/>
    <dgm:cxn modelId="{C7DF9B88-8092-4A6C-A482-CB59F74AB9F2}" type="presParOf" srcId="{9B26BBAC-2487-45E2-831B-C4F8BA133CFA}" destId="{885B6BB9-629A-4548-8F97-B3859B21E60F}" srcOrd="2" destOrd="0" presId="urn:microsoft.com/office/officeart/2008/layout/VerticalCircleList"/>
    <dgm:cxn modelId="{D5C5A728-D462-417B-BBB9-03AF050453DD}" type="presParOf" srcId="{2A82776C-AA7C-44FA-A8DF-C8729377C851}" destId="{20A60416-AB41-4D97-80C6-89F8D914C91B}" srcOrd="4" destOrd="0" presId="urn:microsoft.com/office/officeart/2008/layout/VerticalCircleList"/>
    <dgm:cxn modelId="{6356C1B1-BEA2-40C7-9D3D-C8BA684E3C78}" type="presParOf" srcId="{20A60416-AB41-4D97-80C6-89F8D914C91B}" destId="{0A9A6627-219C-41CD-8530-9BD80D34EA5F}" srcOrd="0" destOrd="0" presId="urn:microsoft.com/office/officeart/2008/layout/VerticalCircleList"/>
    <dgm:cxn modelId="{954F9918-DC41-4463-849A-42DB396BAD27}" type="presParOf" srcId="{20A60416-AB41-4D97-80C6-89F8D914C91B}" destId="{F2A1C186-2B2A-4EE0-BA02-4754012DB450}" srcOrd="1" destOrd="0" presId="urn:microsoft.com/office/officeart/2008/layout/VerticalCircleList"/>
    <dgm:cxn modelId="{9B483CE9-6D27-40D5-9107-276A337E6410}" type="presParOf" srcId="{20A60416-AB41-4D97-80C6-89F8D914C91B}" destId="{6806B120-9F7A-4DA8-B672-9DB960ABC905}" srcOrd="2" destOrd="0" presId="urn:microsoft.com/office/officeart/2008/layout/VerticalCircleList"/>
    <dgm:cxn modelId="{9EFD67DA-6997-472E-BCF7-0E1752AFB7DE}" type="presParOf" srcId="{2A82776C-AA7C-44FA-A8DF-C8729377C851}" destId="{A3EA820B-A792-48B7-A95B-F8537CBAB4FC}" srcOrd="5" destOrd="0" presId="urn:microsoft.com/office/officeart/2008/layout/VerticalCircleList"/>
    <dgm:cxn modelId="{48C9C6C3-CDB1-4C21-8EB9-49A8AAF714FD}" type="presParOf" srcId="{A3EA820B-A792-48B7-A95B-F8537CBAB4FC}" destId="{296864E8-D2EE-4B6F-B640-E0A0C4BD7C2B}" srcOrd="0" destOrd="0" presId="urn:microsoft.com/office/officeart/2008/layout/VerticalCircleList"/>
    <dgm:cxn modelId="{3E76AF79-29FD-4DBF-9C8A-367E3C1F0D81}" type="presParOf" srcId="{A3EA820B-A792-48B7-A95B-F8537CBAB4FC}" destId="{89371F51-EB44-4710-8303-84C3A5821B15}" srcOrd="1" destOrd="0" presId="urn:microsoft.com/office/officeart/2008/layout/VerticalCircleList"/>
    <dgm:cxn modelId="{4EA6B41A-CC5F-4DCC-8DBB-C69BA4BBC2CC}" type="presParOf" srcId="{A3EA820B-A792-48B7-A95B-F8537CBAB4FC}" destId="{B8EF1F84-0B2A-4085-AEAE-E5ABE5B599A7}" srcOrd="2" destOrd="0" presId="urn:microsoft.com/office/officeart/2008/layout/VerticalCircleList"/>
    <dgm:cxn modelId="{BA298899-684A-474B-8EB0-CD8FE2EF7266}" type="presParOf" srcId="{2A82776C-AA7C-44FA-A8DF-C8729377C851}" destId="{F7C3731E-2DF1-41CE-BE56-1DE01485F362}" srcOrd="6" destOrd="0" presId="urn:microsoft.com/office/officeart/2008/layout/VerticalCircleList"/>
    <dgm:cxn modelId="{802CC946-9420-4C09-A535-D0D5CFF2CA0D}" type="presParOf" srcId="{F7C3731E-2DF1-41CE-BE56-1DE01485F362}" destId="{C0BF8A63-CC25-4CCA-A4F6-D0987BD000A5}" srcOrd="0" destOrd="0" presId="urn:microsoft.com/office/officeart/2008/layout/VerticalCircleList"/>
    <dgm:cxn modelId="{EDE875BE-D3F0-4ACD-9E9D-7645B6BFFF1B}" type="presParOf" srcId="{F7C3731E-2DF1-41CE-BE56-1DE01485F362}" destId="{780F3F30-D447-4519-829A-07A37863B657}" srcOrd="1" destOrd="0" presId="urn:microsoft.com/office/officeart/2008/layout/VerticalCircleList"/>
    <dgm:cxn modelId="{4DC0C530-56DC-4ACC-98F9-D61194FF9FFD}" type="presParOf" srcId="{F7C3731E-2DF1-41CE-BE56-1DE01485F362}" destId="{213514E5-E7AA-49E6-9DCE-CC56F697119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48FECF-8042-49A2-A904-A03902DCCDE9}" type="doc">
      <dgm:prSet loTypeId="urn:microsoft.com/office/officeart/2005/8/layout/cycle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AF05127D-5558-41DA-BFAD-9DFD35ECE39A}">
      <dgm:prSet phldrT="[Text]" custT="1"/>
      <dgm:spPr/>
      <dgm:t>
        <a:bodyPr/>
        <a:lstStyle/>
        <a:p>
          <a:r>
            <a:rPr lang="en-GB" sz="1800" dirty="0"/>
            <a:t>Increase response rates (e.g. module evaluations) </a:t>
          </a:r>
        </a:p>
      </dgm:t>
    </dgm:pt>
    <dgm:pt modelId="{284179CA-9BB7-411D-9FE7-82F8EA3FCE70}" type="parTrans" cxnId="{59754744-671F-4C80-BC41-1C8913A71CFB}">
      <dgm:prSet/>
      <dgm:spPr/>
      <dgm:t>
        <a:bodyPr/>
        <a:lstStyle/>
        <a:p>
          <a:endParaRPr lang="en-GB"/>
        </a:p>
      </dgm:t>
    </dgm:pt>
    <dgm:pt modelId="{FAFDC4B1-BE9C-4103-8C08-619B63EBE5EB}" type="sibTrans" cxnId="{59754744-671F-4C80-BC41-1C8913A71CFB}">
      <dgm:prSet/>
      <dgm:spPr/>
      <dgm:t>
        <a:bodyPr/>
        <a:lstStyle/>
        <a:p>
          <a:endParaRPr lang="en-GB"/>
        </a:p>
      </dgm:t>
    </dgm:pt>
    <dgm:pt modelId="{3C6747B0-A04B-4E23-8EC8-B67A053C3411}">
      <dgm:prSet phldrT="[Text]" custT="1"/>
      <dgm:spPr/>
      <dgm:t>
        <a:bodyPr/>
        <a:lstStyle/>
        <a:p>
          <a:r>
            <a:rPr lang="en-GB" sz="1800" dirty="0"/>
            <a:t>Ask students what they would like to ‘Stop start continue’</a:t>
          </a:r>
        </a:p>
      </dgm:t>
    </dgm:pt>
    <dgm:pt modelId="{F82BE9B1-0F6D-4B74-A2F1-2D56D0F830BF}" type="parTrans" cxnId="{1383A23C-5927-4D1A-90D7-C3027FCB9694}">
      <dgm:prSet/>
      <dgm:spPr/>
      <dgm:t>
        <a:bodyPr/>
        <a:lstStyle/>
        <a:p>
          <a:endParaRPr lang="en-GB"/>
        </a:p>
      </dgm:t>
    </dgm:pt>
    <dgm:pt modelId="{4A577D44-561A-48F2-A8BE-6A28EB7E2E29}" type="sibTrans" cxnId="{1383A23C-5927-4D1A-90D7-C3027FCB9694}">
      <dgm:prSet/>
      <dgm:spPr/>
      <dgm:t>
        <a:bodyPr/>
        <a:lstStyle/>
        <a:p>
          <a:endParaRPr lang="en-GB"/>
        </a:p>
      </dgm:t>
    </dgm:pt>
    <dgm:pt modelId="{E1E73607-95C0-42BB-B3B8-6A64C9A4527F}">
      <dgm:prSet phldrT="[Text]" custT="1"/>
      <dgm:spPr/>
      <dgm:t>
        <a:bodyPr/>
        <a:lstStyle/>
        <a:p>
          <a:r>
            <a:rPr lang="en-GB" sz="1800" dirty="0"/>
            <a:t>Engage students in selecting what is changed</a:t>
          </a:r>
        </a:p>
      </dgm:t>
    </dgm:pt>
    <dgm:pt modelId="{FF88B3B8-C690-47E6-87CC-1CBAB02FB2AC}" type="parTrans" cxnId="{A9639ABD-C714-42A4-BD61-53A9AD531694}">
      <dgm:prSet/>
      <dgm:spPr/>
      <dgm:t>
        <a:bodyPr/>
        <a:lstStyle/>
        <a:p>
          <a:endParaRPr lang="en-GB"/>
        </a:p>
      </dgm:t>
    </dgm:pt>
    <dgm:pt modelId="{E3C3A74A-3AB6-460E-9845-A838EAF603CF}" type="sibTrans" cxnId="{A9639ABD-C714-42A4-BD61-53A9AD531694}">
      <dgm:prSet/>
      <dgm:spPr/>
      <dgm:t>
        <a:bodyPr/>
        <a:lstStyle/>
        <a:p>
          <a:endParaRPr lang="en-GB"/>
        </a:p>
      </dgm:t>
    </dgm:pt>
    <dgm:pt modelId="{07BBBEB6-C5F0-46C4-9E6A-6B53CD3596DB}">
      <dgm:prSet phldrT="[Text]" custT="1"/>
      <dgm:spPr/>
      <dgm:t>
        <a:bodyPr/>
        <a:lstStyle/>
        <a:p>
          <a:r>
            <a:rPr lang="en-GB" sz="1800" dirty="0"/>
            <a:t>Inform students what has changed</a:t>
          </a:r>
        </a:p>
      </dgm:t>
    </dgm:pt>
    <dgm:pt modelId="{D7D94003-5730-4941-975E-96B0081E247A}" type="parTrans" cxnId="{6BC38FC0-4F09-4224-9B8F-3B4403753F26}">
      <dgm:prSet/>
      <dgm:spPr/>
      <dgm:t>
        <a:bodyPr/>
        <a:lstStyle/>
        <a:p>
          <a:endParaRPr lang="en-GB"/>
        </a:p>
      </dgm:t>
    </dgm:pt>
    <dgm:pt modelId="{67842560-14E1-4ECC-9B0E-B9D143224CB6}" type="sibTrans" cxnId="{6BC38FC0-4F09-4224-9B8F-3B4403753F26}">
      <dgm:prSet/>
      <dgm:spPr/>
      <dgm:t>
        <a:bodyPr/>
        <a:lstStyle/>
        <a:p>
          <a:endParaRPr lang="en-GB"/>
        </a:p>
      </dgm:t>
    </dgm:pt>
    <dgm:pt modelId="{08531EC7-5F67-4B3E-B80B-85679A0095B1}" type="pres">
      <dgm:prSet presAssocID="{DE48FECF-8042-49A2-A904-A03902DCCDE9}" presName="cycle" presStyleCnt="0">
        <dgm:presLayoutVars>
          <dgm:dir/>
          <dgm:resizeHandles val="exact"/>
        </dgm:presLayoutVars>
      </dgm:prSet>
      <dgm:spPr/>
    </dgm:pt>
    <dgm:pt modelId="{5367CE60-E2CF-4B3C-96A5-51AB39F3C1FA}" type="pres">
      <dgm:prSet presAssocID="{AF05127D-5558-41DA-BFAD-9DFD35ECE39A}" presName="dummy" presStyleCnt="0"/>
      <dgm:spPr/>
    </dgm:pt>
    <dgm:pt modelId="{6886E2AB-5D2D-4D7B-A778-AD76C13377D8}" type="pres">
      <dgm:prSet presAssocID="{AF05127D-5558-41DA-BFAD-9DFD35ECE39A}" presName="node" presStyleLbl="revTx" presStyleIdx="0" presStyleCnt="4">
        <dgm:presLayoutVars>
          <dgm:bulletEnabled val="1"/>
        </dgm:presLayoutVars>
      </dgm:prSet>
      <dgm:spPr/>
    </dgm:pt>
    <dgm:pt modelId="{2EF7DD7D-2515-477D-938A-FE040A867CDE}" type="pres">
      <dgm:prSet presAssocID="{FAFDC4B1-BE9C-4103-8C08-619B63EBE5EB}" presName="sibTrans" presStyleLbl="node1" presStyleIdx="0" presStyleCnt="4"/>
      <dgm:spPr/>
    </dgm:pt>
    <dgm:pt modelId="{D8A62625-5DEB-4A4B-9DF1-49EB9E2FB193}" type="pres">
      <dgm:prSet presAssocID="{3C6747B0-A04B-4E23-8EC8-B67A053C3411}" presName="dummy" presStyleCnt="0"/>
      <dgm:spPr/>
    </dgm:pt>
    <dgm:pt modelId="{DC8A40B2-8B56-4A8C-AC09-D4F51519FE80}" type="pres">
      <dgm:prSet presAssocID="{3C6747B0-A04B-4E23-8EC8-B67A053C3411}" presName="node" presStyleLbl="revTx" presStyleIdx="1" presStyleCnt="4">
        <dgm:presLayoutVars>
          <dgm:bulletEnabled val="1"/>
        </dgm:presLayoutVars>
      </dgm:prSet>
      <dgm:spPr/>
    </dgm:pt>
    <dgm:pt modelId="{AE5EAAFA-4302-48F8-AD1E-9DE76583673B}" type="pres">
      <dgm:prSet presAssocID="{4A577D44-561A-48F2-A8BE-6A28EB7E2E29}" presName="sibTrans" presStyleLbl="node1" presStyleIdx="1" presStyleCnt="4"/>
      <dgm:spPr/>
    </dgm:pt>
    <dgm:pt modelId="{9FC4264D-004F-4162-B1B6-EA8DFBAEEAC7}" type="pres">
      <dgm:prSet presAssocID="{E1E73607-95C0-42BB-B3B8-6A64C9A4527F}" presName="dummy" presStyleCnt="0"/>
      <dgm:spPr/>
    </dgm:pt>
    <dgm:pt modelId="{3425505E-B7E8-43F3-BEA6-F66CA423806F}" type="pres">
      <dgm:prSet presAssocID="{E1E73607-95C0-42BB-B3B8-6A64C9A4527F}" presName="node" presStyleLbl="revTx" presStyleIdx="2" presStyleCnt="4">
        <dgm:presLayoutVars>
          <dgm:bulletEnabled val="1"/>
        </dgm:presLayoutVars>
      </dgm:prSet>
      <dgm:spPr/>
    </dgm:pt>
    <dgm:pt modelId="{C22130A5-EB02-4A07-BA4B-156DA5082937}" type="pres">
      <dgm:prSet presAssocID="{E3C3A74A-3AB6-460E-9845-A838EAF603CF}" presName="sibTrans" presStyleLbl="node1" presStyleIdx="2" presStyleCnt="4"/>
      <dgm:spPr/>
    </dgm:pt>
    <dgm:pt modelId="{6671B067-62BA-4479-86AA-F25CE26313FC}" type="pres">
      <dgm:prSet presAssocID="{07BBBEB6-C5F0-46C4-9E6A-6B53CD3596DB}" presName="dummy" presStyleCnt="0"/>
      <dgm:spPr/>
    </dgm:pt>
    <dgm:pt modelId="{3EE9E66B-BC5F-45B3-ADA2-49131B8AAB61}" type="pres">
      <dgm:prSet presAssocID="{07BBBEB6-C5F0-46C4-9E6A-6B53CD3596DB}" presName="node" presStyleLbl="revTx" presStyleIdx="3" presStyleCnt="4">
        <dgm:presLayoutVars>
          <dgm:bulletEnabled val="1"/>
        </dgm:presLayoutVars>
      </dgm:prSet>
      <dgm:spPr/>
    </dgm:pt>
    <dgm:pt modelId="{96836BCE-A716-487F-BAD2-D51BB2E7EE4A}" type="pres">
      <dgm:prSet presAssocID="{67842560-14E1-4ECC-9B0E-B9D143224CB6}" presName="sibTrans" presStyleLbl="node1" presStyleIdx="3" presStyleCnt="4"/>
      <dgm:spPr/>
    </dgm:pt>
  </dgm:ptLst>
  <dgm:cxnLst>
    <dgm:cxn modelId="{58CB6423-5037-4B26-9970-8087399D3F54}" type="presOf" srcId="{E1E73607-95C0-42BB-B3B8-6A64C9A4527F}" destId="{3425505E-B7E8-43F3-BEA6-F66CA423806F}" srcOrd="0" destOrd="0" presId="urn:microsoft.com/office/officeart/2005/8/layout/cycle1"/>
    <dgm:cxn modelId="{E503592A-904F-46F5-BAE3-B5BC4156A1A9}" type="presOf" srcId="{E3C3A74A-3AB6-460E-9845-A838EAF603CF}" destId="{C22130A5-EB02-4A07-BA4B-156DA5082937}" srcOrd="0" destOrd="0" presId="urn:microsoft.com/office/officeart/2005/8/layout/cycle1"/>
    <dgm:cxn modelId="{4B2EE92B-56D3-4D4C-88E2-E5EDDBD94046}" type="presOf" srcId="{4A577D44-561A-48F2-A8BE-6A28EB7E2E29}" destId="{AE5EAAFA-4302-48F8-AD1E-9DE76583673B}" srcOrd="0" destOrd="0" presId="urn:microsoft.com/office/officeart/2005/8/layout/cycle1"/>
    <dgm:cxn modelId="{1383A23C-5927-4D1A-90D7-C3027FCB9694}" srcId="{DE48FECF-8042-49A2-A904-A03902DCCDE9}" destId="{3C6747B0-A04B-4E23-8EC8-B67A053C3411}" srcOrd="1" destOrd="0" parTransId="{F82BE9B1-0F6D-4B74-A2F1-2D56D0F830BF}" sibTransId="{4A577D44-561A-48F2-A8BE-6A28EB7E2E29}"/>
    <dgm:cxn modelId="{62A04D62-6E8B-46FA-AF28-CE630F72075F}" type="presOf" srcId="{67842560-14E1-4ECC-9B0E-B9D143224CB6}" destId="{96836BCE-A716-487F-BAD2-D51BB2E7EE4A}" srcOrd="0" destOrd="0" presId="urn:microsoft.com/office/officeart/2005/8/layout/cycle1"/>
    <dgm:cxn modelId="{59754744-671F-4C80-BC41-1C8913A71CFB}" srcId="{DE48FECF-8042-49A2-A904-A03902DCCDE9}" destId="{AF05127D-5558-41DA-BFAD-9DFD35ECE39A}" srcOrd="0" destOrd="0" parTransId="{284179CA-9BB7-411D-9FE7-82F8EA3FCE70}" sibTransId="{FAFDC4B1-BE9C-4103-8C08-619B63EBE5EB}"/>
    <dgm:cxn modelId="{C18FBD68-C5E9-4053-9123-2CD9C55F76A2}" type="presOf" srcId="{AF05127D-5558-41DA-BFAD-9DFD35ECE39A}" destId="{6886E2AB-5D2D-4D7B-A778-AD76C13377D8}" srcOrd="0" destOrd="0" presId="urn:microsoft.com/office/officeart/2005/8/layout/cycle1"/>
    <dgm:cxn modelId="{C2F0AD93-3F01-4A2C-8C63-DB620DED0BB5}" type="presOf" srcId="{3C6747B0-A04B-4E23-8EC8-B67A053C3411}" destId="{DC8A40B2-8B56-4A8C-AC09-D4F51519FE80}" srcOrd="0" destOrd="0" presId="urn:microsoft.com/office/officeart/2005/8/layout/cycle1"/>
    <dgm:cxn modelId="{42D5579E-0D0F-4DE2-82D5-4A72557500B2}" type="presOf" srcId="{FAFDC4B1-BE9C-4103-8C08-619B63EBE5EB}" destId="{2EF7DD7D-2515-477D-938A-FE040A867CDE}" srcOrd="0" destOrd="0" presId="urn:microsoft.com/office/officeart/2005/8/layout/cycle1"/>
    <dgm:cxn modelId="{A9639ABD-C714-42A4-BD61-53A9AD531694}" srcId="{DE48FECF-8042-49A2-A904-A03902DCCDE9}" destId="{E1E73607-95C0-42BB-B3B8-6A64C9A4527F}" srcOrd="2" destOrd="0" parTransId="{FF88B3B8-C690-47E6-87CC-1CBAB02FB2AC}" sibTransId="{E3C3A74A-3AB6-460E-9845-A838EAF603CF}"/>
    <dgm:cxn modelId="{6BC38FC0-4F09-4224-9B8F-3B4403753F26}" srcId="{DE48FECF-8042-49A2-A904-A03902DCCDE9}" destId="{07BBBEB6-C5F0-46C4-9E6A-6B53CD3596DB}" srcOrd="3" destOrd="0" parTransId="{D7D94003-5730-4941-975E-96B0081E247A}" sibTransId="{67842560-14E1-4ECC-9B0E-B9D143224CB6}"/>
    <dgm:cxn modelId="{A679C4C2-4A92-4469-989E-8DE69500F83D}" type="presOf" srcId="{DE48FECF-8042-49A2-A904-A03902DCCDE9}" destId="{08531EC7-5F67-4B3E-B80B-85679A0095B1}" srcOrd="0" destOrd="0" presId="urn:microsoft.com/office/officeart/2005/8/layout/cycle1"/>
    <dgm:cxn modelId="{B66620F2-9A45-4D77-850C-18C4204FB289}" type="presOf" srcId="{07BBBEB6-C5F0-46C4-9E6A-6B53CD3596DB}" destId="{3EE9E66B-BC5F-45B3-ADA2-49131B8AAB61}" srcOrd="0" destOrd="0" presId="urn:microsoft.com/office/officeart/2005/8/layout/cycle1"/>
    <dgm:cxn modelId="{EE0BA02B-2068-43A3-82E5-63782568865D}" type="presParOf" srcId="{08531EC7-5F67-4B3E-B80B-85679A0095B1}" destId="{5367CE60-E2CF-4B3C-96A5-51AB39F3C1FA}" srcOrd="0" destOrd="0" presId="urn:microsoft.com/office/officeart/2005/8/layout/cycle1"/>
    <dgm:cxn modelId="{E3254B40-42F4-4857-9164-6AD1102B8EB2}" type="presParOf" srcId="{08531EC7-5F67-4B3E-B80B-85679A0095B1}" destId="{6886E2AB-5D2D-4D7B-A778-AD76C13377D8}" srcOrd="1" destOrd="0" presId="urn:microsoft.com/office/officeart/2005/8/layout/cycle1"/>
    <dgm:cxn modelId="{5040DC00-3351-4A17-AA71-C43F1B6AEF15}" type="presParOf" srcId="{08531EC7-5F67-4B3E-B80B-85679A0095B1}" destId="{2EF7DD7D-2515-477D-938A-FE040A867CDE}" srcOrd="2" destOrd="0" presId="urn:microsoft.com/office/officeart/2005/8/layout/cycle1"/>
    <dgm:cxn modelId="{B283A726-2F80-43DF-BF8E-12113ED93D2C}" type="presParOf" srcId="{08531EC7-5F67-4B3E-B80B-85679A0095B1}" destId="{D8A62625-5DEB-4A4B-9DF1-49EB9E2FB193}" srcOrd="3" destOrd="0" presId="urn:microsoft.com/office/officeart/2005/8/layout/cycle1"/>
    <dgm:cxn modelId="{3A954C6E-9C79-4BDB-843B-1C507B8D53E2}" type="presParOf" srcId="{08531EC7-5F67-4B3E-B80B-85679A0095B1}" destId="{DC8A40B2-8B56-4A8C-AC09-D4F51519FE80}" srcOrd="4" destOrd="0" presId="urn:microsoft.com/office/officeart/2005/8/layout/cycle1"/>
    <dgm:cxn modelId="{B932891A-CB6F-40FF-AAE5-03ACBDD41CEA}" type="presParOf" srcId="{08531EC7-5F67-4B3E-B80B-85679A0095B1}" destId="{AE5EAAFA-4302-48F8-AD1E-9DE76583673B}" srcOrd="5" destOrd="0" presId="urn:microsoft.com/office/officeart/2005/8/layout/cycle1"/>
    <dgm:cxn modelId="{C2C09958-7FC0-415B-9E8E-DD9816F32CC9}" type="presParOf" srcId="{08531EC7-5F67-4B3E-B80B-85679A0095B1}" destId="{9FC4264D-004F-4162-B1B6-EA8DFBAEEAC7}" srcOrd="6" destOrd="0" presId="urn:microsoft.com/office/officeart/2005/8/layout/cycle1"/>
    <dgm:cxn modelId="{C52BE572-EA09-4E64-A70F-41823F32315B}" type="presParOf" srcId="{08531EC7-5F67-4B3E-B80B-85679A0095B1}" destId="{3425505E-B7E8-43F3-BEA6-F66CA423806F}" srcOrd="7" destOrd="0" presId="urn:microsoft.com/office/officeart/2005/8/layout/cycle1"/>
    <dgm:cxn modelId="{C1A6661F-C74A-494C-BC51-6398F50C2A8C}" type="presParOf" srcId="{08531EC7-5F67-4B3E-B80B-85679A0095B1}" destId="{C22130A5-EB02-4A07-BA4B-156DA5082937}" srcOrd="8" destOrd="0" presId="urn:microsoft.com/office/officeart/2005/8/layout/cycle1"/>
    <dgm:cxn modelId="{BE146841-2A9E-4A3E-8685-21BDCDCB1C10}" type="presParOf" srcId="{08531EC7-5F67-4B3E-B80B-85679A0095B1}" destId="{6671B067-62BA-4479-86AA-F25CE26313FC}" srcOrd="9" destOrd="0" presId="urn:microsoft.com/office/officeart/2005/8/layout/cycle1"/>
    <dgm:cxn modelId="{414CBE6D-EEF2-446C-8A27-982F88AFEE32}" type="presParOf" srcId="{08531EC7-5F67-4B3E-B80B-85679A0095B1}" destId="{3EE9E66B-BC5F-45B3-ADA2-49131B8AAB61}" srcOrd="10" destOrd="0" presId="urn:microsoft.com/office/officeart/2005/8/layout/cycle1"/>
    <dgm:cxn modelId="{7B1A0407-31C7-45B3-910C-05F465EDFE00}" type="presParOf" srcId="{08531EC7-5F67-4B3E-B80B-85679A0095B1}" destId="{96836BCE-A716-487F-BAD2-D51BB2E7EE4A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1D431-9F42-4268-8E22-43DB74239AFA}">
      <dsp:nvSpPr>
        <dsp:cNvPr id="0" name=""/>
        <dsp:cNvSpPr/>
      </dsp:nvSpPr>
      <dsp:spPr>
        <a:xfrm>
          <a:off x="-716711" y="8616"/>
          <a:ext cx="8661400" cy="11131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920B2-E622-4B12-8AEA-4A4A0E9AF13A}">
      <dsp:nvSpPr>
        <dsp:cNvPr id="0" name=""/>
        <dsp:cNvSpPr/>
      </dsp:nvSpPr>
      <dsp:spPr>
        <a:xfrm>
          <a:off x="-379988" y="259071"/>
          <a:ext cx="612224" cy="612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A609B-DC2D-49B2-B7BC-A48C47A2085A}">
      <dsp:nvSpPr>
        <dsp:cNvPr id="0" name=""/>
        <dsp:cNvSpPr/>
      </dsp:nvSpPr>
      <dsp:spPr>
        <a:xfrm>
          <a:off x="568959" y="8616"/>
          <a:ext cx="3897630" cy="1113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07" tIns="117807" rIns="117807" bIns="11780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tx1"/>
              </a:solidFill>
            </a:rPr>
            <a:t>Definitions</a:t>
          </a:r>
          <a:r>
            <a:rPr lang="en-GB" sz="2200" kern="1200" dirty="0"/>
            <a:t> </a:t>
          </a:r>
        </a:p>
      </dsp:txBody>
      <dsp:txXfrm>
        <a:off x="568959" y="8616"/>
        <a:ext cx="3897630" cy="1113134"/>
      </dsp:txXfrm>
    </dsp:sp>
    <dsp:sp modelId="{784E7E1D-7518-4B2B-9A0A-5B950E4F8F6B}">
      <dsp:nvSpPr>
        <dsp:cNvPr id="0" name=""/>
        <dsp:cNvSpPr/>
      </dsp:nvSpPr>
      <dsp:spPr>
        <a:xfrm>
          <a:off x="2901846" y="44559"/>
          <a:ext cx="6347459" cy="1113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07" tIns="117807" rIns="117807" bIns="1178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What do we mean by positive outcomes? </a:t>
          </a:r>
        </a:p>
      </dsp:txBody>
      <dsp:txXfrm>
        <a:off x="2901846" y="44559"/>
        <a:ext cx="6347459" cy="1113134"/>
      </dsp:txXfrm>
    </dsp:sp>
    <dsp:sp modelId="{7625D634-9260-498E-81B8-8E254E303409}">
      <dsp:nvSpPr>
        <dsp:cNvPr id="0" name=""/>
        <dsp:cNvSpPr/>
      </dsp:nvSpPr>
      <dsp:spPr>
        <a:xfrm>
          <a:off x="-716711" y="1401381"/>
          <a:ext cx="8661400" cy="11131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A762E-78D4-4274-8680-8590FEE610BF}">
      <dsp:nvSpPr>
        <dsp:cNvPr id="0" name=""/>
        <dsp:cNvSpPr/>
      </dsp:nvSpPr>
      <dsp:spPr>
        <a:xfrm>
          <a:off x="-379988" y="1651837"/>
          <a:ext cx="612224" cy="612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A8A28-1426-4F03-992F-91EA861650F1}">
      <dsp:nvSpPr>
        <dsp:cNvPr id="0" name=""/>
        <dsp:cNvSpPr/>
      </dsp:nvSpPr>
      <dsp:spPr>
        <a:xfrm>
          <a:off x="568959" y="1401381"/>
          <a:ext cx="3897630" cy="1113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07" tIns="117807" rIns="117807" bIns="11780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tx1"/>
              </a:solidFill>
            </a:rPr>
            <a:t>External context </a:t>
          </a:r>
        </a:p>
      </dsp:txBody>
      <dsp:txXfrm>
        <a:off x="568959" y="1401381"/>
        <a:ext cx="3897630" cy="1113134"/>
      </dsp:txXfrm>
    </dsp:sp>
    <dsp:sp modelId="{B77E6563-CE15-41FA-B5A9-AA81B4B1BED6}">
      <dsp:nvSpPr>
        <dsp:cNvPr id="0" name=""/>
        <dsp:cNvSpPr/>
      </dsp:nvSpPr>
      <dsp:spPr>
        <a:xfrm>
          <a:off x="2890776" y="1381055"/>
          <a:ext cx="5124158" cy="1115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07" tIns="117807" rIns="117807" bIns="1178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How has the landscape shifted in the last 15 years?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What do universities need to evidence in relation to inclusion? </a:t>
          </a:r>
        </a:p>
      </dsp:txBody>
      <dsp:txXfrm>
        <a:off x="2890776" y="1381055"/>
        <a:ext cx="5124158" cy="1115828"/>
      </dsp:txXfrm>
    </dsp:sp>
    <dsp:sp modelId="{2985BAB3-E6C4-4B10-B63D-C0171E1C2CFE}">
      <dsp:nvSpPr>
        <dsp:cNvPr id="0" name=""/>
        <dsp:cNvSpPr/>
      </dsp:nvSpPr>
      <dsp:spPr>
        <a:xfrm>
          <a:off x="-716711" y="2794147"/>
          <a:ext cx="8661400" cy="11131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DEAF1-88EB-46B7-B6E8-0C0D7AD4C444}">
      <dsp:nvSpPr>
        <dsp:cNvPr id="0" name=""/>
        <dsp:cNvSpPr/>
      </dsp:nvSpPr>
      <dsp:spPr>
        <a:xfrm>
          <a:off x="-379988" y="3044602"/>
          <a:ext cx="612224" cy="6122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28CFF-487E-4DC4-847B-4FDE296CF702}">
      <dsp:nvSpPr>
        <dsp:cNvPr id="0" name=""/>
        <dsp:cNvSpPr/>
      </dsp:nvSpPr>
      <dsp:spPr>
        <a:xfrm>
          <a:off x="568959" y="2794147"/>
          <a:ext cx="3897630" cy="1113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07" tIns="117807" rIns="117807" bIns="11780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Implications</a:t>
          </a:r>
          <a:r>
            <a:rPr lang="en-GB" sz="2200" kern="1200" dirty="0"/>
            <a:t> </a:t>
          </a:r>
        </a:p>
      </dsp:txBody>
      <dsp:txXfrm>
        <a:off x="568959" y="2794147"/>
        <a:ext cx="3897630" cy="1113134"/>
      </dsp:txXfrm>
    </dsp:sp>
    <dsp:sp modelId="{7B1F2B15-4F6B-45DE-9E86-69653A7B0811}">
      <dsp:nvSpPr>
        <dsp:cNvPr id="0" name=""/>
        <dsp:cNvSpPr/>
      </dsp:nvSpPr>
      <dsp:spPr>
        <a:xfrm>
          <a:off x="2834819" y="2813615"/>
          <a:ext cx="6115395" cy="1113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07" tIns="117807" rIns="117807" bIns="1178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What are your claims for excellence?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How can you contribute to the evidence base?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How do you </a:t>
          </a:r>
          <a:r>
            <a:rPr lang="en-GB" sz="1800" kern="1200"/>
            <a:t>use the evidence?</a:t>
          </a:r>
          <a:endParaRPr lang="en-GB" sz="1800" kern="1200" dirty="0"/>
        </a:p>
      </dsp:txBody>
      <dsp:txXfrm>
        <a:off x="2834819" y="2813615"/>
        <a:ext cx="6115395" cy="1113134"/>
      </dsp:txXfrm>
    </dsp:sp>
    <dsp:sp modelId="{92097EB2-04A3-42C2-8C54-ED50E7E4A5CE}">
      <dsp:nvSpPr>
        <dsp:cNvPr id="0" name=""/>
        <dsp:cNvSpPr/>
      </dsp:nvSpPr>
      <dsp:spPr>
        <a:xfrm>
          <a:off x="-716711" y="4185565"/>
          <a:ext cx="8661400" cy="11131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656F4-4CD7-4FEC-A92D-117CE9EDB74D}">
      <dsp:nvSpPr>
        <dsp:cNvPr id="0" name=""/>
        <dsp:cNvSpPr/>
      </dsp:nvSpPr>
      <dsp:spPr>
        <a:xfrm>
          <a:off x="-379988" y="4436021"/>
          <a:ext cx="612224" cy="6122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D861C-FBD7-4A71-AFEC-7B6824F4BA11}">
      <dsp:nvSpPr>
        <dsp:cNvPr id="0" name=""/>
        <dsp:cNvSpPr/>
      </dsp:nvSpPr>
      <dsp:spPr>
        <a:xfrm>
          <a:off x="568959" y="4185565"/>
          <a:ext cx="3897630" cy="1113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07" tIns="117807" rIns="117807" bIns="11780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Conclusions</a:t>
          </a:r>
        </a:p>
      </dsp:txBody>
      <dsp:txXfrm>
        <a:off x="568959" y="4185565"/>
        <a:ext cx="3897630" cy="1113134"/>
      </dsp:txXfrm>
    </dsp:sp>
    <dsp:sp modelId="{B0F8D717-3DBB-47E2-AAFE-9ADEF3145957}">
      <dsp:nvSpPr>
        <dsp:cNvPr id="0" name=""/>
        <dsp:cNvSpPr/>
      </dsp:nvSpPr>
      <dsp:spPr>
        <a:xfrm>
          <a:off x="2813775" y="4194182"/>
          <a:ext cx="4503940" cy="1113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07" tIns="117807" rIns="117807" bIns="1178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What are the key messages? </a:t>
          </a:r>
        </a:p>
      </dsp:txBody>
      <dsp:txXfrm>
        <a:off x="2813775" y="4194182"/>
        <a:ext cx="4503940" cy="11131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1C1E1-613D-49E3-B868-F72ACFE2CB88}">
      <dsp:nvSpPr>
        <dsp:cNvPr id="0" name=""/>
        <dsp:cNvSpPr/>
      </dsp:nvSpPr>
      <dsp:spPr>
        <a:xfrm>
          <a:off x="1203147" y="0"/>
          <a:ext cx="5587253" cy="558725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2D1FB-3867-4FF4-A6E7-244FA1CC0621}">
      <dsp:nvSpPr>
        <dsp:cNvPr id="0" name=""/>
        <dsp:cNvSpPr/>
      </dsp:nvSpPr>
      <dsp:spPr>
        <a:xfrm>
          <a:off x="1733937" y="530789"/>
          <a:ext cx="2179028" cy="21790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Are you using data to  monitor your students?</a:t>
          </a:r>
          <a:endParaRPr lang="en-US" sz="2300" kern="1200" dirty="0"/>
        </a:p>
      </dsp:txBody>
      <dsp:txXfrm>
        <a:off x="1840308" y="637160"/>
        <a:ext cx="1966286" cy="1966286"/>
      </dsp:txXfrm>
    </dsp:sp>
    <dsp:sp modelId="{D9810E54-643E-445C-B5CA-834EA4C628C1}">
      <dsp:nvSpPr>
        <dsp:cNvPr id="0" name=""/>
        <dsp:cNvSpPr/>
      </dsp:nvSpPr>
      <dsp:spPr>
        <a:xfrm>
          <a:off x="4080583" y="530789"/>
          <a:ext cx="2179028" cy="21790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Are you using the data to inform your practice?</a:t>
          </a:r>
          <a:endParaRPr lang="en-US" sz="2300" kern="1200" dirty="0"/>
        </a:p>
      </dsp:txBody>
      <dsp:txXfrm>
        <a:off x="4186954" y="637160"/>
        <a:ext cx="1966286" cy="1966286"/>
      </dsp:txXfrm>
    </dsp:sp>
    <dsp:sp modelId="{D284EFCA-0661-4E65-BC92-28820A98AF00}">
      <dsp:nvSpPr>
        <dsp:cNvPr id="0" name=""/>
        <dsp:cNvSpPr/>
      </dsp:nvSpPr>
      <dsp:spPr>
        <a:xfrm>
          <a:off x="1733937" y="2877435"/>
          <a:ext cx="2179028" cy="21790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Can you evidence the difference this has made?</a:t>
          </a:r>
          <a:endParaRPr lang="en-US" sz="2300" kern="1200" dirty="0"/>
        </a:p>
      </dsp:txBody>
      <dsp:txXfrm>
        <a:off x="1840308" y="2983806"/>
        <a:ext cx="1966286" cy="1966286"/>
      </dsp:txXfrm>
    </dsp:sp>
    <dsp:sp modelId="{BF5AF8C9-88D3-442F-B140-59E160BDBBF6}">
      <dsp:nvSpPr>
        <dsp:cNvPr id="0" name=""/>
        <dsp:cNvSpPr/>
      </dsp:nvSpPr>
      <dsp:spPr>
        <a:xfrm>
          <a:off x="4080583" y="2877435"/>
          <a:ext cx="2179028" cy="21790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Are you continually adjusting and personalising your approach? </a:t>
          </a:r>
          <a:endParaRPr lang="en-US" sz="2300" kern="1200" dirty="0"/>
        </a:p>
      </dsp:txBody>
      <dsp:txXfrm>
        <a:off x="4186954" y="2983806"/>
        <a:ext cx="1966286" cy="19662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6D8EE-CEF9-44A3-90D8-B5AED6B1EEA1}">
      <dsp:nvSpPr>
        <dsp:cNvPr id="0" name=""/>
        <dsp:cNvSpPr/>
      </dsp:nvSpPr>
      <dsp:spPr>
        <a:xfrm>
          <a:off x="3398604" y="229510"/>
          <a:ext cx="3711077" cy="3711077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Behaviour</a:t>
          </a:r>
        </a:p>
      </dsp:txBody>
      <dsp:txXfrm>
        <a:off x="5416282" y="914292"/>
        <a:ext cx="1259115" cy="1237025"/>
      </dsp:txXfrm>
    </dsp:sp>
    <dsp:sp modelId="{352BD752-5FDA-40C2-A343-5743B6C69EE3}">
      <dsp:nvSpPr>
        <dsp:cNvPr id="0" name=""/>
        <dsp:cNvSpPr/>
      </dsp:nvSpPr>
      <dsp:spPr>
        <a:xfrm>
          <a:off x="3356047" y="295147"/>
          <a:ext cx="3711077" cy="3827642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Cognitive </a:t>
          </a:r>
        </a:p>
      </dsp:txBody>
      <dsp:txXfrm>
        <a:off x="4372175" y="2710207"/>
        <a:ext cx="1678820" cy="1184746"/>
      </dsp:txXfrm>
    </dsp:sp>
    <dsp:sp modelId="{33393949-CF10-4240-8A17-329D758850E4}">
      <dsp:nvSpPr>
        <dsp:cNvPr id="0" name=""/>
        <dsp:cNvSpPr/>
      </dsp:nvSpPr>
      <dsp:spPr>
        <a:xfrm>
          <a:off x="3245457" y="204022"/>
          <a:ext cx="3711077" cy="3711077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Affective </a:t>
          </a:r>
        </a:p>
      </dsp:txBody>
      <dsp:txXfrm>
        <a:off x="3643072" y="932983"/>
        <a:ext cx="1259115" cy="1237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DB681-4061-43F3-B6D6-D45977C6B562}">
      <dsp:nvSpPr>
        <dsp:cNvPr id="0" name=""/>
        <dsp:cNvSpPr/>
      </dsp:nvSpPr>
      <dsp:spPr>
        <a:xfrm>
          <a:off x="1133823" y="236196"/>
          <a:ext cx="3052381" cy="3052381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Positive </a:t>
          </a:r>
        </a:p>
      </dsp:txBody>
      <dsp:txXfrm>
        <a:off x="2742501" y="883010"/>
        <a:ext cx="1090136" cy="908446"/>
      </dsp:txXfrm>
    </dsp:sp>
    <dsp:sp modelId="{5A4D7C28-074F-4398-A2D1-44261BD3C68D}">
      <dsp:nvSpPr>
        <dsp:cNvPr id="0" name=""/>
        <dsp:cNvSpPr/>
      </dsp:nvSpPr>
      <dsp:spPr>
        <a:xfrm>
          <a:off x="1070959" y="345209"/>
          <a:ext cx="3052381" cy="3052381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Outcomes </a:t>
          </a:r>
        </a:p>
      </dsp:txBody>
      <dsp:txXfrm>
        <a:off x="1797716" y="2325623"/>
        <a:ext cx="1635204" cy="799433"/>
      </dsp:txXfrm>
    </dsp:sp>
    <dsp:sp modelId="{5319836E-FE88-4533-A556-8726435681B8}">
      <dsp:nvSpPr>
        <dsp:cNvPr id="0" name=""/>
        <dsp:cNvSpPr/>
      </dsp:nvSpPr>
      <dsp:spPr>
        <a:xfrm>
          <a:off x="1008094" y="236196"/>
          <a:ext cx="3052381" cy="3052381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All </a:t>
          </a:r>
        </a:p>
      </dsp:txBody>
      <dsp:txXfrm>
        <a:off x="1361662" y="883010"/>
        <a:ext cx="1090136" cy="908446"/>
      </dsp:txXfrm>
    </dsp:sp>
    <dsp:sp modelId="{9EC469D5-FCF9-46A6-9BEE-3B57A644A886}">
      <dsp:nvSpPr>
        <dsp:cNvPr id="0" name=""/>
        <dsp:cNvSpPr/>
      </dsp:nvSpPr>
      <dsp:spPr>
        <a:xfrm>
          <a:off x="945118" y="47239"/>
          <a:ext cx="3430294" cy="343029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F9497-8E93-448A-9A50-233FEBE09EE8}">
      <dsp:nvSpPr>
        <dsp:cNvPr id="0" name=""/>
        <dsp:cNvSpPr/>
      </dsp:nvSpPr>
      <dsp:spPr>
        <a:xfrm>
          <a:off x="882002" y="156059"/>
          <a:ext cx="3430294" cy="343029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F51B8-C88C-4A1A-962F-78902E25F8E8}">
      <dsp:nvSpPr>
        <dsp:cNvPr id="0" name=""/>
        <dsp:cNvSpPr/>
      </dsp:nvSpPr>
      <dsp:spPr>
        <a:xfrm>
          <a:off x="818886" y="47239"/>
          <a:ext cx="3430294" cy="343029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D8A25-00C4-49BD-B876-D31506F796E2}">
      <dsp:nvSpPr>
        <dsp:cNvPr id="0" name=""/>
        <dsp:cNvSpPr/>
      </dsp:nvSpPr>
      <dsp:spPr>
        <a:xfrm>
          <a:off x="1072631" y="457722"/>
          <a:ext cx="1151718" cy="11517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2CA44-12DF-4AD9-A5BB-6E182D404FE6}">
      <dsp:nvSpPr>
        <dsp:cNvPr id="0" name=""/>
        <dsp:cNvSpPr/>
      </dsp:nvSpPr>
      <dsp:spPr>
        <a:xfrm>
          <a:off x="3178" y="1734090"/>
          <a:ext cx="3290624" cy="49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400" kern="1200"/>
            <a:t>2005</a:t>
          </a:r>
        </a:p>
      </dsp:txBody>
      <dsp:txXfrm>
        <a:off x="3178" y="1734090"/>
        <a:ext cx="3290624" cy="493593"/>
      </dsp:txXfrm>
    </dsp:sp>
    <dsp:sp modelId="{8081AD35-8D60-4B0B-85E8-191D8875D0B6}">
      <dsp:nvSpPr>
        <dsp:cNvPr id="0" name=""/>
        <dsp:cNvSpPr/>
      </dsp:nvSpPr>
      <dsp:spPr>
        <a:xfrm>
          <a:off x="3178" y="2285661"/>
          <a:ext cx="3290624" cy="1070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Equity of opportunity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Emphasis on fair access and participation </a:t>
          </a:r>
        </a:p>
      </dsp:txBody>
      <dsp:txXfrm>
        <a:off x="3178" y="2285661"/>
        <a:ext cx="3290624" cy="1070897"/>
      </dsp:txXfrm>
    </dsp:sp>
    <dsp:sp modelId="{A5790CE2-31BC-457E-BEF3-CCC7583B3FA4}">
      <dsp:nvSpPr>
        <dsp:cNvPr id="0" name=""/>
        <dsp:cNvSpPr/>
      </dsp:nvSpPr>
      <dsp:spPr>
        <a:xfrm>
          <a:off x="4939115" y="457722"/>
          <a:ext cx="1151718" cy="11517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7BF7E-AAE8-4AB6-B319-5AEE88787368}">
      <dsp:nvSpPr>
        <dsp:cNvPr id="0" name=""/>
        <dsp:cNvSpPr/>
      </dsp:nvSpPr>
      <dsp:spPr>
        <a:xfrm>
          <a:off x="3869662" y="1734090"/>
          <a:ext cx="3290624" cy="49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400" kern="1200"/>
            <a:t>2010</a:t>
          </a:r>
        </a:p>
      </dsp:txBody>
      <dsp:txXfrm>
        <a:off x="3869662" y="1734090"/>
        <a:ext cx="3290624" cy="493593"/>
      </dsp:txXfrm>
    </dsp:sp>
    <dsp:sp modelId="{46392FC6-9635-4F6A-9D12-FAB79124248F}">
      <dsp:nvSpPr>
        <dsp:cNvPr id="0" name=""/>
        <dsp:cNvSpPr/>
      </dsp:nvSpPr>
      <dsp:spPr>
        <a:xfrm>
          <a:off x="3869662" y="2285661"/>
          <a:ext cx="3290624" cy="1070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Equity of the institutional culture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Emphasis on inclusive learning and teaching, retention and student engagement </a:t>
          </a:r>
        </a:p>
      </dsp:txBody>
      <dsp:txXfrm>
        <a:off x="3869662" y="2285661"/>
        <a:ext cx="3290624" cy="1070897"/>
      </dsp:txXfrm>
    </dsp:sp>
    <dsp:sp modelId="{9A52C00E-746A-453B-A796-B384630438EB}">
      <dsp:nvSpPr>
        <dsp:cNvPr id="0" name=""/>
        <dsp:cNvSpPr/>
      </dsp:nvSpPr>
      <dsp:spPr>
        <a:xfrm>
          <a:off x="8805600" y="457722"/>
          <a:ext cx="1151718" cy="11517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AAB49-CAC9-4DD4-96A2-CE586B7A797B}">
      <dsp:nvSpPr>
        <dsp:cNvPr id="0" name=""/>
        <dsp:cNvSpPr/>
      </dsp:nvSpPr>
      <dsp:spPr>
        <a:xfrm>
          <a:off x="7736146" y="1734090"/>
          <a:ext cx="3290624" cy="49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400" kern="1200"/>
            <a:t>2020</a:t>
          </a:r>
        </a:p>
      </dsp:txBody>
      <dsp:txXfrm>
        <a:off x="7736146" y="1734090"/>
        <a:ext cx="3290624" cy="493593"/>
      </dsp:txXfrm>
    </dsp:sp>
    <dsp:sp modelId="{36B25316-F461-49C8-8345-808C0F9DE9BA}">
      <dsp:nvSpPr>
        <dsp:cNvPr id="0" name=""/>
        <dsp:cNvSpPr/>
      </dsp:nvSpPr>
      <dsp:spPr>
        <a:xfrm>
          <a:off x="7736146" y="2285661"/>
          <a:ext cx="3290624" cy="1070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Equity of student outcome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Emphasis on steps taken to maximize and evidence impact</a:t>
          </a:r>
        </a:p>
      </dsp:txBody>
      <dsp:txXfrm>
        <a:off x="7736146" y="2285661"/>
        <a:ext cx="3290624" cy="10708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72B3A-1126-4620-8989-CA686DFF504F}">
      <dsp:nvSpPr>
        <dsp:cNvPr id="0" name=""/>
        <dsp:cNvSpPr/>
      </dsp:nvSpPr>
      <dsp:spPr>
        <a:xfrm>
          <a:off x="99495" y="201001"/>
          <a:ext cx="902007" cy="90200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1002A-DCA1-45D4-AB69-1673A70DE06E}">
      <dsp:nvSpPr>
        <dsp:cNvPr id="0" name=""/>
        <dsp:cNvSpPr/>
      </dsp:nvSpPr>
      <dsp:spPr>
        <a:xfrm>
          <a:off x="288916" y="390423"/>
          <a:ext cx="523164" cy="5231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413C5-7A7B-43AA-9AEC-2914B09D4F6C}">
      <dsp:nvSpPr>
        <dsp:cNvPr id="0" name=""/>
        <dsp:cNvSpPr/>
      </dsp:nvSpPr>
      <dsp:spPr>
        <a:xfrm>
          <a:off x="1194790" y="201001"/>
          <a:ext cx="2126160" cy="90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Assessment of performance for each under-represented group</a:t>
          </a:r>
          <a:endParaRPr lang="en-US" sz="2000" kern="1200" dirty="0"/>
        </a:p>
      </dsp:txBody>
      <dsp:txXfrm>
        <a:off x="1194790" y="201001"/>
        <a:ext cx="2126160" cy="902007"/>
      </dsp:txXfrm>
    </dsp:sp>
    <dsp:sp modelId="{AD488B12-8100-4A71-96E9-8B5C53B95C8D}">
      <dsp:nvSpPr>
        <dsp:cNvPr id="0" name=""/>
        <dsp:cNvSpPr/>
      </dsp:nvSpPr>
      <dsp:spPr>
        <a:xfrm>
          <a:off x="3691418" y="201001"/>
          <a:ext cx="902007" cy="90200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D6CBC-9265-443A-A798-1277A3A4615F}">
      <dsp:nvSpPr>
        <dsp:cNvPr id="0" name=""/>
        <dsp:cNvSpPr/>
      </dsp:nvSpPr>
      <dsp:spPr>
        <a:xfrm>
          <a:off x="3880840" y="390423"/>
          <a:ext cx="523164" cy="5231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73005-2625-412D-9A20-B7239E37A4CB}">
      <dsp:nvSpPr>
        <dsp:cNvPr id="0" name=""/>
        <dsp:cNvSpPr/>
      </dsp:nvSpPr>
      <dsp:spPr>
        <a:xfrm>
          <a:off x="4786713" y="201001"/>
          <a:ext cx="2126160" cy="90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Identify any gaps in performance </a:t>
          </a:r>
          <a:endParaRPr lang="en-US" sz="2000" kern="1200" dirty="0"/>
        </a:p>
      </dsp:txBody>
      <dsp:txXfrm>
        <a:off x="4786713" y="201001"/>
        <a:ext cx="2126160" cy="902007"/>
      </dsp:txXfrm>
    </dsp:sp>
    <dsp:sp modelId="{32AF24F9-9A58-4AD7-B091-FCC69C13525F}">
      <dsp:nvSpPr>
        <dsp:cNvPr id="0" name=""/>
        <dsp:cNvSpPr/>
      </dsp:nvSpPr>
      <dsp:spPr>
        <a:xfrm>
          <a:off x="99495" y="1903561"/>
          <a:ext cx="902007" cy="90200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E7991-549D-41D8-A7E7-BFA93D991DBB}">
      <dsp:nvSpPr>
        <dsp:cNvPr id="0" name=""/>
        <dsp:cNvSpPr/>
      </dsp:nvSpPr>
      <dsp:spPr>
        <a:xfrm>
          <a:off x="288916" y="2092983"/>
          <a:ext cx="523164" cy="5231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BD3AD-8BE2-485D-BAB7-8C0878C4EB34}">
      <dsp:nvSpPr>
        <dsp:cNvPr id="0" name=""/>
        <dsp:cNvSpPr/>
      </dsp:nvSpPr>
      <dsp:spPr>
        <a:xfrm>
          <a:off x="1194790" y="1903561"/>
          <a:ext cx="2126160" cy="90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Set targets for each group </a:t>
          </a:r>
          <a:endParaRPr lang="en-US" sz="2000" kern="1200" dirty="0"/>
        </a:p>
      </dsp:txBody>
      <dsp:txXfrm>
        <a:off x="1194790" y="1903561"/>
        <a:ext cx="2126160" cy="902007"/>
      </dsp:txXfrm>
    </dsp:sp>
    <dsp:sp modelId="{F94B8DC0-5A80-405D-8AFF-5D079D159AB4}">
      <dsp:nvSpPr>
        <dsp:cNvPr id="0" name=""/>
        <dsp:cNvSpPr/>
      </dsp:nvSpPr>
      <dsp:spPr>
        <a:xfrm>
          <a:off x="3691418" y="1903561"/>
          <a:ext cx="902007" cy="90200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03E13-7685-4FA4-B959-C3AB72D4076E}">
      <dsp:nvSpPr>
        <dsp:cNvPr id="0" name=""/>
        <dsp:cNvSpPr/>
      </dsp:nvSpPr>
      <dsp:spPr>
        <a:xfrm>
          <a:off x="3880840" y="2092983"/>
          <a:ext cx="523164" cy="5231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99F80-08CF-473A-B1FD-DA32EFC6D81E}">
      <dsp:nvSpPr>
        <dsp:cNvPr id="0" name=""/>
        <dsp:cNvSpPr/>
      </dsp:nvSpPr>
      <dsp:spPr>
        <a:xfrm>
          <a:off x="4786713" y="1903561"/>
          <a:ext cx="2126160" cy="90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Use theory of change to plan how you will meet targets </a:t>
          </a:r>
          <a:endParaRPr lang="en-US" sz="2000" kern="1200" dirty="0"/>
        </a:p>
      </dsp:txBody>
      <dsp:txXfrm>
        <a:off x="4786713" y="1903561"/>
        <a:ext cx="2126160" cy="902007"/>
      </dsp:txXfrm>
    </dsp:sp>
    <dsp:sp modelId="{8F5C346F-CD5D-48CC-820F-165D5CF5447D}">
      <dsp:nvSpPr>
        <dsp:cNvPr id="0" name=""/>
        <dsp:cNvSpPr/>
      </dsp:nvSpPr>
      <dsp:spPr>
        <a:xfrm>
          <a:off x="99495" y="3606121"/>
          <a:ext cx="902007" cy="90200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4DE79-10B7-4277-B87C-63280926FA28}">
      <dsp:nvSpPr>
        <dsp:cNvPr id="0" name=""/>
        <dsp:cNvSpPr/>
      </dsp:nvSpPr>
      <dsp:spPr>
        <a:xfrm>
          <a:off x="288916" y="3795543"/>
          <a:ext cx="523164" cy="5231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7C1E9-0AB0-42B5-A39E-14585D63FCC7}">
      <dsp:nvSpPr>
        <dsp:cNvPr id="0" name=""/>
        <dsp:cNvSpPr/>
      </dsp:nvSpPr>
      <dsp:spPr>
        <a:xfrm>
          <a:off x="1194790" y="3606121"/>
          <a:ext cx="2126160" cy="90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Identify evaluation strategy </a:t>
          </a:r>
          <a:endParaRPr lang="en-US" sz="2000" kern="1200" dirty="0"/>
        </a:p>
      </dsp:txBody>
      <dsp:txXfrm>
        <a:off x="1194790" y="3606121"/>
        <a:ext cx="2126160" cy="902007"/>
      </dsp:txXfrm>
    </dsp:sp>
    <dsp:sp modelId="{0B069079-480B-44B4-ADED-8ADE4D34505C}">
      <dsp:nvSpPr>
        <dsp:cNvPr id="0" name=""/>
        <dsp:cNvSpPr/>
      </dsp:nvSpPr>
      <dsp:spPr>
        <a:xfrm>
          <a:off x="3691418" y="3606121"/>
          <a:ext cx="902007" cy="90200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4026C-9407-42C9-98B3-7A135DEE8E89}">
      <dsp:nvSpPr>
        <dsp:cNvPr id="0" name=""/>
        <dsp:cNvSpPr/>
      </dsp:nvSpPr>
      <dsp:spPr>
        <a:xfrm>
          <a:off x="3880840" y="3795543"/>
          <a:ext cx="523164" cy="52316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6EC03-933E-4938-95A9-11A66484A0FA}">
      <dsp:nvSpPr>
        <dsp:cNvPr id="0" name=""/>
        <dsp:cNvSpPr/>
      </dsp:nvSpPr>
      <dsp:spPr>
        <a:xfrm>
          <a:off x="4786713" y="3606121"/>
          <a:ext cx="2126160" cy="90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Report on progress</a:t>
          </a:r>
        </a:p>
      </dsp:txBody>
      <dsp:txXfrm>
        <a:off x="4786713" y="3606121"/>
        <a:ext cx="2126160" cy="902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9481F-C95F-41B6-AC97-17069F5572C0}">
      <dsp:nvSpPr>
        <dsp:cNvPr id="0" name=""/>
        <dsp:cNvSpPr/>
      </dsp:nvSpPr>
      <dsp:spPr>
        <a:xfrm>
          <a:off x="2571" y="0"/>
          <a:ext cx="2695551" cy="38142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Impact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On students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On policy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On practice</a:t>
          </a:r>
        </a:p>
      </dsp:txBody>
      <dsp:txXfrm>
        <a:off x="2571" y="1525712"/>
        <a:ext cx="2695551" cy="1525712"/>
      </dsp:txXfrm>
    </dsp:sp>
    <dsp:sp modelId="{03A645C6-6866-4F5E-95EA-7A108915AB46}">
      <dsp:nvSpPr>
        <dsp:cNvPr id="0" name=""/>
        <dsp:cNvSpPr/>
      </dsp:nvSpPr>
      <dsp:spPr>
        <a:xfrm>
          <a:off x="715269" y="228856"/>
          <a:ext cx="1270155" cy="12701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027B8-BB19-4E63-BAD7-D9F30EC081C4}">
      <dsp:nvSpPr>
        <dsp:cNvPr id="0" name=""/>
        <dsp:cNvSpPr/>
      </dsp:nvSpPr>
      <dsp:spPr>
        <a:xfrm>
          <a:off x="2778989" y="0"/>
          <a:ext cx="2695551" cy="38142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Outcomes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Benefits to target groups </a:t>
          </a:r>
        </a:p>
      </dsp:txBody>
      <dsp:txXfrm>
        <a:off x="2778989" y="1525712"/>
        <a:ext cx="2695551" cy="1525712"/>
      </dsp:txXfrm>
    </dsp:sp>
    <dsp:sp modelId="{8844BAF7-AACF-4A09-BFA9-E67B9788B5D6}">
      <dsp:nvSpPr>
        <dsp:cNvPr id="0" name=""/>
        <dsp:cNvSpPr/>
      </dsp:nvSpPr>
      <dsp:spPr>
        <a:xfrm>
          <a:off x="3491688" y="228856"/>
          <a:ext cx="1270155" cy="12701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7BD36-6C92-4CF3-9D88-8E3E593757E3}">
      <dsp:nvSpPr>
        <dsp:cNvPr id="0" name=""/>
        <dsp:cNvSpPr/>
      </dsp:nvSpPr>
      <dsp:spPr>
        <a:xfrm>
          <a:off x="5555408" y="0"/>
          <a:ext cx="2695551" cy="38142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Outputs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Tangible deliverables</a:t>
          </a:r>
        </a:p>
      </dsp:txBody>
      <dsp:txXfrm>
        <a:off x="5555408" y="1525712"/>
        <a:ext cx="2695551" cy="1525712"/>
      </dsp:txXfrm>
    </dsp:sp>
    <dsp:sp modelId="{F7B9250A-E490-4E19-A6A1-FD8E47F2D1A5}">
      <dsp:nvSpPr>
        <dsp:cNvPr id="0" name=""/>
        <dsp:cNvSpPr/>
      </dsp:nvSpPr>
      <dsp:spPr>
        <a:xfrm>
          <a:off x="6268106" y="228856"/>
          <a:ext cx="1270155" cy="127015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AD381-E5EE-40C0-BBE3-330F18976BF3}">
      <dsp:nvSpPr>
        <dsp:cNvPr id="0" name=""/>
        <dsp:cNvSpPr/>
      </dsp:nvSpPr>
      <dsp:spPr>
        <a:xfrm>
          <a:off x="8331826" y="0"/>
          <a:ext cx="2695551" cy="38142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Activities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Planned products or services</a:t>
          </a:r>
        </a:p>
      </dsp:txBody>
      <dsp:txXfrm>
        <a:off x="8331826" y="1525712"/>
        <a:ext cx="2695551" cy="1525712"/>
      </dsp:txXfrm>
    </dsp:sp>
    <dsp:sp modelId="{09CA92D3-329E-4D14-979B-3DE519FBF9D4}">
      <dsp:nvSpPr>
        <dsp:cNvPr id="0" name=""/>
        <dsp:cNvSpPr/>
      </dsp:nvSpPr>
      <dsp:spPr>
        <a:xfrm>
          <a:off x="9044524" y="228856"/>
          <a:ext cx="1270155" cy="127015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C359D-B7CC-4F96-A93F-69C6A65728EC}">
      <dsp:nvSpPr>
        <dsp:cNvPr id="0" name=""/>
        <dsp:cNvSpPr/>
      </dsp:nvSpPr>
      <dsp:spPr>
        <a:xfrm>
          <a:off x="441197" y="3051424"/>
          <a:ext cx="10147554" cy="57214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DA0CD-3FB2-4CA9-848E-173386D6FE73}">
      <dsp:nvSpPr>
        <dsp:cNvPr id="0" name=""/>
        <dsp:cNvSpPr/>
      </dsp:nvSpPr>
      <dsp:spPr>
        <a:xfrm>
          <a:off x="0" y="681"/>
          <a:ext cx="7172569" cy="57269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61A40-631B-43D8-AE5C-52DDF1578B27}">
      <dsp:nvSpPr>
        <dsp:cNvPr id="0" name=""/>
        <dsp:cNvSpPr/>
      </dsp:nvSpPr>
      <dsp:spPr>
        <a:xfrm>
          <a:off x="173239" y="129537"/>
          <a:ext cx="314981" cy="3149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645D0-2956-4A4B-9C62-4D17A0A0220C}">
      <dsp:nvSpPr>
        <dsp:cNvPr id="0" name=""/>
        <dsp:cNvSpPr/>
      </dsp:nvSpPr>
      <dsp:spPr>
        <a:xfrm>
          <a:off x="661460" y="681"/>
          <a:ext cx="6511108" cy="57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0" tIns="60610" rIns="60610" bIns="6061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It was required </a:t>
          </a:r>
          <a:endParaRPr lang="en-US" sz="2400" kern="1200" dirty="0"/>
        </a:p>
      </dsp:txBody>
      <dsp:txXfrm>
        <a:off x="661460" y="681"/>
        <a:ext cx="6511108" cy="572692"/>
      </dsp:txXfrm>
    </dsp:sp>
    <dsp:sp modelId="{DF9B807F-A982-42FC-B569-858E7F67B795}">
      <dsp:nvSpPr>
        <dsp:cNvPr id="0" name=""/>
        <dsp:cNvSpPr/>
      </dsp:nvSpPr>
      <dsp:spPr>
        <a:xfrm>
          <a:off x="0" y="716547"/>
          <a:ext cx="7172569" cy="57269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7A9EF-DA1F-4E83-A04B-4F3308D47654}">
      <dsp:nvSpPr>
        <dsp:cNvPr id="0" name=""/>
        <dsp:cNvSpPr/>
      </dsp:nvSpPr>
      <dsp:spPr>
        <a:xfrm>
          <a:off x="173239" y="845403"/>
          <a:ext cx="314981" cy="3149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9F6C1-58F6-4756-A7E9-4BAD7E19E0A0}">
      <dsp:nvSpPr>
        <dsp:cNvPr id="0" name=""/>
        <dsp:cNvSpPr/>
      </dsp:nvSpPr>
      <dsp:spPr>
        <a:xfrm>
          <a:off x="661460" y="716547"/>
          <a:ext cx="6511108" cy="57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0" tIns="60610" rIns="60610" bIns="6061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It was unique</a:t>
          </a:r>
        </a:p>
      </dsp:txBody>
      <dsp:txXfrm>
        <a:off x="661460" y="716547"/>
        <a:ext cx="6511108" cy="572692"/>
      </dsp:txXfrm>
    </dsp:sp>
    <dsp:sp modelId="{E1D0AA4A-AB49-4594-A631-A5B562683935}">
      <dsp:nvSpPr>
        <dsp:cNvPr id="0" name=""/>
        <dsp:cNvSpPr/>
      </dsp:nvSpPr>
      <dsp:spPr>
        <a:xfrm>
          <a:off x="0" y="1432413"/>
          <a:ext cx="7172569" cy="57269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3FC25-B4ED-40BD-8824-850934B96B58}">
      <dsp:nvSpPr>
        <dsp:cNvPr id="0" name=""/>
        <dsp:cNvSpPr/>
      </dsp:nvSpPr>
      <dsp:spPr>
        <a:xfrm>
          <a:off x="173239" y="1561269"/>
          <a:ext cx="314981" cy="3149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276D4-C78D-4C59-8E40-BB0089FC9304}">
      <dsp:nvSpPr>
        <dsp:cNvPr id="0" name=""/>
        <dsp:cNvSpPr/>
      </dsp:nvSpPr>
      <dsp:spPr>
        <a:xfrm>
          <a:off x="661460" y="1432413"/>
          <a:ext cx="6511108" cy="57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0" tIns="60610" rIns="60610" bIns="6061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It was beneficial </a:t>
          </a:r>
          <a:endParaRPr lang="en-US" sz="2400" kern="1200" dirty="0"/>
        </a:p>
      </dsp:txBody>
      <dsp:txXfrm>
        <a:off x="661460" y="1432413"/>
        <a:ext cx="6511108" cy="572692"/>
      </dsp:txXfrm>
    </dsp:sp>
    <dsp:sp modelId="{CFBF4207-460A-47A4-B6E1-EBD0776A6F63}">
      <dsp:nvSpPr>
        <dsp:cNvPr id="0" name=""/>
        <dsp:cNvSpPr/>
      </dsp:nvSpPr>
      <dsp:spPr>
        <a:xfrm>
          <a:off x="0" y="2148279"/>
          <a:ext cx="7172569" cy="57269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2CCFD-5C63-4265-942B-3D946BC1CBCF}">
      <dsp:nvSpPr>
        <dsp:cNvPr id="0" name=""/>
        <dsp:cNvSpPr/>
      </dsp:nvSpPr>
      <dsp:spPr>
        <a:xfrm>
          <a:off x="173239" y="2277135"/>
          <a:ext cx="314981" cy="3149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9D506-0E0C-4A8A-858C-B5834746CEB5}">
      <dsp:nvSpPr>
        <dsp:cNvPr id="0" name=""/>
        <dsp:cNvSpPr/>
      </dsp:nvSpPr>
      <dsp:spPr>
        <a:xfrm>
          <a:off x="661460" y="2148279"/>
          <a:ext cx="6511108" cy="57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0" tIns="60610" rIns="60610" bIns="6061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It had a wide reach </a:t>
          </a:r>
        </a:p>
      </dsp:txBody>
      <dsp:txXfrm>
        <a:off x="661460" y="2148279"/>
        <a:ext cx="6511108" cy="572692"/>
      </dsp:txXfrm>
    </dsp:sp>
    <dsp:sp modelId="{48EEEBA5-82B3-4B18-B0B2-C3D8D5B47962}">
      <dsp:nvSpPr>
        <dsp:cNvPr id="0" name=""/>
        <dsp:cNvSpPr/>
      </dsp:nvSpPr>
      <dsp:spPr>
        <a:xfrm>
          <a:off x="0" y="2864145"/>
          <a:ext cx="7172569" cy="57269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40305-4E7C-4C8B-AC15-42456A6FFB6D}">
      <dsp:nvSpPr>
        <dsp:cNvPr id="0" name=""/>
        <dsp:cNvSpPr/>
      </dsp:nvSpPr>
      <dsp:spPr>
        <a:xfrm>
          <a:off x="173239" y="2993001"/>
          <a:ext cx="314981" cy="31498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FB895-90B0-40CD-A171-45FDD2F258E5}">
      <dsp:nvSpPr>
        <dsp:cNvPr id="0" name=""/>
        <dsp:cNvSpPr/>
      </dsp:nvSpPr>
      <dsp:spPr>
        <a:xfrm>
          <a:off x="661460" y="2864145"/>
          <a:ext cx="6511108" cy="57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0" tIns="60610" rIns="60610" bIns="6061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It added value</a:t>
          </a:r>
          <a:endParaRPr lang="en-US" sz="2400" kern="1200" dirty="0"/>
        </a:p>
      </dsp:txBody>
      <dsp:txXfrm>
        <a:off x="661460" y="2864145"/>
        <a:ext cx="6511108" cy="572692"/>
      </dsp:txXfrm>
    </dsp:sp>
    <dsp:sp modelId="{2345DF3F-254F-4778-8CCC-F65F29954D74}">
      <dsp:nvSpPr>
        <dsp:cNvPr id="0" name=""/>
        <dsp:cNvSpPr/>
      </dsp:nvSpPr>
      <dsp:spPr>
        <a:xfrm>
          <a:off x="0" y="3580011"/>
          <a:ext cx="7172569" cy="57269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27B6E-7260-4402-8A4C-D5A270010126}">
      <dsp:nvSpPr>
        <dsp:cNvPr id="0" name=""/>
        <dsp:cNvSpPr/>
      </dsp:nvSpPr>
      <dsp:spPr>
        <a:xfrm>
          <a:off x="173239" y="3708867"/>
          <a:ext cx="314981" cy="31498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A5D5B-E909-4073-940C-F5866C54551D}">
      <dsp:nvSpPr>
        <dsp:cNvPr id="0" name=""/>
        <dsp:cNvSpPr/>
      </dsp:nvSpPr>
      <dsp:spPr>
        <a:xfrm>
          <a:off x="661460" y="3580011"/>
          <a:ext cx="6511108" cy="57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0" tIns="60610" rIns="60610" bIns="6061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It was effective </a:t>
          </a:r>
          <a:endParaRPr lang="en-US" sz="2400" kern="1200" dirty="0"/>
        </a:p>
      </dsp:txBody>
      <dsp:txXfrm>
        <a:off x="661460" y="3580011"/>
        <a:ext cx="6511108" cy="572692"/>
      </dsp:txXfrm>
    </dsp:sp>
    <dsp:sp modelId="{C2E41869-5190-4FA3-9C10-3739B3FE7CE8}">
      <dsp:nvSpPr>
        <dsp:cNvPr id="0" name=""/>
        <dsp:cNvSpPr/>
      </dsp:nvSpPr>
      <dsp:spPr>
        <a:xfrm>
          <a:off x="0" y="4295877"/>
          <a:ext cx="7172569" cy="57269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38AEC-65ED-4714-8960-B310868E8D8C}">
      <dsp:nvSpPr>
        <dsp:cNvPr id="0" name=""/>
        <dsp:cNvSpPr/>
      </dsp:nvSpPr>
      <dsp:spPr>
        <a:xfrm>
          <a:off x="173239" y="4424733"/>
          <a:ext cx="314981" cy="31498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9AE44-B8FE-4389-8311-83A5574432CF}">
      <dsp:nvSpPr>
        <dsp:cNvPr id="0" name=""/>
        <dsp:cNvSpPr/>
      </dsp:nvSpPr>
      <dsp:spPr>
        <a:xfrm>
          <a:off x="661460" y="4295877"/>
          <a:ext cx="6511108" cy="57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0" tIns="60610" rIns="60610" bIns="6061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It led to growth or improvement over time</a:t>
          </a:r>
        </a:p>
      </dsp:txBody>
      <dsp:txXfrm>
        <a:off x="661460" y="4295877"/>
        <a:ext cx="6511108" cy="572692"/>
      </dsp:txXfrm>
    </dsp:sp>
    <dsp:sp modelId="{624D299D-9798-4215-A8FE-04EA217ECFC8}">
      <dsp:nvSpPr>
        <dsp:cNvPr id="0" name=""/>
        <dsp:cNvSpPr/>
      </dsp:nvSpPr>
      <dsp:spPr>
        <a:xfrm>
          <a:off x="0" y="5011743"/>
          <a:ext cx="7172569" cy="57269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1A985-2D94-48EB-B4D8-7D000DAE56FA}">
      <dsp:nvSpPr>
        <dsp:cNvPr id="0" name=""/>
        <dsp:cNvSpPr/>
      </dsp:nvSpPr>
      <dsp:spPr>
        <a:xfrm>
          <a:off x="173239" y="5140599"/>
          <a:ext cx="314981" cy="31498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E4AC3-1076-494C-A3D3-FB3CA95221BC}">
      <dsp:nvSpPr>
        <dsp:cNvPr id="0" name=""/>
        <dsp:cNvSpPr/>
      </dsp:nvSpPr>
      <dsp:spPr>
        <a:xfrm>
          <a:off x="661460" y="5011743"/>
          <a:ext cx="6511108" cy="57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0" tIns="60610" rIns="60610" bIns="6061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It made a difference </a:t>
          </a:r>
          <a:endParaRPr lang="en-US" sz="2400" kern="1200" dirty="0"/>
        </a:p>
      </dsp:txBody>
      <dsp:txXfrm>
        <a:off x="661460" y="5011743"/>
        <a:ext cx="6511108" cy="5726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0F2B0-D336-4951-AFC4-F46F3FFE2C49}">
      <dsp:nvSpPr>
        <dsp:cNvPr id="0" name=""/>
        <dsp:cNvSpPr/>
      </dsp:nvSpPr>
      <dsp:spPr>
        <a:xfrm>
          <a:off x="0" y="531"/>
          <a:ext cx="6422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9A102-3EDB-43C1-80D9-40C29C7FF743}">
      <dsp:nvSpPr>
        <dsp:cNvPr id="0" name=""/>
        <dsp:cNvSpPr/>
      </dsp:nvSpPr>
      <dsp:spPr>
        <a:xfrm>
          <a:off x="0" y="531"/>
          <a:ext cx="6422907" cy="871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Sense of belonging/part of an (academic) community</a:t>
          </a:r>
        </a:p>
      </dsp:txBody>
      <dsp:txXfrm>
        <a:off x="0" y="531"/>
        <a:ext cx="6422907" cy="871026"/>
      </dsp:txXfrm>
    </dsp:sp>
    <dsp:sp modelId="{862E87F1-19FD-44C1-8A1C-CEEA95B02B71}">
      <dsp:nvSpPr>
        <dsp:cNvPr id="0" name=""/>
        <dsp:cNvSpPr/>
      </dsp:nvSpPr>
      <dsp:spPr>
        <a:xfrm>
          <a:off x="0" y="871557"/>
          <a:ext cx="6422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885CC-FB35-4662-8E55-FB8638EE055A}">
      <dsp:nvSpPr>
        <dsp:cNvPr id="0" name=""/>
        <dsp:cNvSpPr/>
      </dsp:nvSpPr>
      <dsp:spPr>
        <a:xfrm>
          <a:off x="0" y="871557"/>
          <a:ext cx="6422907" cy="871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Building effective relationships</a:t>
          </a:r>
        </a:p>
      </dsp:txBody>
      <dsp:txXfrm>
        <a:off x="0" y="871557"/>
        <a:ext cx="6422907" cy="871026"/>
      </dsp:txXfrm>
    </dsp:sp>
    <dsp:sp modelId="{EF78A99C-9362-4113-A039-510004F76E39}">
      <dsp:nvSpPr>
        <dsp:cNvPr id="0" name=""/>
        <dsp:cNvSpPr/>
      </dsp:nvSpPr>
      <dsp:spPr>
        <a:xfrm>
          <a:off x="0" y="1742583"/>
          <a:ext cx="6422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DC3ED-86DF-4B99-8144-03549E7339D9}">
      <dsp:nvSpPr>
        <dsp:cNvPr id="0" name=""/>
        <dsp:cNvSpPr/>
      </dsp:nvSpPr>
      <dsp:spPr>
        <a:xfrm>
          <a:off x="0" y="1742583"/>
          <a:ext cx="6422907" cy="871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 wider transformational impact of a university education on students  </a:t>
          </a:r>
        </a:p>
      </dsp:txBody>
      <dsp:txXfrm>
        <a:off x="0" y="1742583"/>
        <a:ext cx="6422907" cy="871026"/>
      </dsp:txXfrm>
    </dsp:sp>
    <dsp:sp modelId="{C516C024-B1C3-4514-BC9B-55B8583853E3}">
      <dsp:nvSpPr>
        <dsp:cNvPr id="0" name=""/>
        <dsp:cNvSpPr/>
      </dsp:nvSpPr>
      <dsp:spPr>
        <a:xfrm>
          <a:off x="0" y="2613610"/>
          <a:ext cx="6422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F0087-6079-442D-ADAA-32109370A67C}">
      <dsp:nvSpPr>
        <dsp:cNvPr id="0" name=""/>
        <dsp:cNvSpPr/>
      </dsp:nvSpPr>
      <dsp:spPr>
        <a:xfrm>
          <a:off x="0" y="2613610"/>
          <a:ext cx="6422907" cy="871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Wellbeing of students and staff </a:t>
          </a:r>
        </a:p>
      </dsp:txBody>
      <dsp:txXfrm>
        <a:off x="0" y="2613610"/>
        <a:ext cx="6422907" cy="871026"/>
      </dsp:txXfrm>
    </dsp:sp>
    <dsp:sp modelId="{AB5DAD27-389D-4DB2-9AD9-2C29904DBE17}">
      <dsp:nvSpPr>
        <dsp:cNvPr id="0" name=""/>
        <dsp:cNvSpPr/>
      </dsp:nvSpPr>
      <dsp:spPr>
        <a:xfrm>
          <a:off x="0" y="3484636"/>
          <a:ext cx="6422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A9123-0901-461F-9528-CBF450FC09DD}">
      <dsp:nvSpPr>
        <dsp:cNvPr id="0" name=""/>
        <dsp:cNvSpPr/>
      </dsp:nvSpPr>
      <dsp:spPr>
        <a:xfrm>
          <a:off x="0" y="3484636"/>
          <a:ext cx="6422907" cy="871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Student engagement </a:t>
          </a:r>
          <a:endParaRPr lang="en-GB" sz="2000" kern="1200" dirty="0"/>
        </a:p>
      </dsp:txBody>
      <dsp:txXfrm>
        <a:off x="0" y="3484636"/>
        <a:ext cx="6422907" cy="8710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06EC5-51B9-452A-B329-F01DD853C052}">
      <dsp:nvSpPr>
        <dsp:cNvPr id="0" name=""/>
        <dsp:cNvSpPr/>
      </dsp:nvSpPr>
      <dsp:spPr>
        <a:xfrm>
          <a:off x="1483534" y="5"/>
          <a:ext cx="616282" cy="61628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E729AE2-1CD8-42EA-84DF-13CA182FFF7C}">
      <dsp:nvSpPr>
        <dsp:cNvPr id="0" name=""/>
        <dsp:cNvSpPr/>
      </dsp:nvSpPr>
      <dsp:spPr>
        <a:xfrm>
          <a:off x="1714964" y="5"/>
          <a:ext cx="4840009" cy="61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+mn-lt"/>
            </a:rPr>
            <a:t>Scholarship </a:t>
          </a:r>
        </a:p>
      </dsp:txBody>
      <dsp:txXfrm>
        <a:off x="1714964" y="5"/>
        <a:ext cx="4840009" cy="616282"/>
      </dsp:txXfrm>
    </dsp:sp>
    <dsp:sp modelId="{6D5C213F-6626-4F13-B142-6FC920186F9C}">
      <dsp:nvSpPr>
        <dsp:cNvPr id="0" name=""/>
        <dsp:cNvSpPr/>
      </dsp:nvSpPr>
      <dsp:spPr>
        <a:xfrm>
          <a:off x="1483534" y="616288"/>
          <a:ext cx="616282" cy="61628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94268E8-B9CE-4E7B-9F91-1E8779AC078D}">
      <dsp:nvSpPr>
        <dsp:cNvPr id="0" name=""/>
        <dsp:cNvSpPr/>
      </dsp:nvSpPr>
      <dsp:spPr>
        <a:xfrm>
          <a:off x="1714964" y="616288"/>
          <a:ext cx="4840009" cy="61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+mn-lt"/>
            </a:rPr>
            <a:t>Student reflective assignments</a:t>
          </a:r>
        </a:p>
      </dsp:txBody>
      <dsp:txXfrm>
        <a:off x="1714964" y="616288"/>
        <a:ext cx="4840009" cy="616282"/>
      </dsp:txXfrm>
    </dsp:sp>
    <dsp:sp modelId="{06062522-0BF9-4200-A322-A908E48C9FC0}">
      <dsp:nvSpPr>
        <dsp:cNvPr id="0" name=""/>
        <dsp:cNvSpPr/>
      </dsp:nvSpPr>
      <dsp:spPr>
        <a:xfrm>
          <a:off x="1483534" y="1232571"/>
          <a:ext cx="616282" cy="61628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026C5D6-D77C-4B6E-96F6-E475D2B20D40}">
      <dsp:nvSpPr>
        <dsp:cNvPr id="0" name=""/>
        <dsp:cNvSpPr/>
      </dsp:nvSpPr>
      <dsp:spPr>
        <a:xfrm>
          <a:off x="1714964" y="1232571"/>
          <a:ext cx="4840009" cy="61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+mn-lt"/>
            </a:rPr>
            <a:t>Reference requests </a:t>
          </a:r>
        </a:p>
      </dsp:txBody>
      <dsp:txXfrm>
        <a:off x="1714964" y="1232571"/>
        <a:ext cx="4840009" cy="616282"/>
      </dsp:txXfrm>
    </dsp:sp>
    <dsp:sp modelId="{79A6555B-EA92-4237-B9E6-B2C7D42FE572}">
      <dsp:nvSpPr>
        <dsp:cNvPr id="0" name=""/>
        <dsp:cNvSpPr/>
      </dsp:nvSpPr>
      <dsp:spPr>
        <a:xfrm>
          <a:off x="1483534" y="1848854"/>
          <a:ext cx="616282" cy="61628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5B6BB9-629A-4548-8F97-B3859B21E60F}">
      <dsp:nvSpPr>
        <dsp:cNvPr id="0" name=""/>
        <dsp:cNvSpPr/>
      </dsp:nvSpPr>
      <dsp:spPr>
        <a:xfrm>
          <a:off x="1714964" y="1848854"/>
          <a:ext cx="4840009" cy="61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+mn-lt"/>
            </a:rPr>
            <a:t>External examiner reports</a:t>
          </a:r>
        </a:p>
      </dsp:txBody>
      <dsp:txXfrm>
        <a:off x="1714964" y="1848854"/>
        <a:ext cx="4840009" cy="616282"/>
      </dsp:txXfrm>
    </dsp:sp>
    <dsp:sp modelId="{F2A1C186-2B2A-4EE0-BA02-4754012DB450}">
      <dsp:nvSpPr>
        <dsp:cNvPr id="0" name=""/>
        <dsp:cNvSpPr/>
      </dsp:nvSpPr>
      <dsp:spPr>
        <a:xfrm>
          <a:off x="1483534" y="2465137"/>
          <a:ext cx="616282" cy="61628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806B120-9F7A-4DA8-B672-9DB960ABC905}">
      <dsp:nvSpPr>
        <dsp:cNvPr id="0" name=""/>
        <dsp:cNvSpPr/>
      </dsp:nvSpPr>
      <dsp:spPr>
        <a:xfrm>
          <a:off x="1714964" y="2465137"/>
          <a:ext cx="4840009" cy="61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+mn-lt"/>
            </a:rPr>
            <a:t>Validation commendations</a:t>
          </a:r>
        </a:p>
      </dsp:txBody>
      <dsp:txXfrm>
        <a:off x="1714964" y="2465137"/>
        <a:ext cx="4840009" cy="616282"/>
      </dsp:txXfrm>
    </dsp:sp>
    <dsp:sp modelId="{89371F51-EB44-4710-8303-84C3A5821B15}">
      <dsp:nvSpPr>
        <dsp:cNvPr id="0" name=""/>
        <dsp:cNvSpPr/>
      </dsp:nvSpPr>
      <dsp:spPr>
        <a:xfrm>
          <a:off x="1483534" y="3081420"/>
          <a:ext cx="616282" cy="61628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EF1F84-0B2A-4085-AEAE-E5ABE5B599A7}">
      <dsp:nvSpPr>
        <dsp:cNvPr id="0" name=""/>
        <dsp:cNvSpPr/>
      </dsp:nvSpPr>
      <dsp:spPr>
        <a:xfrm>
          <a:off x="1714964" y="3081420"/>
          <a:ext cx="4840009" cy="61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+mn-lt"/>
            </a:rPr>
            <a:t>Partner testimonials </a:t>
          </a:r>
        </a:p>
      </dsp:txBody>
      <dsp:txXfrm>
        <a:off x="1714964" y="3081420"/>
        <a:ext cx="4840009" cy="616282"/>
      </dsp:txXfrm>
    </dsp:sp>
    <dsp:sp modelId="{780F3F30-D447-4519-829A-07A37863B657}">
      <dsp:nvSpPr>
        <dsp:cNvPr id="0" name=""/>
        <dsp:cNvSpPr/>
      </dsp:nvSpPr>
      <dsp:spPr>
        <a:xfrm>
          <a:off x="1483534" y="3697703"/>
          <a:ext cx="616282" cy="61628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13514E5-E7AA-49E6-9DCE-CC56F6971196}">
      <dsp:nvSpPr>
        <dsp:cNvPr id="0" name=""/>
        <dsp:cNvSpPr/>
      </dsp:nvSpPr>
      <dsp:spPr>
        <a:xfrm>
          <a:off x="1714964" y="3697703"/>
          <a:ext cx="4840009" cy="61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+mn-lt"/>
            </a:rPr>
            <a:t>Other?......</a:t>
          </a:r>
        </a:p>
      </dsp:txBody>
      <dsp:txXfrm>
        <a:off x="1714964" y="3697703"/>
        <a:ext cx="4840009" cy="6162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6E2AB-5D2D-4D7B-A778-AD76C13377D8}">
      <dsp:nvSpPr>
        <dsp:cNvPr id="0" name=""/>
        <dsp:cNvSpPr/>
      </dsp:nvSpPr>
      <dsp:spPr>
        <a:xfrm>
          <a:off x="2998471" y="446437"/>
          <a:ext cx="1701810" cy="1701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Increase response rates (e.g. module evaluations) </a:t>
          </a:r>
        </a:p>
      </dsp:txBody>
      <dsp:txXfrm>
        <a:off x="2998471" y="446437"/>
        <a:ext cx="1701810" cy="1701810"/>
      </dsp:txXfrm>
    </dsp:sp>
    <dsp:sp modelId="{2EF7DD7D-2515-477D-938A-FE040A867CDE}">
      <dsp:nvSpPr>
        <dsp:cNvPr id="0" name=""/>
        <dsp:cNvSpPr/>
      </dsp:nvSpPr>
      <dsp:spPr>
        <a:xfrm>
          <a:off x="-397" y="339000"/>
          <a:ext cx="4808116" cy="4808116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A40B2-8B56-4A8C-AC09-D4F51519FE80}">
      <dsp:nvSpPr>
        <dsp:cNvPr id="0" name=""/>
        <dsp:cNvSpPr/>
      </dsp:nvSpPr>
      <dsp:spPr>
        <a:xfrm>
          <a:off x="2998471" y="3337869"/>
          <a:ext cx="1701810" cy="1701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Ask students what they would like to ‘Stop start continue’</a:t>
          </a:r>
        </a:p>
      </dsp:txBody>
      <dsp:txXfrm>
        <a:off x="2998471" y="3337869"/>
        <a:ext cx="1701810" cy="1701810"/>
      </dsp:txXfrm>
    </dsp:sp>
    <dsp:sp modelId="{AE5EAAFA-4302-48F8-AD1E-9DE76583673B}">
      <dsp:nvSpPr>
        <dsp:cNvPr id="0" name=""/>
        <dsp:cNvSpPr/>
      </dsp:nvSpPr>
      <dsp:spPr>
        <a:xfrm>
          <a:off x="-397" y="339000"/>
          <a:ext cx="4808116" cy="4808116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5505E-B7E8-43F3-BEA6-F66CA423806F}">
      <dsp:nvSpPr>
        <dsp:cNvPr id="0" name=""/>
        <dsp:cNvSpPr/>
      </dsp:nvSpPr>
      <dsp:spPr>
        <a:xfrm>
          <a:off x="107039" y="3337869"/>
          <a:ext cx="1701810" cy="1701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Engage students in selecting what is changed</a:t>
          </a:r>
        </a:p>
      </dsp:txBody>
      <dsp:txXfrm>
        <a:off x="107039" y="3337869"/>
        <a:ext cx="1701810" cy="1701810"/>
      </dsp:txXfrm>
    </dsp:sp>
    <dsp:sp modelId="{C22130A5-EB02-4A07-BA4B-156DA5082937}">
      <dsp:nvSpPr>
        <dsp:cNvPr id="0" name=""/>
        <dsp:cNvSpPr/>
      </dsp:nvSpPr>
      <dsp:spPr>
        <a:xfrm>
          <a:off x="-397" y="339000"/>
          <a:ext cx="4808116" cy="4808116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9E66B-BC5F-45B3-ADA2-49131B8AAB61}">
      <dsp:nvSpPr>
        <dsp:cNvPr id="0" name=""/>
        <dsp:cNvSpPr/>
      </dsp:nvSpPr>
      <dsp:spPr>
        <a:xfrm>
          <a:off x="107039" y="446437"/>
          <a:ext cx="1701810" cy="1701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Inform students what has changed</a:t>
          </a:r>
        </a:p>
      </dsp:txBody>
      <dsp:txXfrm>
        <a:off x="107039" y="446437"/>
        <a:ext cx="1701810" cy="1701810"/>
      </dsp:txXfrm>
    </dsp:sp>
    <dsp:sp modelId="{96836BCE-A716-487F-BAD2-D51BB2E7EE4A}">
      <dsp:nvSpPr>
        <dsp:cNvPr id="0" name=""/>
        <dsp:cNvSpPr/>
      </dsp:nvSpPr>
      <dsp:spPr>
        <a:xfrm>
          <a:off x="-397" y="339000"/>
          <a:ext cx="4808116" cy="4808116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92014-63D9-4055-99E4-33E68496A30D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0A3E8-8739-40E8-A08D-23D77A552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28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head of teaching and learning, I was struck by how much the Universities accountable</a:t>
            </a:r>
          </a:p>
          <a:p>
            <a:endParaRPr lang="en-GB" dirty="0"/>
          </a:p>
          <a:p>
            <a:r>
              <a:rPr lang="en-GB" dirty="0"/>
              <a:t>Link between TEF and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0A3E8-8739-40E8-A08D-23D77A552A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690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99D72-92C3-4E41-AC40-6D7EEE5A56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94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0A3E8-8739-40E8-A08D-23D77A552AC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46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you prove that you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0A3E8-8739-40E8-A08D-23D77A552AC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62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99D72-92C3-4E41-AC40-6D7EEE5A56A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6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cannot aspire for equality of outcomes – what is positive for one may not be positive for another </a:t>
            </a:r>
          </a:p>
          <a:p>
            <a:r>
              <a:rPr lang="en-GB" dirty="0"/>
              <a:t>However we do want equity in achieve 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Fair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Transparent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Monitored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0A3E8-8739-40E8-A08D-23D77A552AC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4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two external assessment processes impacting on HEIs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had a significant role in both TEF and APP at my previous institution and have witnessed the impact of these external agendas on HEIs.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Led an institution wide TEF subject level pilot lasting 8 months.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APP, I sat on the writing group, led on the attainment section and wrote the evaluation strategy.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draws on the insights I gained from these.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0A3E8-8739-40E8-A08D-23D77A552AC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80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Shift in emphasis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0A3E8-8739-40E8-A08D-23D77A552AC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6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99D72-92C3-4E41-AC40-6D7EEE5A56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88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0A3E8-8739-40E8-A08D-23D77A552AC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32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05F93-41C4-4C5F-B43A-2DA84672496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5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You could add on …….for those students</a:t>
            </a:r>
          </a:p>
          <a:p>
            <a:endParaRPr lang="en-GB" sz="1200" dirty="0"/>
          </a:p>
          <a:p>
            <a:r>
              <a:rPr lang="en-GB" dirty="0"/>
              <a:t>Making it stand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0A3E8-8739-40E8-A08D-23D77A552AC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50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0A3E8-8739-40E8-A08D-23D77A552AC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13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102784" y="476250"/>
            <a:ext cx="9217685" cy="70643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54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  <p:sldLayoutId id="2147483763" r:id="rId12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vance-he.ac.uk/knowledge-hub/developing-and-embedding-inclusive-policy-and-practice-higher-education" TargetMode="External"/><Relationship Id="rId2" Type="http://schemas.openxmlformats.org/officeDocument/2006/relationships/hyperlink" Target="https://www.officeforstudents.org.uk/media/20ffe802-9482-4f55-b5a0-6c18ee4e01b1/learning-gain-project-final-evaluatio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AkajtmYnNg" TargetMode="External"/><Relationship Id="rId4" Type="http://schemas.openxmlformats.org/officeDocument/2006/relationships/hyperlink" Target="https://www.enhancementthemes.ac.uk/current-enhancement-theme/defining-and-capturing-evidence/the-intangibles-beyond-the-metric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 fontScale="90000"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Achieving Positive Outcomes for all</a:t>
            </a:r>
            <a:br>
              <a:rPr lang="en-US" sz="3300" dirty="0">
                <a:solidFill>
                  <a:srgbClr val="FFFFFF"/>
                </a:solidFill>
              </a:rPr>
            </a:b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cap="none" dirty="0">
                <a:solidFill>
                  <a:srgbClr val="FFFFFF"/>
                </a:solidFill>
              </a:rPr>
              <a:t>What Can We Do And Why Does It Matter?</a:t>
            </a: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0" y="4739780"/>
            <a:ext cx="3966997" cy="1661020"/>
          </a:xfrm>
        </p:spPr>
        <p:txBody>
          <a:bodyPr anchor="t">
            <a:normAutofit/>
          </a:bodyPr>
          <a:lstStyle/>
          <a:p>
            <a:r>
              <a:rPr lang="en-US" sz="2000" cap="none" dirty="0">
                <a:solidFill>
                  <a:srgbClr val="FFFFFF">
                    <a:alpha val="75000"/>
                  </a:srgbClr>
                </a:solidFill>
              </a:rPr>
              <a:t>Dr Helen May</a:t>
            </a:r>
          </a:p>
          <a:p>
            <a:endParaRPr lang="en-US" cap="none" dirty="0">
              <a:solidFill>
                <a:srgbClr val="FFFFFF">
                  <a:alpha val="75000"/>
                </a:srgbClr>
              </a:solidFill>
            </a:endParaRPr>
          </a:p>
          <a:p>
            <a:r>
              <a:rPr lang="en-US" sz="2000" cap="none" dirty="0">
                <a:solidFill>
                  <a:srgbClr val="FFFFFF">
                    <a:alpha val="75000"/>
                  </a:srgbClr>
                </a:solidFill>
              </a:rPr>
              <a:t>OU </a:t>
            </a:r>
            <a:r>
              <a:rPr lang="en-US" sz="2000" cap="none" dirty="0" err="1">
                <a:solidFill>
                  <a:srgbClr val="FFFFFF">
                    <a:alpha val="75000"/>
                  </a:srgbClr>
                </a:solidFill>
              </a:rPr>
              <a:t>eSTEeM</a:t>
            </a:r>
            <a:r>
              <a:rPr lang="en-US" sz="2000" cap="none" dirty="0">
                <a:solidFill>
                  <a:srgbClr val="FFFFFF">
                    <a:alpha val="75000"/>
                  </a:srgbClr>
                </a:solidFill>
              </a:rPr>
              <a:t> Conference, 30</a:t>
            </a:r>
            <a:r>
              <a:rPr lang="en-US" sz="2000" cap="none" baseline="30000" dirty="0">
                <a:solidFill>
                  <a:srgbClr val="FFFFFF">
                    <a:alpha val="75000"/>
                  </a:srgbClr>
                </a:solidFill>
              </a:rPr>
              <a:t>th</a:t>
            </a:r>
            <a:r>
              <a:rPr lang="en-US" sz="2000" cap="none" dirty="0">
                <a:solidFill>
                  <a:srgbClr val="FFFFFF">
                    <a:alpha val="75000"/>
                  </a:srgbClr>
                </a:solidFill>
              </a:rPr>
              <a:t> April 2020</a:t>
            </a: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r="36129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0">
            <a:extLst>
              <a:ext uri="{FF2B5EF4-FFF2-40B4-BE49-F238E27FC236}">
                <a16:creationId xmlns:a16="http://schemas.microsoft.com/office/drawing/2014/main" id="{B448728E-2EDF-4F60-A97C-C0F08E06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2">
            <a:extLst>
              <a:ext uri="{FF2B5EF4-FFF2-40B4-BE49-F238E27FC236}">
                <a16:creationId xmlns:a16="http://schemas.microsoft.com/office/drawing/2014/main" id="{78CBB40F-4E03-45AE-9020-C27B0AE7F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24">
            <a:extLst>
              <a:ext uri="{FF2B5EF4-FFF2-40B4-BE49-F238E27FC236}">
                <a16:creationId xmlns:a16="http://schemas.microsoft.com/office/drawing/2014/main" id="{A9F7CCD1-513F-4B7A-9497-7AA9144DB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581359" y="312191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Planning for impact….</a:t>
            </a:r>
            <a:endParaRPr lang="en-US" sz="2800" b="0" kern="12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9984432" y="6356351"/>
            <a:ext cx="432743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GB" dirty="0">
              <a:latin typeface="Gill Sans MT"/>
              <a:cs typeface="Gill Sans MT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328821"/>
              </p:ext>
            </p:extLst>
          </p:nvPr>
        </p:nvGraphicFramePr>
        <p:xfrm>
          <a:off x="581359" y="1783510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20FC228-BDC4-44E7-82B4-815009E59714}"/>
              </a:ext>
            </a:extLst>
          </p:cNvPr>
          <p:cNvSpPr txBox="1"/>
          <p:nvPr/>
        </p:nvSpPr>
        <p:spPr>
          <a:xfrm>
            <a:off x="656888" y="5802353"/>
            <a:ext cx="4787153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Used as a planning tool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AED9A2-8CCD-4C7B-A020-D6DA0D64B018}"/>
              </a:ext>
            </a:extLst>
          </p:cNvPr>
          <p:cNvSpPr txBox="1"/>
          <p:nvPr/>
        </p:nvSpPr>
        <p:spPr>
          <a:xfrm>
            <a:off x="6747961" y="6169581"/>
            <a:ext cx="4787153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		       Change Narrative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369B0DA-058C-46A7-98C0-6FB3CC68AEFC}"/>
              </a:ext>
            </a:extLst>
          </p:cNvPr>
          <p:cNvSpPr/>
          <p:nvPr/>
        </p:nvSpPr>
        <p:spPr>
          <a:xfrm>
            <a:off x="3380647" y="5835970"/>
            <a:ext cx="1835523" cy="302097"/>
          </a:xfrm>
          <a:prstGeom prst="rightArrow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B992641-C739-4E30-B8A9-2444809DF0B0}"/>
              </a:ext>
            </a:extLst>
          </p:cNvPr>
          <p:cNvSpPr/>
          <p:nvPr/>
        </p:nvSpPr>
        <p:spPr>
          <a:xfrm rot="10800000">
            <a:off x="7038123" y="6196013"/>
            <a:ext cx="1814053" cy="32067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433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DD60C94-0C9C-47B7-BE88-045235ACC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1649F6-9B5E-4DCC-9745-47E4A0D82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3" y="1552397"/>
            <a:ext cx="7231784" cy="3654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Implications for practice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1109DA-BBA5-4B2F-9CFE-2C42C80CB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9083" y="1552397"/>
            <a:ext cx="4611363" cy="3654082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sz="3200" dirty="0"/>
              <a:t>Evidencing is a joint responsibility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Identify your claims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Contribute to the evidence 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Evidence informed practice</a:t>
            </a:r>
          </a:p>
          <a:p>
            <a:endParaRPr lang="en-US" sz="3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CF7016-AC99-433F-B943-24C3736E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3737D1-A930-4E3E-9160-3CD4AEC7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1CFF33-010E-4E26-A285-83B18298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915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3D4095-5EFC-4B61-8872-816CD9A6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GB" dirty="0"/>
              <a:t>What is your claim for excellence?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E758978-0235-4F63-AC6C-C850C1CC1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675971"/>
              </p:ext>
            </p:extLst>
          </p:nvPr>
        </p:nvGraphicFramePr>
        <p:xfrm>
          <a:off x="4149854" y="815683"/>
          <a:ext cx="7172569" cy="558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454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B1B44-AEC0-4DC6-91B1-7DED9946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94" y="845303"/>
            <a:ext cx="3054091" cy="2874398"/>
          </a:xfrm>
        </p:spPr>
        <p:txBody>
          <a:bodyPr anchor="ctr">
            <a:normAutofit/>
          </a:bodyPr>
          <a:lstStyle/>
          <a:p>
            <a:r>
              <a:rPr lang="en-GB" dirty="0"/>
              <a:t>different evidence Sources:  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6BD3EF-32C6-41FE-A1A6-533E2D14C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324088"/>
              </p:ext>
            </p:extLst>
          </p:nvPr>
        </p:nvGraphicFramePr>
        <p:xfrm>
          <a:off x="3502867" y="919262"/>
          <a:ext cx="8319339" cy="5312378"/>
        </p:xfrm>
        <a:graphic>
          <a:graphicData uri="http://schemas.openxmlformats.org/drawingml/2006/table">
            <a:tbl>
              <a:tblPr firstRow="1" bandRow="1"/>
              <a:tblGrid>
                <a:gridCol w="1785893">
                  <a:extLst>
                    <a:ext uri="{9D8B030D-6E8A-4147-A177-3AD203B41FA5}">
                      <a16:colId xmlns:a16="http://schemas.microsoft.com/office/drawing/2014/main" val="143614460"/>
                    </a:ext>
                  </a:extLst>
                </a:gridCol>
                <a:gridCol w="6533446">
                  <a:extLst>
                    <a:ext uri="{9D8B030D-6E8A-4147-A177-3AD203B41FA5}">
                      <a16:colId xmlns:a16="http://schemas.microsoft.com/office/drawing/2014/main" val="4003765512"/>
                    </a:ext>
                  </a:extLst>
                </a:gridCol>
              </a:tblGrid>
              <a:tr h="657544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Types of data </a:t>
                      </a:r>
                      <a:endParaRPr lang="en-GB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394" marR="139394" marT="69697" marB="69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Forms of Narrative and Evidence</a:t>
                      </a:r>
                      <a:endParaRPr lang="en-GB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394" marR="139394" marT="69697" marB="69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030708"/>
                  </a:ext>
                </a:extLst>
              </a:tr>
              <a:tr h="715610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Validated</a:t>
                      </a:r>
                      <a:endParaRPr lang="en-GB" sz="2000" dirty="0">
                        <a:effectLst/>
                      </a:endParaRPr>
                    </a:p>
                  </a:txBody>
                  <a:tcPr marL="139394" marR="139394" marT="69697" marB="69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 against external benchmarks e.g. m</a:t>
                      </a:r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etrics or peer-referenced data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39394" marR="139394" marT="69697" marB="6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73088"/>
                  </a:ext>
                </a:extLst>
              </a:tr>
              <a:tr h="779079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Longitudinal 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39394" marR="139394" marT="69697" marB="69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Improvements or growth over time</a:t>
                      </a:r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e.g. </a:t>
                      </a:r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investment, demand, engagement, performance, continuation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39394" marR="139394" marT="69697" marB="6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229623"/>
                  </a:ext>
                </a:extLst>
              </a:tr>
              <a:tr h="68719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Comparative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39394" marR="139394" marT="69697" marB="69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Performance relative to others or time period e.g.</a:t>
                      </a:r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student groups, disciplines, other institutions, other countries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39394" marR="139394" marT="69697" marB="6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222124"/>
                  </a:ext>
                </a:extLst>
              </a:tr>
              <a:tr h="67106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Impact 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39394" marR="139394" marT="69697" marB="69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 a transformative effect on society, subject, students, community, employers – indicating what changed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39394" marR="139394" marT="69697" marB="6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118667"/>
                  </a:ext>
                </a:extLst>
              </a:tr>
              <a:tr h="879779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Return on investment 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39394" marR="139394" marT="69697" marB="69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Investments have been worthwhile e.g.</a:t>
                      </a:r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resources, estates, IT infrastructure, visits, tutoring, training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39394" marR="139394" marT="69697" marB="6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854545"/>
                  </a:ext>
                </a:extLst>
              </a:tr>
              <a:tr h="55652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Reputational 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39394" marR="139394" marT="69697" marB="69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 has been rated as having a high value</a:t>
                      </a:r>
                      <a:endParaRPr lang="en-GB" sz="2000" dirty="0">
                        <a:effectLst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e.g. awards, nominations, repeated invitations, kitemarks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39394" marR="139394" marT="69697" marB="6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5855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A519D6F-F408-4E03-A826-8EA59C8327C2}"/>
              </a:ext>
            </a:extLst>
          </p:cNvPr>
          <p:cNvSpPr txBox="1"/>
          <p:nvPr/>
        </p:nvSpPr>
        <p:spPr>
          <a:xfrm>
            <a:off x="446534" y="4957352"/>
            <a:ext cx="2758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Adapted from May, H. (2019) TEF Guiding Principles York St John University</a:t>
            </a:r>
          </a:p>
        </p:txBody>
      </p:sp>
    </p:spTree>
    <p:extLst>
      <p:ext uri="{BB962C8B-B14F-4D97-AF65-F5344CB8AC3E}">
        <p14:creationId xmlns:p14="http://schemas.microsoft.com/office/powerpoint/2010/main" val="390506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8DCE8A-3352-4A25-8118-59D606A8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56" y="558611"/>
            <a:ext cx="11133438" cy="66211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Identifying your claim:  ‘beyond the Metrics’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B833E-A51F-4882-95B9-58FDB049F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81983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68A15D2-F20A-486F-979D-C95C1471A61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0109082"/>
              </p:ext>
            </p:extLst>
          </p:nvPr>
        </p:nvGraphicFramePr>
        <p:xfrm>
          <a:off x="4929305" y="1922154"/>
          <a:ext cx="6422907" cy="435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A57672-E586-466A-ACEE-B1F274057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399" y="1690688"/>
            <a:ext cx="5183188" cy="4026523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059552-767D-4600-8447-44A370BF5D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191" y="1220724"/>
            <a:ext cx="3782703" cy="53546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250427-1564-4236-8392-0A16A962D2DD}"/>
              </a:ext>
            </a:extLst>
          </p:cNvPr>
          <p:cNvSpPr txBox="1"/>
          <p:nvPr/>
        </p:nvSpPr>
        <p:spPr>
          <a:xfrm>
            <a:off x="8030135" y="6150007"/>
            <a:ext cx="416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Robertson, Cleaver &amp; Smart (2019)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108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EAAA-D423-41A9-81F7-2107F10C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91775"/>
            <a:ext cx="11029616" cy="988332"/>
          </a:xfrm>
        </p:spPr>
        <p:txBody>
          <a:bodyPr/>
          <a:lstStyle/>
          <a:p>
            <a:r>
              <a:rPr lang="en-GB" dirty="0"/>
              <a:t>How could you contribution to evidence base?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16E32-3858-4796-AD6A-660D68CC0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593" y="2147320"/>
            <a:ext cx="5194767" cy="3633047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EA7D784-ACE3-48F1-BF59-C8B51419B36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96503220"/>
              </p:ext>
            </p:extLst>
          </p:nvPr>
        </p:nvGraphicFramePr>
        <p:xfrm>
          <a:off x="-584948" y="2080085"/>
          <a:ext cx="6871447" cy="4313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DE6C965-CB2D-454D-A643-57BB8A4DAA8D}"/>
              </a:ext>
            </a:extLst>
          </p:cNvPr>
          <p:cNvSpPr txBox="1"/>
          <p:nvPr/>
        </p:nvSpPr>
        <p:spPr>
          <a:xfrm>
            <a:off x="887504" y="1432881"/>
            <a:ext cx="480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Systematic sources of evidence:  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A4660093-7FC4-43B1-BBAB-5DD46E4F4D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910163"/>
              </p:ext>
            </p:extLst>
          </p:nvPr>
        </p:nvGraphicFramePr>
        <p:xfrm>
          <a:off x="6670489" y="1180107"/>
          <a:ext cx="4807322" cy="548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50302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D6506-8F49-43CE-8014-FFDDB2B1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GB" dirty="0"/>
              <a:t>How are you using your student data to inform practice?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753024-4964-45D4-AC0E-7B4DC2E933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211799"/>
              </p:ext>
            </p:extLst>
          </p:nvPr>
        </p:nvGraphicFramePr>
        <p:xfrm>
          <a:off x="3617259" y="813547"/>
          <a:ext cx="7993549" cy="5587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0717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8DCE8A-3352-4A25-8118-59D606A8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28" y="134781"/>
            <a:ext cx="10689007" cy="9961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of Student Engagement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ED8BC6-C743-48AE-A923-C52E88B2C0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825624"/>
          <a:ext cx="10726247" cy="441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41002EE-B6DF-4B7A-AD6B-0F6707B84EB7}"/>
              </a:ext>
            </a:extLst>
          </p:cNvPr>
          <p:cNvSpPr txBox="1"/>
          <p:nvPr/>
        </p:nvSpPr>
        <p:spPr>
          <a:xfrm>
            <a:off x="8640666" y="978613"/>
            <a:ext cx="3214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E-resource/e-book access</a:t>
            </a:r>
          </a:p>
          <a:p>
            <a:pPr lvl="0"/>
            <a:r>
              <a:rPr lang="en-GB" dirty="0"/>
              <a:t>Assignment submissions </a:t>
            </a:r>
          </a:p>
          <a:p>
            <a:pPr lvl="0"/>
            <a:r>
              <a:rPr lang="en-GB" dirty="0"/>
              <a:t>Moodle forum posts</a:t>
            </a:r>
          </a:p>
          <a:p>
            <a:pPr lvl="0"/>
            <a:r>
              <a:rPr lang="en-GB" dirty="0"/>
              <a:t>Moodle quiz submissions</a:t>
            </a:r>
          </a:p>
          <a:p>
            <a:pPr lvl="0"/>
            <a:r>
              <a:rPr lang="en-GB" dirty="0"/>
              <a:t>Moodle page views</a:t>
            </a:r>
          </a:p>
          <a:p>
            <a:pPr lvl="0"/>
            <a:r>
              <a:rPr lang="en-GB" dirty="0"/>
              <a:t>Moodle logins</a:t>
            </a:r>
          </a:p>
          <a:p>
            <a:pPr lvl="0"/>
            <a:r>
              <a:rPr lang="en-GB" dirty="0"/>
              <a:t>Library usage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B20F9D-A827-43FE-9910-CE9DD9F8D596}"/>
              </a:ext>
            </a:extLst>
          </p:cNvPr>
          <p:cNvCxnSpPr>
            <a:cxnSpLocks/>
          </p:cNvCxnSpPr>
          <p:nvPr/>
        </p:nvCxnSpPr>
        <p:spPr>
          <a:xfrm flipV="1">
            <a:off x="7594049" y="1901750"/>
            <a:ext cx="590806" cy="60130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D94C75-E32C-46B4-A11C-7196B0A87A7B}"/>
              </a:ext>
            </a:extLst>
          </p:cNvPr>
          <p:cNvCxnSpPr/>
          <p:nvPr/>
        </p:nvCxnSpPr>
        <p:spPr>
          <a:xfrm>
            <a:off x="8573858" y="1228894"/>
            <a:ext cx="0" cy="188142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521A717-43DD-4F08-BE01-24F800174C74}"/>
              </a:ext>
            </a:extLst>
          </p:cNvPr>
          <p:cNvSpPr txBox="1"/>
          <p:nvPr/>
        </p:nvSpPr>
        <p:spPr>
          <a:xfrm>
            <a:off x="23120" y="1683250"/>
            <a:ext cx="33210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dirty="0"/>
              <a:t>Students’ feelings/ satisfaction/emotions  </a:t>
            </a:r>
          </a:p>
          <a:p>
            <a:pPr lvl="0" algn="r"/>
            <a:r>
              <a:rPr lang="en-GB" dirty="0"/>
              <a:t>Levels of confidence</a:t>
            </a:r>
          </a:p>
          <a:p>
            <a:pPr lvl="0" algn="r"/>
            <a:r>
              <a:rPr lang="en-GB" dirty="0"/>
              <a:t>Levels of resilience </a:t>
            </a:r>
          </a:p>
          <a:p>
            <a:pPr lvl="0" algn="r"/>
            <a:r>
              <a:rPr lang="en-GB" dirty="0"/>
              <a:t>Interests </a:t>
            </a:r>
          </a:p>
          <a:p>
            <a:pPr lvl="0" algn="r"/>
            <a:r>
              <a:rPr lang="en-GB" dirty="0"/>
              <a:t>Attitudes </a:t>
            </a:r>
          </a:p>
          <a:p>
            <a:pPr lvl="0" algn="r"/>
            <a:r>
              <a:rPr lang="en-GB" dirty="0"/>
              <a:t>Values held </a:t>
            </a:r>
          </a:p>
          <a:p>
            <a:pPr lvl="0" algn="r"/>
            <a:r>
              <a:rPr lang="en-GB" dirty="0"/>
              <a:t>Levels of curiosity </a:t>
            </a:r>
          </a:p>
          <a:p>
            <a:pPr lvl="0" algn="r"/>
            <a:r>
              <a:rPr lang="en-GB" dirty="0"/>
              <a:t>Self-efficacy</a:t>
            </a:r>
          </a:p>
          <a:p>
            <a:pPr lvl="0" algn="r"/>
            <a:r>
              <a:rPr lang="en-GB" dirty="0"/>
              <a:t>Wellbeing </a:t>
            </a:r>
          </a:p>
          <a:p>
            <a:pPr lvl="0" algn="r"/>
            <a:endParaRPr lang="en-GB" dirty="0"/>
          </a:p>
          <a:p>
            <a:pPr lvl="0" algn="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976006-5E6B-435F-90EE-5BE0EC66C5B1}"/>
              </a:ext>
            </a:extLst>
          </p:cNvPr>
          <p:cNvCxnSpPr>
            <a:cxnSpLocks/>
          </p:cNvCxnSpPr>
          <p:nvPr/>
        </p:nvCxnSpPr>
        <p:spPr>
          <a:xfrm>
            <a:off x="3518956" y="1690667"/>
            <a:ext cx="0" cy="281667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4C2CE8-4EA1-4EDF-8ACF-B498CBD4841A}"/>
              </a:ext>
            </a:extLst>
          </p:cNvPr>
          <p:cNvCxnSpPr>
            <a:cxnSpLocks/>
          </p:cNvCxnSpPr>
          <p:nvPr/>
        </p:nvCxnSpPr>
        <p:spPr>
          <a:xfrm flipH="1" flipV="1">
            <a:off x="3657502" y="2324359"/>
            <a:ext cx="660498" cy="35739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B32BCE-A135-421B-BD7C-0EFA23DA0A97}"/>
              </a:ext>
            </a:extLst>
          </p:cNvPr>
          <p:cNvSpPr txBox="1"/>
          <p:nvPr/>
        </p:nvSpPr>
        <p:spPr>
          <a:xfrm>
            <a:off x="7735012" y="4863724"/>
            <a:ext cx="36187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Cognitive gain </a:t>
            </a:r>
          </a:p>
          <a:p>
            <a:r>
              <a:rPr lang="en-GB" dirty="0"/>
              <a:t>Critical reasoning </a:t>
            </a:r>
          </a:p>
          <a:p>
            <a:r>
              <a:rPr lang="en-GB" dirty="0"/>
              <a:t>Situational judgement </a:t>
            </a:r>
          </a:p>
          <a:p>
            <a:r>
              <a:rPr lang="en-GB" dirty="0"/>
              <a:t>Levels of surface and deep learning</a:t>
            </a:r>
          </a:p>
          <a:p>
            <a:r>
              <a:rPr lang="en-GB" dirty="0"/>
              <a:t>Higher order understanding </a:t>
            </a:r>
          </a:p>
          <a:p>
            <a:r>
              <a:rPr lang="en-GB" dirty="0"/>
              <a:t>Solving of challenging problems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93543C-2833-4BEC-A51D-527874E99A70}"/>
              </a:ext>
            </a:extLst>
          </p:cNvPr>
          <p:cNvCxnSpPr>
            <a:cxnSpLocks/>
          </p:cNvCxnSpPr>
          <p:nvPr/>
        </p:nvCxnSpPr>
        <p:spPr>
          <a:xfrm>
            <a:off x="7730837" y="5092699"/>
            <a:ext cx="0" cy="148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0AD6A9-A1C7-4D61-8609-D35A41DB01F2}"/>
              </a:ext>
            </a:extLst>
          </p:cNvPr>
          <p:cNvSpPr txBox="1"/>
          <p:nvPr/>
        </p:nvSpPr>
        <p:spPr>
          <a:xfrm>
            <a:off x="10236797" y="2534575"/>
            <a:ext cx="22499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Levels of effort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Persistence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Asking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Seeking help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Participation in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Participation in extra-curricular activity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9365757-6AA9-43D7-8037-A80FF7B2A763}"/>
              </a:ext>
            </a:extLst>
          </p:cNvPr>
          <p:cNvCxnSpPr>
            <a:cxnSpLocks/>
          </p:cNvCxnSpPr>
          <p:nvPr/>
        </p:nvCxnSpPr>
        <p:spPr>
          <a:xfrm>
            <a:off x="6928586" y="5833672"/>
            <a:ext cx="665463" cy="17365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2F8364B-C23B-4585-9C82-D321BE8F2C30}"/>
              </a:ext>
            </a:extLst>
          </p:cNvPr>
          <p:cNvSpPr txBox="1"/>
          <p:nvPr/>
        </p:nvSpPr>
        <p:spPr>
          <a:xfrm>
            <a:off x="618565" y="5721724"/>
            <a:ext cx="3368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Adapted from Evaluation of the </a:t>
            </a:r>
            <a:r>
              <a:rPr lang="en-GB" dirty="0" err="1"/>
              <a:t>OfS</a:t>
            </a:r>
            <a:r>
              <a:rPr lang="en-GB" dirty="0"/>
              <a:t> Learning Gain Pilot Projects (</a:t>
            </a:r>
            <a:r>
              <a:rPr lang="en-GB" dirty="0" err="1"/>
              <a:t>Kandiko</a:t>
            </a:r>
            <a:r>
              <a:rPr lang="en-GB" dirty="0"/>
              <a:t> Howson, 2019)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454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B05A4-157F-403C-939A-ED1B6A0A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570A0-2B1D-41B1-B26B-29365E26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507414"/>
            <a:ext cx="5120255" cy="3903332"/>
          </a:xfrm>
        </p:spPr>
        <p:txBody>
          <a:bodyPr anchor="t">
            <a:normAutofit fontScale="90000"/>
          </a:bodyPr>
          <a:lstStyle/>
          <a:p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 messages </a:t>
            </a:r>
            <a:b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2400" cap="non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‘It is not about doing different things, it is about doing things differently.’ </a:t>
            </a:r>
            <a:br>
              <a:rPr lang="en-GB" sz="2400" cap="none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sz="2400" cap="non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(May and Bridger, 2010) </a:t>
            </a:r>
            <a:endParaRPr lang="en-GB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E8CCE107-A70B-4916-9A0B-751C70B9B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9A925BC7-7CC5-4A0C-9B3D-8829EBF2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244340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1FDDD11-F4CD-41C5-B965-859258974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012" y="1450760"/>
            <a:ext cx="5263796" cy="4691679"/>
          </a:xfrm>
          <a:ln w="57150">
            <a:noFill/>
          </a:ln>
        </p:spPr>
        <p:txBody>
          <a:bodyPr anchor="t">
            <a:normAutofit/>
          </a:bodyPr>
          <a:lstStyle/>
          <a:p>
            <a:r>
              <a:rPr lang="en-GB" sz="2400" b="1" dirty="0">
                <a:solidFill>
                  <a:schemeClr val="accent4"/>
                </a:solidFill>
              </a:rPr>
              <a:t>Discuss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tx1"/>
                </a:solidFill>
              </a:rPr>
              <a:t>APP and TEF </a:t>
            </a:r>
            <a:r>
              <a:rPr lang="en-GB" sz="2400" dirty="0"/>
              <a:t>in your subject</a:t>
            </a:r>
          </a:p>
          <a:p>
            <a:r>
              <a:rPr lang="en-GB" sz="2400" dirty="0"/>
              <a:t>Identify your </a:t>
            </a:r>
            <a:r>
              <a:rPr lang="en-GB" sz="2400" b="1" dirty="0">
                <a:solidFill>
                  <a:schemeClr val="accent1"/>
                </a:solidFill>
              </a:rPr>
              <a:t>claim</a:t>
            </a:r>
            <a:r>
              <a:rPr lang="en-GB" sz="2400" dirty="0"/>
              <a:t> for excellence</a:t>
            </a:r>
          </a:p>
          <a:p>
            <a:r>
              <a:rPr lang="en-GB" sz="2400" dirty="0"/>
              <a:t>Routinely discuss and identify </a:t>
            </a:r>
            <a:r>
              <a:rPr lang="en-GB" sz="2400" b="1" dirty="0">
                <a:solidFill>
                  <a:schemeClr val="accent2"/>
                </a:solidFill>
              </a:rPr>
              <a:t>impact</a:t>
            </a:r>
          </a:p>
          <a:p>
            <a:r>
              <a:rPr lang="en-GB" sz="2400" dirty="0"/>
              <a:t>Use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student data </a:t>
            </a:r>
            <a:r>
              <a:rPr lang="en-GB" sz="2400" dirty="0"/>
              <a:t>to inform decisions </a:t>
            </a:r>
          </a:p>
          <a:p>
            <a:r>
              <a:rPr lang="en-GB" sz="2400" dirty="0"/>
              <a:t>Utilise other relevant </a:t>
            </a:r>
            <a:r>
              <a:rPr lang="en-GB" sz="2400" b="1" dirty="0">
                <a:solidFill>
                  <a:schemeClr val="tx2"/>
                </a:solidFill>
              </a:rPr>
              <a:t>systematic data </a:t>
            </a:r>
            <a:r>
              <a:rPr lang="en-GB" sz="2400" dirty="0"/>
              <a:t>to support claims</a:t>
            </a:r>
          </a:p>
          <a:p>
            <a:r>
              <a:rPr lang="en-GB" sz="2400" dirty="0"/>
              <a:t>Ensure evidencing impact is a </a:t>
            </a:r>
            <a:r>
              <a:rPr lang="en-GB" sz="2400" b="1" dirty="0">
                <a:solidFill>
                  <a:schemeClr val="accent6"/>
                </a:solidFill>
              </a:rPr>
              <a:t>joint responsibility </a:t>
            </a:r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6E67D916-28C7-4965-BA3C-287FB857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4174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DD60C94-0C9C-47B7-BE88-045235ACC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F04512-83EB-498C-8F06-435D3ED9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3" y="1552397"/>
            <a:ext cx="7231784" cy="3654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0" kern="12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Any questions /comments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2B272-6E89-4E76-B7B5-E873E9381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9871" y="1552397"/>
            <a:ext cx="3610575" cy="365408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2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CF7016-AC99-433F-B943-24C3736E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3737D1-A930-4E3E-9160-3CD4AEC7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1CFF33-010E-4E26-A285-83B18298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796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5537F-15E0-4CDA-83ED-78BE61BB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GB"/>
              <a:t>Overview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5470B6-77E9-4F90-9039-EA1C4D2A0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764247"/>
              </p:ext>
            </p:extLst>
          </p:nvPr>
        </p:nvGraphicFramePr>
        <p:xfrm>
          <a:off x="3632200" y="1207783"/>
          <a:ext cx="8661400" cy="530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4971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13D20-8811-4159-A4BB-44E72BD4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EFF"/>
                </a:solidFill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8E4F0-0CCC-488F-AA0E-0707EE203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468" y="575344"/>
            <a:ext cx="6947663" cy="5352597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7200" dirty="0" err="1"/>
              <a:t>Kandiko</a:t>
            </a:r>
            <a:r>
              <a:rPr lang="en-GB" sz="7200" dirty="0"/>
              <a:t> Howson, C. (2019) Final Evaluation of the Office for Students Learning Gain Pilot Projects July 2019 Report to the </a:t>
            </a:r>
            <a:r>
              <a:rPr lang="en-GB" sz="7200" dirty="0" err="1"/>
              <a:t>OfS</a:t>
            </a:r>
            <a:r>
              <a:rPr lang="en-GB" sz="7200" dirty="0"/>
              <a:t> by King’s College London </a:t>
            </a:r>
            <a:r>
              <a:rPr lang="en-GB" sz="7200" dirty="0">
                <a:hlinkClick r:id="rId2"/>
              </a:rPr>
              <a:t>https://www.officeforstudents.org.uk/media/20ffe802-9482-4f55-b5a0-6c18ee4e01b1/learning-gain-project-final-evaluation.pdf</a:t>
            </a:r>
            <a:endParaRPr lang="en-GB" sz="7200" dirty="0"/>
          </a:p>
          <a:p>
            <a:pPr marL="0" indent="0">
              <a:buNone/>
            </a:pPr>
            <a:r>
              <a:rPr lang="en-GB" sz="7200" dirty="0"/>
              <a:t>May, H. (2019) Teaching Excellence and Student Outcomes Framework (TEF) Guiding Principles: for subject and provider narratives.  York St John University </a:t>
            </a:r>
          </a:p>
          <a:p>
            <a:pPr marL="0" indent="0">
              <a:buNone/>
            </a:pPr>
            <a:r>
              <a:rPr lang="en-GB" sz="7200" dirty="0"/>
              <a:t>May, H and Bridger, K. (2010) Developing and embedding inclusive policy and practice in higher education. York:  Higher Education Academy  </a:t>
            </a:r>
            <a:r>
              <a:rPr lang="en-GB" sz="7200" dirty="0">
                <a:hlinkClick r:id="rId3"/>
              </a:rPr>
              <a:t>https://www.advance-he.ac.uk/knowledge-hub/developing-and-embedding-inclusive-policy-and-practice-higher-education</a:t>
            </a:r>
            <a:endParaRPr lang="en-GB" sz="7200" dirty="0"/>
          </a:p>
          <a:p>
            <a:pPr marL="0" indent="0">
              <a:buNone/>
            </a:pPr>
            <a:r>
              <a:rPr lang="en-GB" sz="7200" dirty="0"/>
              <a:t>Robertson, A., Cleaver, E., &amp; Smart, F. (2019). </a:t>
            </a:r>
            <a:r>
              <a:rPr lang="en-GB" sz="7200" i="1" dirty="0"/>
              <a:t>Beyond the metrics: identifying, evidencing and enhancing the less tangible assets of higher education</a:t>
            </a:r>
            <a:r>
              <a:rPr lang="en-GB" sz="7200" dirty="0"/>
              <a:t>. QAA Scotland. </a:t>
            </a:r>
            <a:r>
              <a:rPr lang="en-GB" sz="7200" dirty="0">
                <a:hlinkClick r:id="rId4"/>
              </a:rPr>
              <a:t>https://www.enhancementthemes.ac.uk/current-enhancement-theme/defining-and-capturing-evidence/the-intangibles-beyond-the-metrics</a:t>
            </a:r>
            <a:endParaRPr lang="en-GB" sz="7200" dirty="0"/>
          </a:p>
          <a:p>
            <a:pPr marL="0" indent="0">
              <a:buNone/>
            </a:pPr>
            <a:r>
              <a:rPr lang="en-GB" sz="7200" dirty="0"/>
              <a:t>Introduction to theory of change </a:t>
            </a:r>
            <a:r>
              <a:rPr lang="en-GB" sz="7200" dirty="0">
                <a:hlinkClick r:id="rId5"/>
              </a:rPr>
              <a:t>https://www.youtube.com/watch?v=gAkajtmYnNg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40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8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30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34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8" name="Rectangle 36">
            <a:extLst>
              <a:ext uri="{FF2B5EF4-FFF2-40B4-BE49-F238E27FC236}">
                <a16:creationId xmlns:a16="http://schemas.microsoft.com/office/drawing/2014/main" id="{9DD60C94-0C9C-47B7-BE88-045235ACC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665B9C-58AF-4080-8046-D9D620AD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3" y="1552397"/>
            <a:ext cx="7231784" cy="3654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0" kern="12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Definitions</a:t>
            </a:r>
          </a:p>
        </p:txBody>
      </p:sp>
      <p:sp>
        <p:nvSpPr>
          <p:cNvPr id="59" name="Rectangle 38">
            <a:extLst>
              <a:ext uri="{FF2B5EF4-FFF2-40B4-BE49-F238E27FC236}">
                <a16:creationId xmlns:a16="http://schemas.microsoft.com/office/drawing/2014/main" id="{BFCF7016-AC99-433F-B943-24C3736E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40">
            <a:extLst>
              <a:ext uri="{FF2B5EF4-FFF2-40B4-BE49-F238E27FC236}">
                <a16:creationId xmlns:a16="http://schemas.microsoft.com/office/drawing/2014/main" id="{A03737D1-A930-4E3E-9160-3CD4AEC7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42">
            <a:extLst>
              <a:ext uri="{FF2B5EF4-FFF2-40B4-BE49-F238E27FC236}">
                <a16:creationId xmlns:a16="http://schemas.microsoft.com/office/drawing/2014/main" id="{F71CFF33-010E-4E26-A285-83B18298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770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63FC0CD-F19B-4D9C-9C47-EB7E9D16E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78296CB-E21F-46BE-B159-1902C4FE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How do you define…..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557ADEB-FBCE-4500-8D38-D300E47F2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2172965"/>
            <a:ext cx="10933390" cy="22339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Positive Outcomes for All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70159E-5269-4C18-AA0B-D50513DB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BE9C8C-98B2-41C2-B47B-9A396CBA2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ECCA3D-5ECA-4A8B-B9D7-CE6DEB72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Graphic 13" descr="Questions">
            <a:extLst>
              <a:ext uri="{FF2B5EF4-FFF2-40B4-BE49-F238E27FC236}">
                <a16:creationId xmlns:a16="http://schemas.microsoft.com/office/drawing/2014/main" id="{460A7117-B72C-4D9A-AC7C-0E8B9D3A0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2320" y="2790605"/>
            <a:ext cx="3602736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1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5EC6D4-9893-4848-8B5A-D025B832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68" y="463462"/>
            <a:ext cx="11029616" cy="988332"/>
          </a:xfrm>
        </p:spPr>
        <p:txBody>
          <a:bodyPr>
            <a:normAutofit/>
          </a:bodyPr>
          <a:lstStyle/>
          <a:p>
            <a:r>
              <a:rPr lang="en-GB" sz="3200" dirty="0"/>
              <a:t>Defining Positive outcomes for all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ED21FC-132F-49D0-A447-894BC8701B6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3935379"/>
              </p:ext>
            </p:extLst>
          </p:nvPr>
        </p:nvGraphicFramePr>
        <p:xfrm>
          <a:off x="581025" y="2227263"/>
          <a:ext cx="51943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ED4E477-F378-4008-97CB-CAE1CD51890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2273749"/>
              </p:ext>
            </p:extLst>
          </p:nvPr>
        </p:nvGraphicFramePr>
        <p:xfrm>
          <a:off x="6191085" y="2073116"/>
          <a:ext cx="5194299" cy="42113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31433">
                  <a:extLst>
                    <a:ext uri="{9D8B030D-6E8A-4147-A177-3AD203B41FA5}">
                      <a16:colId xmlns:a16="http://schemas.microsoft.com/office/drawing/2014/main" val="2041449682"/>
                    </a:ext>
                  </a:extLst>
                </a:gridCol>
                <a:gridCol w="1731433">
                  <a:extLst>
                    <a:ext uri="{9D8B030D-6E8A-4147-A177-3AD203B41FA5}">
                      <a16:colId xmlns:a16="http://schemas.microsoft.com/office/drawing/2014/main" val="1807581513"/>
                    </a:ext>
                  </a:extLst>
                </a:gridCol>
                <a:gridCol w="1731433">
                  <a:extLst>
                    <a:ext uri="{9D8B030D-6E8A-4147-A177-3AD203B41FA5}">
                      <a16:colId xmlns:a16="http://schemas.microsoft.com/office/drawing/2014/main" val="740834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Positive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349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+mn-lt"/>
                        </a:rPr>
                        <a:t>Achieving potential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+mn-lt"/>
                        </a:rPr>
                        <a:t>Success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+mn-lt"/>
                        </a:rPr>
                        <a:t>Everyone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019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+mn-lt"/>
                        </a:rPr>
                        <a:t>Being successful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+mn-lt"/>
                        </a:rPr>
                        <a:t>Attainment /classification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+mn-lt"/>
                        </a:rPr>
                        <a:t>Inclusive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128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+mn-lt"/>
                        </a:rPr>
                        <a:t>High quality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+mn-lt"/>
                        </a:rPr>
                        <a:t>Employability or progression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Students as individuals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76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+mn-lt"/>
                        </a:rPr>
                        <a:t>Desired attributes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+mn-lt"/>
                        </a:rPr>
                        <a:t>Graduate salary /income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Students as  groups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95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+mn-lt"/>
                        </a:rPr>
                        <a:t>Value added or progress 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81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+mn-lt"/>
                        </a:rPr>
                        <a:t>Confidence, identity, esteem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15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0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DD60C94-0C9C-47B7-BE88-045235ACC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BB5963-AEFD-49AA-821B-8DC384B60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3" y="1552397"/>
            <a:ext cx="7231784" cy="3654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0" kern="12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External context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1B4C1-3E93-4C3B-A638-1C572166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9871" y="1552397"/>
            <a:ext cx="3610575" cy="3654082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3200" dirty="0"/>
              <a:t>How have the priorities shifted over time? </a:t>
            </a:r>
          </a:p>
          <a:p>
            <a:r>
              <a:rPr lang="en-US" sz="3200" dirty="0"/>
              <a:t>How does inclusion align to TEF and APP?</a:t>
            </a:r>
          </a:p>
          <a:p>
            <a:endParaRPr lang="en-US" sz="3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CF7016-AC99-433F-B943-24C3736E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3737D1-A930-4E3E-9160-3CD4AEC7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1CFF33-010E-4E26-A285-83B18298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560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/>
              <a:t>Shifting priorities </a:t>
            </a:r>
          </a:p>
        </p:txBody>
      </p:sp>
      <p:graphicFrame>
        <p:nvGraphicFramePr>
          <p:cNvPr id="6" name="Content Placeholder 2" descr="timeline">
            <a:extLst>
              <a:ext uri="{FF2B5EF4-FFF2-40B4-BE49-F238E27FC236}">
                <a16:creationId xmlns:a16="http://schemas.microsoft.com/office/drawing/2014/main" id="{4364142B-8F3D-4F79-8E2B-3BBAD0E5A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985731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8DCE8A-3352-4A25-8118-59D606A8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65" y="200450"/>
            <a:ext cx="11029616" cy="11887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inclusion emerge in the TEF?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D4B2DB-08C6-49F8-8818-01EBD3AAD144}"/>
              </a:ext>
            </a:extLst>
          </p:cNvPr>
          <p:cNvGrpSpPr/>
          <p:nvPr/>
        </p:nvGrpSpPr>
        <p:grpSpPr>
          <a:xfrm>
            <a:off x="121381" y="1890876"/>
            <a:ext cx="11968120" cy="4857881"/>
            <a:chOff x="532832" y="1909275"/>
            <a:chExt cx="10804136" cy="37544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584C16-D0CC-4642-B5B4-090474B1F8EE}"/>
                </a:ext>
              </a:extLst>
            </p:cNvPr>
            <p:cNvSpPr/>
            <p:nvPr/>
          </p:nvSpPr>
          <p:spPr>
            <a:xfrm>
              <a:off x="2395614" y="2720126"/>
              <a:ext cx="1490225" cy="7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7FCA5D40-59B8-4F31-9B59-EFFA9FB0B2E0}"/>
                </a:ext>
              </a:extLst>
            </p:cNvPr>
            <p:cNvSpPr/>
            <p:nvPr/>
          </p:nvSpPr>
          <p:spPr>
            <a:xfrm>
              <a:off x="3975254" y="2594983"/>
              <a:ext cx="171375" cy="321690"/>
            </a:xfrm>
            <a:prstGeom prst="chevron">
              <a:avLst>
                <a:gd name="adj" fmla="val 9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400B4B0-2C28-4842-AF34-9C746795EBCD}"/>
                </a:ext>
              </a:extLst>
            </p:cNvPr>
            <p:cNvSpPr/>
            <p:nvPr/>
          </p:nvSpPr>
          <p:spPr>
            <a:xfrm>
              <a:off x="1230515" y="1915440"/>
              <a:ext cx="1831629" cy="1609443"/>
            </a:xfrm>
            <a:custGeom>
              <a:avLst/>
              <a:gdLst>
                <a:gd name="connsiteX0" fmla="*/ 0 w 1609443"/>
                <a:gd name="connsiteY0" fmla="*/ 804722 h 1609443"/>
                <a:gd name="connsiteX1" fmla="*/ 804722 w 1609443"/>
                <a:gd name="connsiteY1" fmla="*/ 0 h 1609443"/>
                <a:gd name="connsiteX2" fmla="*/ 1609444 w 1609443"/>
                <a:gd name="connsiteY2" fmla="*/ 804722 h 1609443"/>
                <a:gd name="connsiteX3" fmla="*/ 804722 w 1609443"/>
                <a:gd name="connsiteY3" fmla="*/ 1609444 h 1609443"/>
                <a:gd name="connsiteX4" fmla="*/ 0 w 1609443"/>
                <a:gd name="connsiteY4" fmla="*/ 804722 h 160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443" h="1609443">
                  <a:moveTo>
                    <a:pt x="0" y="804722"/>
                  </a:moveTo>
                  <a:cubicBezTo>
                    <a:pt x="0" y="360286"/>
                    <a:pt x="360286" y="0"/>
                    <a:pt x="804722" y="0"/>
                  </a:cubicBezTo>
                  <a:cubicBezTo>
                    <a:pt x="1249158" y="0"/>
                    <a:pt x="1609444" y="360286"/>
                    <a:pt x="1609444" y="804722"/>
                  </a:cubicBezTo>
                  <a:cubicBezTo>
                    <a:pt x="1609444" y="1249158"/>
                    <a:pt x="1249158" y="1609444"/>
                    <a:pt x="804722" y="1609444"/>
                  </a:cubicBezTo>
                  <a:cubicBezTo>
                    <a:pt x="360286" y="1609444"/>
                    <a:pt x="0" y="1249158"/>
                    <a:pt x="0" y="80472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152" tIns="298152" rIns="298152" bIns="298152" numCol="1" spcCol="1270" anchor="ctr" anchorCtr="0">
              <a:norm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Criterion 1: Teaching   Quality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9B04CB9-05B2-4D5B-83BF-35374577A93E}"/>
                </a:ext>
              </a:extLst>
            </p:cNvPr>
            <p:cNvSpPr/>
            <p:nvPr/>
          </p:nvSpPr>
          <p:spPr>
            <a:xfrm>
              <a:off x="532832" y="3697047"/>
              <a:ext cx="3544919" cy="1965600"/>
            </a:xfrm>
            <a:custGeom>
              <a:avLst/>
              <a:gdLst>
                <a:gd name="connsiteX0" fmla="*/ 0 w 3353007"/>
                <a:gd name="connsiteY0" fmla="*/ 393120 h 1965600"/>
                <a:gd name="connsiteX1" fmla="*/ 1283384 w 3353007"/>
                <a:gd name="connsiteY1" fmla="*/ 393120 h 1965600"/>
                <a:gd name="connsiteX2" fmla="*/ 1283384 w 3353007"/>
                <a:gd name="connsiteY2" fmla="*/ 393120 h 1965600"/>
                <a:gd name="connsiteX3" fmla="*/ 1283384 w 3353007"/>
                <a:gd name="connsiteY3" fmla="*/ 393120 h 1965600"/>
                <a:gd name="connsiteX4" fmla="*/ 1676504 w 3353007"/>
                <a:gd name="connsiteY4" fmla="*/ 0 h 1965600"/>
                <a:gd name="connsiteX5" fmla="*/ 2069624 w 3353007"/>
                <a:gd name="connsiteY5" fmla="*/ 393120 h 1965600"/>
                <a:gd name="connsiteX6" fmla="*/ 2069624 w 3353007"/>
                <a:gd name="connsiteY6" fmla="*/ 393120 h 1965600"/>
                <a:gd name="connsiteX7" fmla="*/ 2069624 w 3353007"/>
                <a:gd name="connsiteY7" fmla="*/ 393120 h 1965600"/>
                <a:gd name="connsiteX8" fmla="*/ 3353007 w 3353007"/>
                <a:gd name="connsiteY8" fmla="*/ 393120 h 1965600"/>
                <a:gd name="connsiteX9" fmla="*/ 3353007 w 3353007"/>
                <a:gd name="connsiteY9" fmla="*/ 1965600 h 1965600"/>
                <a:gd name="connsiteX10" fmla="*/ 0 w 3353007"/>
                <a:gd name="connsiteY10" fmla="*/ 1965600 h 1965600"/>
                <a:gd name="connsiteX11" fmla="*/ 0 w 3353007"/>
                <a:gd name="connsiteY11" fmla="*/ 393120 h 19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53007" h="1965600">
                  <a:moveTo>
                    <a:pt x="0" y="393120"/>
                  </a:moveTo>
                  <a:lnTo>
                    <a:pt x="1283384" y="393120"/>
                  </a:lnTo>
                  <a:lnTo>
                    <a:pt x="1283384" y="393120"/>
                  </a:lnTo>
                  <a:lnTo>
                    <a:pt x="1283384" y="393120"/>
                  </a:lnTo>
                  <a:lnTo>
                    <a:pt x="1676504" y="0"/>
                  </a:lnTo>
                  <a:lnTo>
                    <a:pt x="2069624" y="393120"/>
                  </a:lnTo>
                  <a:lnTo>
                    <a:pt x="2069624" y="393120"/>
                  </a:lnTo>
                  <a:lnTo>
                    <a:pt x="2069624" y="393120"/>
                  </a:lnTo>
                  <a:lnTo>
                    <a:pt x="3353007" y="393120"/>
                  </a:lnTo>
                  <a:lnTo>
                    <a:pt x="3353007" y="1965600"/>
                  </a:lnTo>
                  <a:lnTo>
                    <a:pt x="0" y="1965600"/>
                  </a:lnTo>
                  <a:lnTo>
                    <a:pt x="0" y="39312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4489" tIns="558220" rIns="264489" bIns="165100" numCol="1" spcCol="1270" anchor="t" anchorCtr="0">
              <a:normAutofit fontScale="92500" lnSpcReduction="20000"/>
            </a:bodyPr>
            <a:lstStyle/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2000" kern="1200" dirty="0">
                  <a:cs typeface="Arial" panose="020B0604020202020204" pitchFamily="34" charset="0"/>
                </a:rPr>
                <a:t>Your subject approach is tailored to your students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2000" kern="1200" dirty="0">
                  <a:cs typeface="Arial" panose="020B0604020202020204" pitchFamily="34" charset="0"/>
                </a:rPr>
                <a:t>All students are engaged and being stretched 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2000" kern="1200" dirty="0">
                  <a:cs typeface="Arial" panose="020B0604020202020204" pitchFamily="34" charset="0"/>
                </a:rPr>
                <a:t>Quality is consistent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2000" kern="1200" dirty="0">
                  <a:cs typeface="Arial" panose="020B0604020202020204" pitchFamily="34" charset="0"/>
                </a:rPr>
                <a:t>Representative/collaborative work is representative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F280CA-5501-4B53-9B98-9A9A27DD2DD6}"/>
                </a:ext>
              </a:extLst>
            </p:cNvPr>
            <p:cNvSpPr/>
            <p:nvPr/>
          </p:nvSpPr>
          <p:spPr>
            <a:xfrm>
              <a:off x="4258396" y="2720625"/>
              <a:ext cx="3353007" cy="7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F83BB720-F6B6-4111-AA53-AAE7E113D9CB}"/>
                </a:ext>
              </a:extLst>
            </p:cNvPr>
            <p:cNvSpPr/>
            <p:nvPr/>
          </p:nvSpPr>
          <p:spPr>
            <a:xfrm>
              <a:off x="7700818" y="2595405"/>
              <a:ext cx="171375" cy="322086"/>
            </a:xfrm>
            <a:prstGeom prst="chevron">
              <a:avLst>
                <a:gd name="adj" fmla="val 9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5A7C6F-3BC0-4C43-81DB-40F9B5AABB59}"/>
                </a:ext>
              </a:extLst>
            </p:cNvPr>
            <p:cNvSpPr/>
            <p:nvPr/>
          </p:nvSpPr>
          <p:spPr>
            <a:xfrm>
              <a:off x="5011745" y="1915444"/>
              <a:ext cx="1842434" cy="1610433"/>
            </a:xfrm>
            <a:custGeom>
              <a:avLst/>
              <a:gdLst>
                <a:gd name="connsiteX0" fmla="*/ 0 w 1610433"/>
                <a:gd name="connsiteY0" fmla="*/ 805217 h 1610433"/>
                <a:gd name="connsiteX1" fmla="*/ 805217 w 1610433"/>
                <a:gd name="connsiteY1" fmla="*/ 0 h 1610433"/>
                <a:gd name="connsiteX2" fmla="*/ 1610434 w 1610433"/>
                <a:gd name="connsiteY2" fmla="*/ 805217 h 1610433"/>
                <a:gd name="connsiteX3" fmla="*/ 805217 w 1610433"/>
                <a:gd name="connsiteY3" fmla="*/ 1610434 h 1610433"/>
                <a:gd name="connsiteX4" fmla="*/ 0 w 1610433"/>
                <a:gd name="connsiteY4" fmla="*/ 805217 h 161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433" h="1610433">
                  <a:moveTo>
                    <a:pt x="0" y="805217"/>
                  </a:moveTo>
                  <a:cubicBezTo>
                    <a:pt x="0" y="360508"/>
                    <a:pt x="360508" y="0"/>
                    <a:pt x="805217" y="0"/>
                  </a:cubicBezTo>
                  <a:cubicBezTo>
                    <a:pt x="1249926" y="0"/>
                    <a:pt x="1610434" y="360508"/>
                    <a:pt x="1610434" y="805217"/>
                  </a:cubicBezTo>
                  <a:cubicBezTo>
                    <a:pt x="1610434" y="1249926"/>
                    <a:pt x="1249926" y="1610434"/>
                    <a:pt x="805217" y="1610434"/>
                  </a:cubicBezTo>
                  <a:cubicBezTo>
                    <a:pt x="360508" y="1610434"/>
                    <a:pt x="0" y="1249926"/>
                    <a:pt x="0" y="805217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336" tIns="298336" rIns="298336" bIns="298336" numCol="1" spcCol="1270" anchor="ctr" anchorCtr="0">
              <a:norm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Criterion 2: Learning Environ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220895-3F62-45FC-B5B3-F81CAA2974F2}"/>
                </a:ext>
              </a:extLst>
            </p:cNvPr>
            <p:cNvSpPr/>
            <p:nvPr/>
          </p:nvSpPr>
          <p:spPr>
            <a:xfrm>
              <a:off x="4258396" y="3698146"/>
              <a:ext cx="3353007" cy="1965600"/>
            </a:xfrm>
            <a:custGeom>
              <a:avLst/>
              <a:gdLst>
                <a:gd name="connsiteX0" fmla="*/ 0 w 3353007"/>
                <a:gd name="connsiteY0" fmla="*/ 393120 h 1965600"/>
                <a:gd name="connsiteX1" fmla="*/ 1283384 w 3353007"/>
                <a:gd name="connsiteY1" fmla="*/ 393120 h 1965600"/>
                <a:gd name="connsiteX2" fmla="*/ 1283384 w 3353007"/>
                <a:gd name="connsiteY2" fmla="*/ 393120 h 1965600"/>
                <a:gd name="connsiteX3" fmla="*/ 1283384 w 3353007"/>
                <a:gd name="connsiteY3" fmla="*/ 393120 h 1965600"/>
                <a:gd name="connsiteX4" fmla="*/ 1676504 w 3353007"/>
                <a:gd name="connsiteY4" fmla="*/ 0 h 1965600"/>
                <a:gd name="connsiteX5" fmla="*/ 2069624 w 3353007"/>
                <a:gd name="connsiteY5" fmla="*/ 393120 h 1965600"/>
                <a:gd name="connsiteX6" fmla="*/ 2069624 w 3353007"/>
                <a:gd name="connsiteY6" fmla="*/ 393120 h 1965600"/>
                <a:gd name="connsiteX7" fmla="*/ 2069624 w 3353007"/>
                <a:gd name="connsiteY7" fmla="*/ 393120 h 1965600"/>
                <a:gd name="connsiteX8" fmla="*/ 3353007 w 3353007"/>
                <a:gd name="connsiteY8" fmla="*/ 393120 h 1965600"/>
                <a:gd name="connsiteX9" fmla="*/ 3353007 w 3353007"/>
                <a:gd name="connsiteY9" fmla="*/ 1965600 h 1965600"/>
                <a:gd name="connsiteX10" fmla="*/ 0 w 3353007"/>
                <a:gd name="connsiteY10" fmla="*/ 1965600 h 1965600"/>
                <a:gd name="connsiteX11" fmla="*/ 0 w 3353007"/>
                <a:gd name="connsiteY11" fmla="*/ 393120 h 19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53007" h="1965600">
                  <a:moveTo>
                    <a:pt x="0" y="393120"/>
                  </a:moveTo>
                  <a:lnTo>
                    <a:pt x="1283384" y="393120"/>
                  </a:lnTo>
                  <a:lnTo>
                    <a:pt x="1283384" y="393120"/>
                  </a:lnTo>
                  <a:lnTo>
                    <a:pt x="1283384" y="393120"/>
                  </a:lnTo>
                  <a:lnTo>
                    <a:pt x="1676504" y="0"/>
                  </a:lnTo>
                  <a:lnTo>
                    <a:pt x="2069624" y="393120"/>
                  </a:lnTo>
                  <a:lnTo>
                    <a:pt x="2069624" y="393120"/>
                  </a:lnTo>
                  <a:lnTo>
                    <a:pt x="2069624" y="393120"/>
                  </a:lnTo>
                  <a:lnTo>
                    <a:pt x="3353007" y="393120"/>
                  </a:lnTo>
                  <a:lnTo>
                    <a:pt x="3353007" y="1965600"/>
                  </a:lnTo>
                  <a:lnTo>
                    <a:pt x="0" y="1965600"/>
                  </a:lnTo>
                  <a:lnTo>
                    <a:pt x="0" y="39312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4489" tIns="558220" rIns="264489" bIns="165100" numCol="1" spcCol="1270" anchor="t" anchorCtr="0">
              <a:normAutofit/>
            </a:bodyPr>
            <a:lstStyle/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900" kern="1200" dirty="0">
                  <a:cs typeface="Arial" panose="020B0604020202020204" pitchFamily="34" charset="0"/>
                </a:rPr>
                <a:t>Equitable access &amp; take up of learning resources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900" kern="1200" dirty="0">
                  <a:cs typeface="Arial" panose="020B0604020202020204" pitchFamily="34" charset="0"/>
                </a:rPr>
                <a:t>Personalise learning 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900" dirty="0">
                  <a:cs typeface="Arial" panose="020B0604020202020204" pitchFamily="34" charset="0"/>
                </a:rPr>
                <a:t>Additional support in place for those who require it </a:t>
              </a:r>
              <a:endParaRPr lang="en-GB" sz="1900" kern="1200" dirty="0"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FA9431-BF03-41E0-92DC-63B1561849BD}"/>
                </a:ext>
              </a:extLst>
            </p:cNvPr>
            <p:cNvSpPr/>
            <p:nvPr/>
          </p:nvSpPr>
          <p:spPr>
            <a:xfrm>
              <a:off x="7983961" y="2720625"/>
              <a:ext cx="1676503" cy="7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21DB4BE-1A00-4A48-BCB6-9AF175850064}"/>
                </a:ext>
              </a:extLst>
            </p:cNvPr>
            <p:cNvSpPr/>
            <p:nvPr/>
          </p:nvSpPr>
          <p:spPr>
            <a:xfrm>
              <a:off x="8849078" y="1909275"/>
              <a:ext cx="1842433" cy="1622772"/>
            </a:xfrm>
            <a:custGeom>
              <a:avLst/>
              <a:gdLst>
                <a:gd name="connsiteX0" fmla="*/ 0 w 1622772"/>
                <a:gd name="connsiteY0" fmla="*/ 811386 h 1622772"/>
                <a:gd name="connsiteX1" fmla="*/ 811386 w 1622772"/>
                <a:gd name="connsiteY1" fmla="*/ 0 h 1622772"/>
                <a:gd name="connsiteX2" fmla="*/ 1622772 w 1622772"/>
                <a:gd name="connsiteY2" fmla="*/ 811386 h 1622772"/>
                <a:gd name="connsiteX3" fmla="*/ 811386 w 1622772"/>
                <a:gd name="connsiteY3" fmla="*/ 1622772 h 1622772"/>
                <a:gd name="connsiteX4" fmla="*/ 0 w 1622772"/>
                <a:gd name="connsiteY4" fmla="*/ 811386 h 162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2772" h="1622772">
                  <a:moveTo>
                    <a:pt x="0" y="811386"/>
                  </a:moveTo>
                  <a:cubicBezTo>
                    <a:pt x="0" y="363270"/>
                    <a:pt x="363270" y="0"/>
                    <a:pt x="811386" y="0"/>
                  </a:cubicBezTo>
                  <a:cubicBezTo>
                    <a:pt x="1259502" y="0"/>
                    <a:pt x="1622772" y="363270"/>
                    <a:pt x="1622772" y="811386"/>
                  </a:cubicBezTo>
                  <a:cubicBezTo>
                    <a:pt x="1622772" y="1259502"/>
                    <a:pt x="1259502" y="1622772"/>
                    <a:pt x="811386" y="1622772"/>
                  </a:cubicBezTo>
                  <a:cubicBezTo>
                    <a:pt x="363270" y="1622772"/>
                    <a:pt x="0" y="1259502"/>
                    <a:pt x="0" y="81138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0622" tIns="300622" rIns="300622" bIns="300622" numCol="1" spcCol="1270" anchor="ctr" anchorCtr="0">
              <a:norm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Criterion 3: Learning Outcomes/Gain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A9C870-69E8-4368-8533-C2E7D33E4882}"/>
                </a:ext>
              </a:extLst>
            </p:cNvPr>
            <p:cNvSpPr/>
            <p:nvPr/>
          </p:nvSpPr>
          <p:spPr>
            <a:xfrm>
              <a:off x="7983961" y="3697047"/>
              <a:ext cx="3353007" cy="1965600"/>
            </a:xfrm>
            <a:custGeom>
              <a:avLst/>
              <a:gdLst>
                <a:gd name="connsiteX0" fmla="*/ 0 w 3353007"/>
                <a:gd name="connsiteY0" fmla="*/ 393120 h 1965600"/>
                <a:gd name="connsiteX1" fmla="*/ 1283384 w 3353007"/>
                <a:gd name="connsiteY1" fmla="*/ 393120 h 1965600"/>
                <a:gd name="connsiteX2" fmla="*/ 1283384 w 3353007"/>
                <a:gd name="connsiteY2" fmla="*/ 393120 h 1965600"/>
                <a:gd name="connsiteX3" fmla="*/ 1283384 w 3353007"/>
                <a:gd name="connsiteY3" fmla="*/ 393120 h 1965600"/>
                <a:gd name="connsiteX4" fmla="*/ 1676504 w 3353007"/>
                <a:gd name="connsiteY4" fmla="*/ 0 h 1965600"/>
                <a:gd name="connsiteX5" fmla="*/ 2069624 w 3353007"/>
                <a:gd name="connsiteY5" fmla="*/ 393120 h 1965600"/>
                <a:gd name="connsiteX6" fmla="*/ 2069624 w 3353007"/>
                <a:gd name="connsiteY6" fmla="*/ 393120 h 1965600"/>
                <a:gd name="connsiteX7" fmla="*/ 2069624 w 3353007"/>
                <a:gd name="connsiteY7" fmla="*/ 393120 h 1965600"/>
                <a:gd name="connsiteX8" fmla="*/ 3353007 w 3353007"/>
                <a:gd name="connsiteY8" fmla="*/ 393120 h 1965600"/>
                <a:gd name="connsiteX9" fmla="*/ 3353007 w 3353007"/>
                <a:gd name="connsiteY9" fmla="*/ 1965600 h 1965600"/>
                <a:gd name="connsiteX10" fmla="*/ 0 w 3353007"/>
                <a:gd name="connsiteY10" fmla="*/ 1965600 h 1965600"/>
                <a:gd name="connsiteX11" fmla="*/ 0 w 3353007"/>
                <a:gd name="connsiteY11" fmla="*/ 393120 h 19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53007" h="1965600">
                  <a:moveTo>
                    <a:pt x="0" y="393120"/>
                  </a:moveTo>
                  <a:lnTo>
                    <a:pt x="1283384" y="393120"/>
                  </a:lnTo>
                  <a:lnTo>
                    <a:pt x="1283384" y="393120"/>
                  </a:lnTo>
                  <a:lnTo>
                    <a:pt x="1283384" y="393120"/>
                  </a:lnTo>
                  <a:lnTo>
                    <a:pt x="1676504" y="0"/>
                  </a:lnTo>
                  <a:lnTo>
                    <a:pt x="2069624" y="393120"/>
                  </a:lnTo>
                  <a:lnTo>
                    <a:pt x="2069624" y="393120"/>
                  </a:lnTo>
                  <a:lnTo>
                    <a:pt x="2069624" y="393120"/>
                  </a:lnTo>
                  <a:lnTo>
                    <a:pt x="3353007" y="393120"/>
                  </a:lnTo>
                  <a:lnTo>
                    <a:pt x="3353007" y="1965600"/>
                  </a:lnTo>
                  <a:lnTo>
                    <a:pt x="0" y="1965600"/>
                  </a:lnTo>
                  <a:lnTo>
                    <a:pt x="0" y="39312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4489" tIns="558220" rIns="264489" bIns="165100" numCol="1" spcCol="1270" anchor="t" anchorCtr="0">
              <a:normAutofit fontScale="92500" lnSpcReduction="20000"/>
            </a:bodyPr>
            <a:lstStyle/>
            <a:p>
              <a:pPr marL="342900" lvl="0" indent="-342900" defTabSz="533400">
                <a:lnSpc>
                  <a:spcPct val="90000"/>
                </a:lnSpc>
                <a:spcBef>
                  <a:spcPts val="60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2000" dirty="0"/>
                <a:t>Targeting and supporting those at </a:t>
              </a:r>
              <a:r>
                <a:rPr lang="en-GB" sz="2000" kern="1200" dirty="0"/>
                <a:t>risk of unfavourable outcomes 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2000" kern="1200" dirty="0"/>
                <a:t>All students have positive outcomes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2000" kern="1200" dirty="0"/>
                <a:t>Flexibility to facilitate extra-curricula engagement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1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FC693-C31D-4BC7-9E99-F8978674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GB" dirty="0"/>
              <a:t>Access and participation Plan: 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Access, Continuation, Achievement and Progression 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871E48-50D4-4E99-BF0B-F0F3A057C5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707902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8654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D1D1918510E3489FBA3E60873AAD28" ma:contentTypeVersion="9" ma:contentTypeDescription="Create a new document." ma:contentTypeScope="" ma:versionID="4c0245692c696dd3f11242826508d54e">
  <xsd:schema xmlns:xsd="http://www.w3.org/2001/XMLSchema" xmlns:xs="http://www.w3.org/2001/XMLSchema" xmlns:p="http://schemas.microsoft.com/office/2006/metadata/properties" xmlns:ns2="4868e7c9-5865-4592-a5df-b9650a2ffe59" targetNamespace="http://schemas.microsoft.com/office/2006/metadata/properties" ma:root="true" ma:fieldsID="4a4d14ea50abd0d8b2d67b0f9dd1a15e" ns2:_="">
    <xsd:import namespace="4868e7c9-5865-4592-a5df-b9650a2ffe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68e7c9-5865-4592-a5df-b9650a2ffe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868e7c9-5865-4592-a5df-b9650a2ffe5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89263D-9FD5-42AF-BEDF-5E8424ABF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68e7c9-5865-4592-a5df-b9650a2ffe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4868e7c9-5865-4592-a5df-b9650a2ffe59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1161</Words>
  <Application>Microsoft Office PowerPoint</Application>
  <PresentationFormat>Widescreen</PresentationFormat>
  <Paragraphs>237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Franklin Gothic Book</vt:lpstr>
      <vt:lpstr>Franklin Gothic Demi</vt:lpstr>
      <vt:lpstr>Gill Sans MT</vt:lpstr>
      <vt:lpstr>Wingdings 2</vt:lpstr>
      <vt:lpstr>DividendVTI</vt:lpstr>
      <vt:lpstr>Achieving Positive Outcomes for all  What Can We Do And Why Does It Matter?</vt:lpstr>
      <vt:lpstr>Overview </vt:lpstr>
      <vt:lpstr>Definitions</vt:lpstr>
      <vt:lpstr>How do you define….. </vt:lpstr>
      <vt:lpstr>Defining Positive outcomes for all</vt:lpstr>
      <vt:lpstr>External context </vt:lpstr>
      <vt:lpstr>Shifting priorities </vt:lpstr>
      <vt:lpstr>How does inclusion emerge in the TEF?</vt:lpstr>
      <vt:lpstr>Access and participation Plan:    Access, Continuation, Achievement and Progression </vt:lpstr>
      <vt:lpstr>Planning for impact….</vt:lpstr>
      <vt:lpstr>Implications for practice </vt:lpstr>
      <vt:lpstr>What is your claim for excellence?  </vt:lpstr>
      <vt:lpstr>different evidence Sources:  </vt:lpstr>
      <vt:lpstr>Identifying your claim:  ‘beyond the Metrics’</vt:lpstr>
      <vt:lpstr>How could you contribution to evidence base? </vt:lpstr>
      <vt:lpstr>How are you using your student data to inform practice?</vt:lpstr>
      <vt:lpstr>Measures of Student Engagement </vt:lpstr>
      <vt:lpstr>Key messages      ‘It is not about doing different things, it is about doing things differently.’  (May and Bridger, 2010) </vt:lpstr>
      <vt:lpstr>Any questions /comments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2020-04-27T07:03:53Z</dcterms:created>
  <dcterms:modified xsi:type="dcterms:W3CDTF">2020-04-29T17:29:34Z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0x01010052D1D1918510E3489FBA3E60873AAD28</vt:lpwstr>
  </property>
</Properties>
</file>