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786" r:id="rId6"/>
    <p:sldId id="755" r:id="rId7"/>
    <p:sldId id="795" r:id="rId8"/>
    <p:sldId id="767" r:id="rId9"/>
    <p:sldId id="794" r:id="rId10"/>
    <p:sldId id="756" r:id="rId11"/>
    <p:sldId id="797" r:id="rId12"/>
    <p:sldId id="796" r:id="rId13"/>
    <p:sldId id="793" r:id="rId14"/>
    <p:sldId id="787" r:id="rId15"/>
    <p:sldId id="789" r:id="rId16"/>
    <p:sldId id="707" r:id="rId17"/>
    <p:sldId id="790" r:id="rId18"/>
    <p:sldId id="710" r:id="rId19"/>
    <p:sldId id="773" r:id="rId20"/>
    <p:sldId id="780" r:id="rId21"/>
    <p:sldId id="774" r:id="rId22"/>
    <p:sldId id="775" r:id="rId23"/>
    <p:sldId id="722" r:id="rId24"/>
    <p:sldId id="744" r:id="rId25"/>
    <p:sldId id="791" r:id="rId26"/>
    <p:sldId id="766" r:id="rId27"/>
    <p:sldId id="754" r:id="rId28"/>
    <p:sldId id="792" r:id="rId29"/>
    <p:sldId id="641" r:id="rId30"/>
  </p:sldIdLst>
  <p:sldSz cx="12192000" cy="6858000"/>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2A"/>
    <a:srgbClr val="000000"/>
    <a:srgbClr val="FFE000"/>
    <a:srgbClr val="030FDA"/>
    <a:srgbClr val="1AB8B4"/>
    <a:srgbClr val="FF8800"/>
    <a:srgbClr val="D6A3FF"/>
    <a:srgbClr val="00AB3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27EC9-E545-427B-9743-C1EA26BD1AAE}" v="15" dt="2022-05-10T09:08:16.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52" autoAdjust="0"/>
    <p:restoredTop sz="90247" autoAdjust="0"/>
  </p:normalViewPr>
  <p:slideViewPr>
    <p:cSldViewPr snapToGrid="0" snapToObjects="1">
      <p:cViewPr varScale="1">
        <p:scale>
          <a:sx n="63" d="100"/>
          <a:sy n="63" d="100"/>
        </p:scale>
        <p:origin x="1110"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08:10:55.233"/>
    </inkml:context>
    <inkml:brush xml:id="br0">
      <inkml:brushProperty name="width" value="0.05" units="cm"/>
      <inkml:brushProperty name="height" value="0.05" units="cm"/>
      <inkml:brushProperty name="color" value="#E71224"/>
    </inkml:brush>
  </inkml:definitions>
  <inkml:trace contextRef="#ctx0" brushRef="#br0">0 2 24575,'109'-2'0,"120"5"0,-180 3 0,47 12 0,-59-9 0,-1-2 0,1-2 0,44 1 0,45-9 0,164 6 0,-281-2 0,0 1 0,0 0 0,0 1 0,0 0 0,0 0 0,0 1 0,-1 0 0,0 0 0,0 1 0,0 1 0,9 7 0,33 19 0,-40-27 0,0-1 0,1 0 0,0-1 0,0 0 0,0 0 0,0-1 0,0-1 0,12 1 0,99-5 0,-49 0 0,45 0 0,152 6 0,-245 1 0,0 2 0,-1 0 0,0 1 0,0 1 0,25 14 0,-29-13 0,0 0 0,0-2 0,1 0 0,0-1 0,0-1 0,1-1 0,25 1 0,758-7 0,-789 1 0,0-1 0,0-1 0,0 0 0,0-1 0,-1-1 0,1-1 0,17-9 0,-17 8 0,1 0 0,-1 1 0,1 1 0,0 0 0,1 2 0,20-3 0,337 5 0,-178 3 0,-176-4 0,0-1 0,0 0 0,0-2 0,-1-1 0,1 0 0,-1-1 0,30-16 0,50-17 0,-73 35 0,1 0 0,0 2 0,0 1 0,0 1 0,51 5 0,4-1 0,-3-1 0,98-5 0,-169 2-124,1-1 0,-1-1 0,0 0 0,-1 0 0,1-1 0,-1 0-1,1-1 1,-1 1 0,0-1 0,11-10 0,-8 5-6702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08:10:57.666"/>
    </inkml:context>
    <inkml:brush xml:id="br0">
      <inkml:brushProperty name="width" value="0.05" units="cm"/>
      <inkml:brushProperty name="height" value="0.05" units="cm"/>
      <inkml:brushProperty name="color" value="#E71224"/>
    </inkml:brush>
  </inkml:definitions>
  <inkml:trace contextRef="#ctx0" brushRef="#br0">0 105 24575,'43'-2'0,"-1"-2"0,68-16 0,-68 11 0,1 1 0,67-2 0,-67 8 0,-1-3 0,64-14 0,-65 10 0,0 2 0,74-3 0,767 11 0,-867 1 0,0-1 0,0 2 0,0 0 0,0 0 0,26 12 0,-26-9 0,0-1 0,1-1 0,-1 0 0,1-1 0,23 2 0,-7-3 0,48 10 0,-10-1 0,-23-3 0,0 2 0,-1 2 0,0 2 0,54 24 0,-78-31-40,0-2 0,1 0 0,-1-2 0,1 0-1,0-1 1,0-2 0,33-3 0,-11 2-1004,-23 1-5782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08:11:05.896"/>
    </inkml:context>
    <inkml:brush xml:id="br0">
      <inkml:brushProperty name="width" value="0.05" units="cm"/>
      <inkml:brushProperty name="height" value="0.05" units="cm"/>
      <inkml:brushProperty name="color" value="#E71224"/>
    </inkml:brush>
  </inkml:definitions>
  <inkml:trace contextRef="#ctx0" brushRef="#br0">0 79 24575,'18'-1'0,"-1"-1"0,0-1 0,1-1 0,-1 0 0,19-8 0,-17 5 0,1 2 0,-1 0 0,34-4 0,56-4 0,-65 7 0,62-2 0,2487 9 0,-2562 1 0,1 2 0,-1 0 0,43 13 0,-44-9 0,1-2 0,0 0 0,45 1 0,86 5 0,4 1 0,362-14-1365,-506 1-5461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08:11:09.176"/>
    </inkml:context>
    <inkml:brush xml:id="br0">
      <inkml:brushProperty name="width" value="0.05" units="cm"/>
      <inkml:brushProperty name="height" value="0.05" units="cm"/>
      <inkml:brushProperty name="color" value="#E71224"/>
    </inkml:brush>
  </inkml:definitions>
  <inkml:trace contextRef="#ctx0" brushRef="#br0">0 2 24575,'35'0'0,"20"-1"0,-1 2 0,89 15 0,-40-4 0,-70-10 0,48 10 0,-34-5 0,-1-2 0,1-2 0,87-6 0,-29 1 0,1476 2 0,-1554-2 30,-1-1 0,1-1 0,47-14 0,-48 11-401,1 1-1,-1 0 1,50-2 0,-54 9-6455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08:11:36.094"/>
    </inkml:context>
    <inkml:brush xml:id="br0">
      <inkml:brushProperty name="width" value="0.05" units="cm"/>
      <inkml:brushProperty name="height" value="0.05" units="cm"/>
      <inkml:brushProperty name="color" value="#E71224"/>
    </inkml:brush>
  </inkml:definitions>
  <inkml:trace contextRef="#ctx0" brushRef="#br0">1 1 24575,'1'1'0,"-1"1"0,1 0 0,0 0 0,0-1 0,0 1 0,1-1 0,-1 1 0,0-1 0,1 1 0,-1-1 0,0 0 0,1 0 0,0 0 0,-1 0 0,1 0 0,0 0 0,-1 0 0,1 0 0,0-1 0,2 2 0,40 12 0,-18-7 0,2 1 0,0-1 0,1-1 0,0-1 0,42 1 0,2185-8 0,-2231 4 0,0 1 0,0 1 0,0 1 0,32 12 0,20 3 0,-50-14 0,1 1 0,1-2 0,0 0 0,37 0 0,-45-4 0,-1 1 0,33 8 0,35 2 0,95-14 0,75 5 0,-188 9 0,-51-8 0,1 0 0,26 1 0,674-3 0,-350-5 0,-319 3-1365,-29 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8"/>
          </a:xfrm>
          <a:prstGeom prst="rect">
            <a:avLst/>
          </a:prstGeom>
        </p:spPr>
        <p:txBody>
          <a:bodyPr vert="horz" lIns="91861" tIns="45930" rIns="91861" bIns="45930" rtlCol="0"/>
          <a:lstStyle>
            <a:lvl1pPr algn="l">
              <a:defRPr sz="1200"/>
            </a:lvl1pPr>
          </a:lstStyle>
          <a:p>
            <a:endParaRPr lang="en-US"/>
          </a:p>
        </p:txBody>
      </p:sp>
      <p:sp>
        <p:nvSpPr>
          <p:cNvPr id="3" name="Date Placeholder 2"/>
          <p:cNvSpPr>
            <a:spLocks noGrp="1"/>
          </p:cNvSpPr>
          <p:nvPr>
            <p:ph type="dt" idx="1"/>
          </p:nvPr>
        </p:nvSpPr>
        <p:spPr>
          <a:xfrm>
            <a:off x="3884614" y="0"/>
            <a:ext cx="2971800" cy="495428"/>
          </a:xfrm>
          <a:prstGeom prst="rect">
            <a:avLst/>
          </a:prstGeom>
        </p:spPr>
        <p:txBody>
          <a:bodyPr vert="horz" lIns="91861" tIns="45930" rIns="91861" bIns="45930" rtlCol="0"/>
          <a:lstStyle>
            <a:lvl1pPr algn="r">
              <a:defRPr sz="1200"/>
            </a:lvl1pPr>
          </a:lstStyle>
          <a:p>
            <a:fld id="{F6A2F7B9-DFA7-B947-B0E2-CC1864C924FF}" type="datetimeFigureOut">
              <a:rPr lang="en-US" smtClean="0"/>
              <a:t>5/11/2022</a:t>
            </a:fld>
            <a:endParaRPr lang="en-US"/>
          </a:p>
        </p:txBody>
      </p:sp>
      <p:sp>
        <p:nvSpPr>
          <p:cNvPr id="4" name="Slide Image Placeholder 3"/>
          <p:cNvSpPr>
            <a:spLocks noGrp="1" noRot="1" noChangeAspect="1"/>
          </p:cNvSpPr>
          <p:nvPr>
            <p:ph type="sldImg" idx="2"/>
          </p:nvPr>
        </p:nvSpPr>
        <p:spPr>
          <a:xfrm>
            <a:off x="466725" y="1233488"/>
            <a:ext cx="5924550" cy="3332162"/>
          </a:xfrm>
          <a:prstGeom prst="rect">
            <a:avLst/>
          </a:prstGeom>
          <a:noFill/>
          <a:ln w="12700">
            <a:solidFill>
              <a:prstClr val="black"/>
            </a:solidFill>
          </a:ln>
        </p:spPr>
        <p:txBody>
          <a:bodyPr vert="horz" lIns="91861" tIns="45930" rIns="91861" bIns="45930" rtlCol="0" anchor="ctr"/>
          <a:lstStyle/>
          <a:p>
            <a:endParaRPr lang="en-US"/>
          </a:p>
        </p:txBody>
      </p:sp>
      <p:sp>
        <p:nvSpPr>
          <p:cNvPr id="5" name="Notes Placeholder 4"/>
          <p:cNvSpPr>
            <a:spLocks noGrp="1"/>
          </p:cNvSpPr>
          <p:nvPr>
            <p:ph type="body" sz="quarter" idx="3"/>
          </p:nvPr>
        </p:nvSpPr>
        <p:spPr>
          <a:xfrm>
            <a:off x="685800" y="4751984"/>
            <a:ext cx="5486400" cy="3887986"/>
          </a:xfrm>
          <a:prstGeom prst="rect">
            <a:avLst/>
          </a:prstGeom>
        </p:spPr>
        <p:txBody>
          <a:bodyPr vert="horz" lIns="91861" tIns="45930" rIns="91861" bIns="4593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825"/>
            <a:ext cx="2971800" cy="495427"/>
          </a:xfrm>
          <a:prstGeom prst="rect">
            <a:avLst/>
          </a:prstGeom>
        </p:spPr>
        <p:txBody>
          <a:bodyPr vert="horz" lIns="91861" tIns="45930" rIns="91861" bIns="4593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9378825"/>
            <a:ext cx="2971800" cy="495427"/>
          </a:xfrm>
          <a:prstGeom prst="rect">
            <a:avLst/>
          </a:prstGeom>
        </p:spPr>
        <p:txBody>
          <a:bodyPr vert="horz" lIns="91861" tIns="45930" rIns="91861" bIns="45930" rtlCol="0" anchor="b"/>
          <a:lstStyle>
            <a:lvl1pPr algn="r">
              <a:defRPr sz="1200"/>
            </a:lvl1pPr>
          </a:lstStyle>
          <a:p>
            <a:fld id="{005B5575-2086-6D40-8F41-2BE14B1A8B35}" type="slidenum">
              <a:rPr lang="en-US" smtClean="0"/>
              <a:t>‹#›</a:t>
            </a:fld>
            <a:endParaRPr lang="en-US"/>
          </a:p>
        </p:txBody>
      </p:sp>
    </p:spTree>
    <p:extLst>
      <p:ext uri="{BB962C8B-B14F-4D97-AF65-F5344CB8AC3E}">
        <p14:creationId xmlns:p14="http://schemas.microsoft.com/office/powerpoint/2010/main" val="2553112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5B5575-2086-6D40-8F41-2BE14B1A8B35}" type="slidenum">
              <a:rPr lang="en-US" smtClean="0"/>
              <a:t>1</a:t>
            </a:fld>
            <a:endParaRPr lang="en-US"/>
          </a:p>
        </p:txBody>
      </p:sp>
    </p:spTree>
    <p:extLst>
      <p:ext uri="{BB962C8B-B14F-4D97-AF65-F5344CB8AC3E}">
        <p14:creationId xmlns:p14="http://schemas.microsoft.com/office/powerpoint/2010/main" val="1184469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Reconceptualise what the ‘place’ of the university is. Remake the ‘place’ or ‘places’ of the university.</a:t>
            </a:r>
          </a:p>
        </p:txBody>
      </p:sp>
      <p:sp>
        <p:nvSpPr>
          <p:cNvPr id="4" name="Slide Number Placeholder 3"/>
          <p:cNvSpPr>
            <a:spLocks noGrp="1"/>
          </p:cNvSpPr>
          <p:nvPr>
            <p:ph type="sldNum" sz="quarter" idx="5"/>
          </p:nvPr>
        </p:nvSpPr>
        <p:spPr/>
        <p:txBody>
          <a:bodyPr/>
          <a:lstStyle/>
          <a:p>
            <a:fld id="{005B5575-2086-6D40-8F41-2BE14B1A8B35}" type="slidenum">
              <a:rPr lang="en-US" smtClean="0"/>
              <a:t>10</a:t>
            </a:fld>
            <a:endParaRPr lang="en-US"/>
          </a:p>
        </p:txBody>
      </p:sp>
    </p:spTree>
    <p:extLst>
      <p:ext uri="{BB962C8B-B14F-4D97-AF65-F5344CB8AC3E}">
        <p14:creationId xmlns:p14="http://schemas.microsoft.com/office/powerpoint/2010/main" val="2146004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 Idea of University ‘Now’</a:t>
            </a:r>
          </a:p>
        </p:txBody>
      </p:sp>
      <p:sp>
        <p:nvSpPr>
          <p:cNvPr id="4" name="Slide Number Placeholder 3"/>
          <p:cNvSpPr>
            <a:spLocks noGrp="1"/>
          </p:cNvSpPr>
          <p:nvPr>
            <p:ph type="sldNum" sz="quarter" idx="5"/>
          </p:nvPr>
        </p:nvSpPr>
        <p:spPr/>
        <p:txBody>
          <a:bodyPr/>
          <a:lstStyle/>
          <a:p>
            <a:fld id="{005B5575-2086-6D40-8F41-2BE14B1A8B35}" type="slidenum">
              <a:rPr lang="en-US" smtClean="0"/>
              <a:t>11</a:t>
            </a:fld>
            <a:endParaRPr lang="en-US"/>
          </a:p>
        </p:txBody>
      </p:sp>
    </p:spTree>
    <p:extLst>
      <p:ext uri="{BB962C8B-B14F-4D97-AF65-F5344CB8AC3E}">
        <p14:creationId xmlns:p14="http://schemas.microsoft.com/office/powerpoint/2010/main" val="590651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403225" y="681038"/>
            <a:ext cx="6051550" cy="34036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1" y="4312202"/>
            <a:ext cx="5486399" cy="408524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C3841"/>
              </a:buClr>
              <a:buSzPct val="25000"/>
              <a:buFont typeface="Calibri"/>
              <a:buNone/>
            </a:pPr>
            <a:r>
              <a:rPr lang="en-GB" sz="1200" b="0" i="0" u="none" strike="noStrike" cap="none" dirty="0">
                <a:solidFill>
                  <a:srgbClr val="2C3841"/>
                </a:solidFill>
                <a:latin typeface="Calibri"/>
                <a:ea typeface="Calibri"/>
                <a:cs typeface="Calibri"/>
                <a:sym typeface="Calibri"/>
              </a:rPr>
              <a:t>Responding to Newman</a:t>
            </a:r>
            <a:endParaRPr sz="1200" b="0" i="0" u="none" strike="noStrike" cap="none" dirty="0">
              <a:solidFill>
                <a:srgbClr val="2C3841"/>
              </a:solidFill>
              <a:latin typeface="Calibri"/>
              <a:ea typeface="Calibri"/>
              <a:cs typeface="Calibri"/>
              <a:sym typeface="Calibri"/>
            </a:endParaRPr>
          </a:p>
        </p:txBody>
      </p:sp>
      <p:sp>
        <p:nvSpPr>
          <p:cNvPr id="236" name="Shape 236"/>
          <p:cNvSpPr txBox="1">
            <a:spLocks noGrp="1"/>
          </p:cNvSpPr>
          <p:nvPr>
            <p:ph type="sldNum" idx="12"/>
          </p:nvPr>
        </p:nvSpPr>
        <p:spPr>
          <a:xfrm>
            <a:off x="3884613" y="8622829"/>
            <a:ext cx="2971799" cy="45391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2629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5B5575-2086-6D40-8F41-2BE14B1A8B35}" type="slidenum">
              <a:rPr lang="en-US" smtClean="0"/>
              <a:t>13</a:t>
            </a:fld>
            <a:endParaRPr lang="en-US"/>
          </a:p>
        </p:txBody>
      </p:sp>
    </p:spTree>
    <p:extLst>
      <p:ext uri="{BB962C8B-B14F-4D97-AF65-F5344CB8AC3E}">
        <p14:creationId xmlns:p14="http://schemas.microsoft.com/office/powerpoint/2010/main" val="410917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5B5575-2086-6D40-8F41-2BE14B1A8B35}" type="slidenum">
              <a:rPr lang="en-US" smtClean="0"/>
              <a:t>14</a:t>
            </a:fld>
            <a:endParaRPr lang="en-US"/>
          </a:p>
        </p:txBody>
      </p:sp>
    </p:spTree>
    <p:extLst>
      <p:ext uri="{BB962C8B-B14F-4D97-AF65-F5344CB8AC3E}">
        <p14:creationId xmlns:p14="http://schemas.microsoft.com/office/powerpoint/2010/main" val="2701744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403225" y="681038"/>
            <a:ext cx="6051550" cy="34036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1" y="4312202"/>
            <a:ext cx="5486399" cy="408524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C3841"/>
              </a:buClr>
              <a:buSzPct val="25000"/>
              <a:buFont typeface="Calibri"/>
              <a:buNone/>
            </a:pPr>
            <a:endParaRPr sz="1200" b="0" i="0" u="none" strike="noStrike" cap="none" dirty="0">
              <a:solidFill>
                <a:srgbClr val="2C3841"/>
              </a:solidFill>
              <a:latin typeface="Calibri"/>
              <a:ea typeface="Calibri"/>
              <a:cs typeface="Calibri"/>
              <a:sym typeface="Calibri"/>
            </a:endParaRPr>
          </a:p>
        </p:txBody>
      </p:sp>
      <p:sp>
        <p:nvSpPr>
          <p:cNvPr id="236" name="Shape 236"/>
          <p:cNvSpPr txBox="1">
            <a:spLocks noGrp="1"/>
          </p:cNvSpPr>
          <p:nvPr>
            <p:ph type="sldNum" idx="12"/>
          </p:nvPr>
        </p:nvSpPr>
        <p:spPr>
          <a:xfrm>
            <a:off x="3884613" y="8622829"/>
            <a:ext cx="2971799" cy="45391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4833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5B5575-2086-6D40-8F41-2BE14B1A8B35}" type="slidenum">
              <a:rPr lang="en-US" smtClean="0"/>
              <a:t>17</a:t>
            </a:fld>
            <a:endParaRPr lang="en-US"/>
          </a:p>
        </p:txBody>
      </p:sp>
    </p:spTree>
    <p:extLst>
      <p:ext uri="{BB962C8B-B14F-4D97-AF65-F5344CB8AC3E}">
        <p14:creationId xmlns:p14="http://schemas.microsoft.com/office/powerpoint/2010/main" val="2663150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5B5575-2086-6D40-8F41-2BE14B1A8B35}" type="slidenum">
              <a:rPr lang="en-US" smtClean="0"/>
              <a:t>18</a:t>
            </a:fld>
            <a:endParaRPr lang="en-US"/>
          </a:p>
        </p:txBody>
      </p:sp>
    </p:spTree>
    <p:extLst>
      <p:ext uri="{BB962C8B-B14F-4D97-AF65-F5344CB8AC3E}">
        <p14:creationId xmlns:p14="http://schemas.microsoft.com/office/powerpoint/2010/main" val="3462399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5B5575-2086-6D40-8F41-2BE14B1A8B35}" type="slidenum">
              <a:rPr lang="en-US" smtClean="0"/>
              <a:t>19</a:t>
            </a:fld>
            <a:endParaRPr lang="en-US"/>
          </a:p>
        </p:txBody>
      </p:sp>
    </p:spTree>
    <p:extLst>
      <p:ext uri="{BB962C8B-B14F-4D97-AF65-F5344CB8AC3E}">
        <p14:creationId xmlns:p14="http://schemas.microsoft.com/office/powerpoint/2010/main" val="497531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5B5575-2086-6D40-8F41-2BE14B1A8B35}" type="slidenum">
              <a:rPr lang="en-US" smtClean="0"/>
              <a:t>21</a:t>
            </a:fld>
            <a:endParaRPr lang="en-US"/>
          </a:p>
        </p:txBody>
      </p:sp>
    </p:spTree>
    <p:extLst>
      <p:ext uri="{BB962C8B-B14F-4D97-AF65-F5344CB8AC3E}">
        <p14:creationId xmlns:p14="http://schemas.microsoft.com/office/powerpoint/2010/main" val="143365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403225" y="681038"/>
            <a:ext cx="6051550" cy="34036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1" y="4312202"/>
            <a:ext cx="5486399" cy="408524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C3841"/>
              </a:buClr>
              <a:buSzPct val="25000"/>
              <a:buFont typeface="Calibri"/>
              <a:buNone/>
            </a:pPr>
            <a:r>
              <a:rPr lang="en-GB" sz="1200" b="0" i="0" u="none" strike="noStrike" cap="none" dirty="0">
                <a:solidFill>
                  <a:srgbClr val="2C3841"/>
                </a:solidFill>
                <a:latin typeface="Calibri"/>
                <a:ea typeface="Calibri"/>
                <a:cs typeface="Calibri"/>
                <a:sym typeface="Calibri"/>
              </a:rPr>
              <a:t>Replace ‘house’ with ‘university’.</a:t>
            </a:r>
            <a:endParaRPr sz="1200" b="0" i="0" u="none" strike="noStrike" cap="none" dirty="0">
              <a:solidFill>
                <a:srgbClr val="2C3841"/>
              </a:solidFill>
              <a:latin typeface="Calibri"/>
              <a:ea typeface="Calibri"/>
              <a:cs typeface="Calibri"/>
              <a:sym typeface="Calibri"/>
            </a:endParaRPr>
          </a:p>
        </p:txBody>
      </p:sp>
      <p:sp>
        <p:nvSpPr>
          <p:cNvPr id="236" name="Shape 236"/>
          <p:cNvSpPr txBox="1">
            <a:spLocks noGrp="1"/>
          </p:cNvSpPr>
          <p:nvPr>
            <p:ph type="sldNum" idx="12"/>
          </p:nvPr>
        </p:nvSpPr>
        <p:spPr>
          <a:xfrm>
            <a:off x="3884613" y="8622829"/>
            <a:ext cx="2971799" cy="45391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3591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Newman</a:t>
            </a:r>
          </a:p>
        </p:txBody>
      </p:sp>
      <p:sp>
        <p:nvSpPr>
          <p:cNvPr id="4" name="Slide Number Placeholder 3"/>
          <p:cNvSpPr>
            <a:spLocks noGrp="1"/>
          </p:cNvSpPr>
          <p:nvPr>
            <p:ph type="sldNum" sz="quarter" idx="5"/>
          </p:nvPr>
        </p:nvSpPr>
        <p:spPr/>
        <p:txBody>
          <a:bodyPr/>
          <a:lstStyle/>
          <a:p>
            <a:fld id="{005B5575-2086-6D40-8F41-2BE14B1A8B35}" type="slidenum">
              <a:rPr lang="en-US" smtClean="0"/>
              <a:t>22</a:t>
            </a:fld>
            <a:endParaRPr lang="en-US"/>
          </a:p>
        </p:txBody>
      </p:sp>
    </p:spTree>
    <p:extLst>
      <p:ext uri="{BB962C8B-B14F-4D97-AF65-F5344CB8AC3E}">
        <p14:creationId xmlns:p14="http://schemas.microsoft.com/office/powerpoint/2010/main" val="2798739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5B5575-2086-6D40-8F41-2BE14B1A8B35}" type="slidenum">
              <a:rPr lang="en-US" smtClean="0"/>
              <a:t>23</a:t>
            </a:fld>
            <a:endParaRPr lang="en-US"/>
          </a:p>
        </p:txBody>
      </p:sp>
    </p:spTree>
    <p:extLst>
      <p:ext uri="{BB962C8B-B14F-4D97-AF65-F5344CB8AC3E}">
        <p14:creationId xmlns:p14="http://schemas.microsoft.com/office/powerpoint/2010/main" val="3707743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Newman</a:t>
            </a:r>
          </a:p>
        </p:txBody>
      </p:sp>
      <p:sp>
        <p:nvSpPr>
          <p:cNvPr id="4" name="Slide Number Placeholder 3"/>
          <p:cNvSpPr>
            <a:spLocks noGrp="1"/>
          </p:cNvSpPr>
          <p:nvPr>
            <p:ph type="sldNum" sz="quarter" idx="5"/>
          </p:nvPr>
        </p:nvSpPr>
        <p:spPr/>
        <p:txBody>
          <a:bodyPr/>
          <a:lstStyle/>
          <a:p>
            <a:fld id="{005B5575-2086-6D40-8F41-2BE14B1A8B35}" type="slidenum">
              <a:rPr lang="en-US" smtClean="0"/>
              <a:t>24</a:t>
            </a:fld>
            <a:endParaRPr lang="en-US"/>
          </a:p>
        </p:txBody>
      </p:sp>
    </p:spTree>
    <p:extLst>
      <p:ext uri="{BB962C8B-B14F-4D97-AF65-F5344CB8AC3E}">
        <p14:creationId xmlns:p14="http://schemas.microsoft.com/office/powerpoint/2010/main" val="4171148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403225" y="681038"/>
            <a:ext cx="6051550" cy="34036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1" y="4312202"/>
            <a:ext cx="5486399" cy="408524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C3841"/>
              </a:buClr>
              <a:buSzPct val="25000"/>
              <a:buFont typeface="Calibri"/>
              <a:buNone/>
            </a:pPr>
            <a:r>
              <a:rPr lang="en-GB" sz="1200" b="0" i="0" u="none" strike="noStrike" cap="none" dirty="0">
                <a:solidFill>
                  <a:srgbClr val="2C3841"/>
                </a:solidFill>
                <a:latin typeface="Calibri"/>
                <a:ea typeface="Calibri"/>
                <a:cs typeface="Calibri"/>
                <a:sym typeface="Calibri"/>
              </a:rPr>
              <a:t>OU is digital but it’s not a tech company</a:t>
            </a:r>
          </a:p>
          <a:p>
            <a:pPr marL="0" marR="0" lvl="0" indent="0" algn="l" rtl="0">
              <a:lnSpc>
                <a:spcPct val="100000"/>
              </a:lnSpc>
              <a:spcBef>
                <a:spcPts val="0"/>
              </a:spcBef>
              <a:spcAft>
                <a:spcPts val="0"/>
              </a:spcAft>
              <a:buClr>
                <a:srgbClr val="2C3841"/>
              </a:buClr>
              <a:buSzPct val="25000"/>
              <a:buFont typeface="Calibri"/>
              <a:buNone/>
            </a:pPr>
            <a:r>
              <a:rPr lang="en-GB" sz="1200" b="0" i="0" u="none" strike="noStrike" cap="none" dirty="0">
                <a:solidFill>
                  <a:srgbClr val="2C3841"/>
                </a:solidFill>
                <a:latin typeface="Calibri"/>
                <a:ea typeface="Calibri"/>
                <a:cs typeface="Calibri"/>
                <a:sym typeface="Calibri"/>
              </a:rPr>
              <a:t>University as digital</a:t>
            </a:r>
          </a:p>
          <a:p>
            <a:pPr marL="0" marR="0" lvl="0" indent="0" algn="l" rtl="0">
              <a:lnSpc>
                <a:spcPct val="100000"/>
              </a:lnSpc>
              <a:spcBef>
                <a:spcPts val="0"/>
              </a:spcBef>
              <a:spcAft>
                <a:spcPts val="0"/>
              </a:spcAft>
              <a:buClr>
                <a:srgbClr val="2C3841"/>
              </a:buClr>
              <a:buSzPct val="25000"/>
              <a:buFont typeface="Calibri"/>
              <a:buNone/>
            </a:pPr>
            <a:endParaRPr sz="1200" b="0" i="0" u="none" strike="noStrike" cap="none" dirty="0">
              <a:solidFill>
                <a:srgbClr val="2C3841"/>
              </a:solidFill>
              <a:latin typeface="Calibri"/>
              <a:ea typeface="Calibri"/>
              <a:cs typeface="Calibri"/>
              <a:sym typeface="Calibri"/>
            </a:endParaRPr>
          </a:p>
        </p:txBody>
      </p:sp>
      <p:sp>
        <p:nvSpPr>
          <p:cNvPr id="236" name="Shape 236"/>
          <p:cNvSpPr txBox="1">
            <a:spLocks noGrp="1"/>
          </p:cNvSpPr>
          <p:nvPr>
            <p:ph type="sldNum" idx="12"/>
          </p:nvPr>
        </p:nvSpPr>
        <p:spPr>
          <a:xfrm>
            <a:off x="3884613" y="8622829"/>
            <a:ext cx="2971799" cy="45391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8802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Similarities with STEM</a:t>
            </a:r>
            <a:endParaRPr lang="en-GB" dirty="0"/>
          </a:p>
        </p:txBody>
      </p:sp>
      <p:sp>
        <p:nvSpPr>
          <p:cNvPr id="4" name="Slide Number Placeholder 3"/>
          <p:cNvSpPr>
            <a:spLocks noGrp="1"/>
          </p:cNvSpPr>
          <p:nvPr>
            <p:ph type="sldNum" sz="quarter" idx="5"/>
          </p:nvPr>
        </p:nvSpPr>
        <p:spPr/>
        <p:txBody>
          <a:bodyPr/>
          <a:lstStyle/>
          <a:p>
            <a:fld id="{005B5575-2086-6D40-8F41-2BE14B1A8B35}" type="slidenum">
              <a:rPr lang="en-US" smtClean="0"/>
              <a:t>3</a:t>
            </a:fld>
            <a:endParaRPr lang="en-US"/>
          </a:p>
        </p:txBody>
      </p:sp>
    </p:spTree>
    <p:extLst>
      <p:ext uri="{BB962C8B-B14F-4D97-AF65-F5344CB8AC3E}">
        <p14:creationId xmlns:p14="http://schemas.microsoft.com/office/powerpoint/2010/main" val="3752834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403225" y="681038"/>
            <a:ext cx="6051550" cy="34036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1" y="4312202"/>
            <a:ext cx="5486399" cy="408524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C3841"/>
              </a:buClr>
              <a:buSzPct val="25000"/>
              <a:buFont typeface="Calibri"/>
              <a:buNone/>
            </a:pPr>
            <a:endParaRPr sz="1200" b="0" i="0" u="none" strike="noStrike" cap="none" dirty="0">
              <a:solidFill>
                <a:srgbClr val="2C3841"/>
              </a:solidFill>
              <a:latin typeface="Calibri"/>
              <a:ea typeface="Calibri"/>
              <a:cs typeface="Calibri"/>
              <a:sym typeface="Calibri"/>
            </a:endParaRPr>
          </a:p>
        </p:txBody>
      </p:sp>
      <p:sp>
        <p:nvSpPr>
          <p:cNvPr id="236" name="Shape 236"/>
          <p:cNvSpPr txBox="1">
            <a:spLocks noGrp="1"/>
          </p:cNvSpPr>
          <p:nvPr>
            <p:ph type="sldNum" idx="12"/>
          </p:nvPr>
        </p:nvSpPr>
        <p:spPr>
          <a:xfrm>
            <a:off x="3884613" y="8622829"/>
            <a:ext cx="2971799" cy="45391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437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Cultural flip</a:t>
            </a:r>
          </a:p>
        </p:txBody>
      </p:sp>
      <p:sp>
        <p:nvSpPr>
          <p:cNvPr id="4" name="Slide Number Placeholder 3"/>
          <p:cNvSpPr>
            <a:spLocks noGrp="1"/>
          </p:cNvSpPr>
          <p:nvPr>
            <p:ph type="sldNum" sz="quarter" idx="5"/>
          </p:nvPr>
        </p:nvSpPr>
        <p:spPr/>
        <p:txBody>
          <a:bodyPr/>
          <a:lstStyle/>
          <a:p>
            <a:fld id="{005B5575-2086-6D40-8F41-2BE14B1A8B35}" type="slidenum">
              <a:rPr lang="en-US" smtClean="0"/>
              <a:t>5</a:t>
            </a:fld>
            <a:endParaRPr lang="en-US"/>
          </a:p>
        </p:txBody>
      </p:sp>
    </p:spTree>
    <p:extLst>
      <p:ext uri="{BB962C8B-B14F-4D97-AF65-F5344CB8AC3E}">
        <p14:creationId xmlns:p14="http://schemas.microsoft.com/office/powerpoint/2010/main" val="2866743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Culture wars</a:t>
            </a:r>
          </a:p>
        </p:txBody>
      </p:sp>
      <p:sp>
        <p:nvSpPr>
          <p:cNvPr id="4" name="Slide Number Placeholder 3"/>
          <p:cNvSpPr>
            <a:spLocks noGrp="1"/>
          </p:cNvSpPr>
          <p:nvPr>
            <p:ph type="sldNum" sz="quarter" idx="5"/>
          </p:nvPr>
        </p:nvSpPr>
        <p:spPr/>
        <p:txBody>
          <a:bodyPr/>
          <a:lstStyle/>
          <a:p>
            <a:fld id="{005B5575-2086-6D40-8F41-2BE14B1A8B35}" type="slidenum">
              <a:rPr lang="en-US" smtClean="0"/>
              <a:t>6</a:t>
            </a:fld>
            <a:endParaRPr lang="en-US"/>
          </a:p>
        </p:txBody>
      </p:sp>
    </p:spTree>
    <p:extLst>
      <p:ext uri="{BB962C8B-B14F-4D97-AF65-F5344CB8AC3E}">
        <p14:creationId xmlns:p14="http://schemas.microsoft.com/office/powerpoint/2010/main" val="189131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Sustainability also means community (for us as </a:t>
            </a:r>
            <a:r>
              <a:rPr lang="en-GB" dirty="0" err="1"/>
              <a:t>acadmics</a:t>
            </a:r>
            <a:r>
              <a:rPr lang="en-GB" dirty="0"/>
              <a:t>)</a:t>
            </a:r>
          </a:p>
        </p:txBody>
      </p:sp>
      <p:sp>
        <p:nvSpPr>
          <p:cNvPr id="4" name="Slide Number Placeholder 3"/>
          <p:cNvSpPr>
            <a:spLocks noGrp="1"/>
          </p:cNvSpPr>
          <p:nvPr>
            <p:ph type="sldNum" sz="quarter" idx="5"/>
          </p:nvPr>
        </p:nvSpPr>
        <p:spPr/>
        <p:txBody>
          <a:bodyPr/>
          <a:lstStyle/>
          <a:p>
            <a:fld id="{005B5575-2086-6D40-8F41-2BE14B1A8B35}" type="slidenum">
              <a:rPr lang="en-US" smtClean="0"/>
              <a:t>7</a:t>
            </a:fld>
            <a:endParaRPr lang="en-US"/>
          </a:p>
        </p:txBody>
      </p:sp>
    </p:spTree>
    <p:extLst>
      <p:ext uri="{BB962C8B-B14F-4D97-AF65-F5344CB8AC3E}">
        <p14:creationId xmlns:p14="http://schemas.microsoft.com/office/powerpoint/2010/main" val="135368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Sustainability also means community (for us as </a:t>
            </a:r>
            <a:r>
              <a:rPr lang="en-GB" dirty="0" err="1"/>
              <a:t>acadmics</a:t>
            </a:r>
            <a:r>
              <a:rPr lang="en-GB" dirty="0"/>
              <a:t>)</a:t>
            </a:r>
          </a:p>
        </p:txBody>
      </p:sp>
      <p:sp>
        <p:nvSpPr>
          <p:cNvPr id="4" name="Slide Number Placeholder 3"/>
          <p:cNvSpPr>
            <a:spLocks noGrp="1"/>
          </p:cNvSpPr>
          <p:nvPr>
            <p:ph type="sldNum" sz="quarter" idx="5"/>
          </p:nvPr>
        </p:nvSpPr>
        <p:spPr/>
        <p:txBody>
          <a:bodyPr/>
          <a:lstStyle/>
          <a:p>
            <a:fld id="{005B5575-2086-6D40-8F41-2BE14B1A8B35}" type="slidenum">
              <a:rPr lang="en-US" smtClean="0"/>
              <a:t>8</a:t>
            </a:fld>
            <a:endParaRPr lang="en-US"/>
          </a:p>
        </p:txBody>
      </p:sp>
    </p:spTree>
    <p:extLst>
      <p:ext uri="{BB962C8B-B14F-4D97-AF65-F5344CB8AC3E}">
        <p14:creationId xmlns:p14="http://schemas.microsoft.com/office/powerpoint/2010/main" val="198569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403225" y="681038"/>
            <a:ext cx="6051550" cy="34036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1" y="4312202"/>
            <a:ext cx="5486399" cy="408524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C3841"/>
              </a:buClr>
              <a:buSzPct val="25000"/>
              <a:buFont typeface="Calibri"/>
              <a:buNone/>
            </a:pPr>
            <a:endParaRPr sz="1200" b="0" i="0" u="none" strike="noStrike" cap="none" dirty="0">
              <a:solidFill>
                <a:srgbClr val="2C3841"/>
              </a:solidFill>
              <a:latin typeface="Calibri"/>
              <a:ea typeface="Calibri"/>
              <a:cs typeface="Calibri"/>
              <a:sym typeface="Calibri"/>
            </a:endParaRPr>
          </a:p>
        </p:txBody>
      </p:sp>
      <p:sp>
        <p:nvSpPr>
          <p:cNvPr id="236" name="Shape 236"/>
          <p:cNvSpPr txBox="1">
            <a:spLocks noGrp="1"/>
          </p:cNvSpPr>
          <p:nvPr>
            <p:ph type="sldNum" idx="12"/>
          </p:nvPr>
        </p:nvSpPr>
        <p:spPr>
          <a:xfrm>
            <a:off x="3884613" y="8622829"/>
            <a:ext cx="2971799" cy="45391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5855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12.emf"/><Relationship Id="rId4" Type="http://schemas.openxmlformats.org/officeDocument/2006/relationships/image" Target="../media/image11.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6.emf"/><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6.emf"/><Relationship Id="rId4" Type="http://schemas.openxmlformats.org/officeDocument/2006/relationships/image" Target="../media/image9.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6.emf"/><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3.emf"/><Relationship Id="rId4" Type="http://schemas.openxmlformats.org/officeDocument/2006/relationships/image" Target="../media/image1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9" name="Title ">
            <a:extLst>
              <a:ext uri="{FF2B5EF4-FFF2-40B4-BE49-F238E27FC236}">
                <a16:creationId xmlns:a16="http://schemas.microsoft.com/office/drawing/2014/main" id="{B44406BA-ED60-0345-B83D-7F80F42B5082}"/>
              </a:ext>
            </a:extLst>
          </p:cNvPr>
          <p:cNvSpPr>
            <a:spLocks noGrp="1"/>
          </p:cNvSpPr>
          <p:nvPr>
            <p:ph type="ctrTitle" hasCustomPrompt="1"/>
          </p:nvPr>
        </p:nvSpPr>
        <p:spPr>
          <a:xfrm>
            <a:off x="589782" y="1619695"/>
            <a:ext cx="8412306" cy="2919632"/>
          </a:xfrm>
        </p:spPr>
        <p:txBody>
          <a:bodyPr anchor="t"/>
          <a:lstStyle>
            <a:lvl1pPr algn="l">
              <a:defRPr sz="6400" b="1">
                <a:solidFill>
                  <a:schemeClr val="tx1"/>
                </a:solidFill>
              </a:defRPr>
            </a:lvl1pPr>
          </a:lstStyle>
          <a:p>
            <a:r>
              <a:rPr lang="en-US" dirty="0"/>
              <a:t>Master Title</a:t>
            </a:r>
            <a:endParaRPr lang="en-GB" dirty="0"/>
          </a:p>
        </p:txBody>
      </p:sp>
      <p:sp>
        <p:nvSpPr>
          <p:cNvPr id="10" name="Subtitle ">
            <a:extLst>
              <a:ext uri="{FF2B5EF4-FFF2-40B4-BE49-F238E27FC236}">
                <a16:creationId xmlns:a16="http://schemas.microsoft.com/office/drawing/2014/main" id="{73B60FA6-370E-8546-9766-5D6867712DAC}"/>
              </a:ext>
            </a:extLst>
          </p:cNvPr>
          <p:cNvSpPr>
            <a:spLocks noGrp="1"/>
          </p:cNvSpPr>
          <p:nvPr>
            <p:ph type="subTitle" idx="1" hasCustomPrompt="1"/>
          </p:nvPr>
        </p:nvSpPr>
        <p:spPr>
          <a:xfrm>
            <a:off x="589782" y="4782533"/>
            <a:ext cx="8412306" cy="1173509"/>
          </a:xfrm>
        </p:spPr>
        <p:txBody>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pic>
        <p:nvPicPr>
          <p:cNvPr id="7" name="Logo" descr="UAL_Logo_Black_.eps">
            <a:extLst>
              <a:ext uri="{FF2B5EF4-FFF2-40B4-BE49-F238E27FC236}">
                <a16:creationId xmlns:a16="http://schemas.microsoft.com/office/drawing/2014/main" id="{F0336E7F-BEBD-D942-ADF5-C3149A0565C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47707"/>
          <a:stretch/>
        </p:blipFill>
        <p:spPr>
          <a:xfrm>
            <a:off x="591750" y="444428"/>
            <a:ext cx="1492728" cy="780546"/>
          </a:xfrm>
          <a:prstGeom prst="rect">
            <a:avLst/>
          </a:prstGeom>
        </p:spPr>
      </p:pic>
      <p:pic>
        <p:nvPicPr>
          <p:cNvPr id="8" name="The Exchange">
            <a:extLst>
              <a:ext uri="{FF2B5EF4-FFF2-40B4-BE49-F238E27FC236}">
                <a16:creationId xmlns:a16="http://schemas.microsoft.com/office/drawing/2014/main" id="{AD364372-47A7-4945-AF1F-056BAA3A2F49}"/>
              </a:ext>
            </a:extLst>
          </p:cNvPr>
          <p:cNvPicPr>
            <a:picLocks noChangeAspect="1"/>
          </p:cNvPicPr>
          <p:nvPr userDrawn="1"/>
        </p:nvPicPr>
        <p:blipFill>
          <a:blip r:embed="rId3"/>
          <a:stretch>
            <a:fillRect/>
          </a:stretch>
        </p:blipFill>
        <p:spPr>
          <a:xfrm>
            <a:off x="9766759" y="517890"/>
            <a:ext cx="1729206" cy="707084"/>
          </a:xfrm>
          <a:prstGeom prst="rect">
            <a:avLst/>
          </a:prstGeom>
        </p:spPr>
      </p:pic>
      <p:pic>
        <p:nvPicPr>
          <p:cNvPr id="11" name="Brand asset">
            <a:extLst>
              <a:ext uri="{FF2B5EF4-FFF2-40B4-BE49-F238E27FC236}">
                <a16:creationId xmlns:a16="http://schemas.microsoft.com/office/drawing/2014/main" id="{742B4411-310B-0944-8BCB-BE758BA78D5A}"/>
              </a:ext>
            </a:extLst>
          </p:cNvPr>
          <p:cNvPicPr>
            <a:picLocks noChangeAspect="1"/>
          </p:cNvPicPr>
          <p:nvPr userDrawn="1"/>
        </p:nvPicPr>
        <p:blipFill>
          <a:blip r:embed="rId4"/>
          <a:stretch>
            <a:fillRect/>
          </a:stretch>
        </p:blipFill>
        <p:spPr>
          <a:xfrm>
            <a:off x="-3032519" y="1976718"/>
            <a:ext cx="3622301" cy="3622301"/>
          </a:xfrm>
          <a:prstGeom prst="rect">
            <a:avLst/>
          </a:prstGeom>
        </p:spPr>
      </p:pic>
      <p:pic>
        <p:nvPicPr>
          <p:cNvPr id="12" name="Brand asset ">
            <a:extLst>
              <a:ext uri="{FF2B5EF4-FFF2-40B4-BE49-F238E27FC236}">
                <a16:creationId xmlns:a16="http://schemas.microsoft.com/office/drawing/2014/main" id="{507B7BA8-3890-8643-8BDE-3D5827C6ECA5}"/>
              </a:ext>
            </a:extLst>
          </p:cNvPr>
          <p:cNvPicPr>
            <a:picLocks noChangeAspect="1"/>
          </p:cNvPicPr>
          <p:nvPr userDrawn="1"/>
        </p:nvPicPr>
        <p:blipFill>
          <a:blip r:embed="rId5">
            <a:duotone>
              <a:schemeClr val="accent1">
                <a:shade val="45000"/>
                <a:satMod val="135000"/>
              </a:schemeClr>
              <a:prstClr val="white"/>
            </a:duotone>
          </a:blip>
          <a:stretch>
            <a:fillRect/>
          </a:stretch>
        </p:blipFill>
        <p:spPr>
          <a:xfrm>
            <a:off x="7201905" y="-1148621"/>
            <a:ext cx="2028520" cy="2028520"/>
          </a:xfrm>
          <a:prstGeom prst="rect">
            <a:avLst/>
          </a:prstGeom>
        </p:spPr>
      </p:pic>
      <p:pic>
        <p:nvPicPr>
          <p:cNvPr id="14" name="Brand asset ">
            <a:extLst>
              <a:ext uri="{FF2B5EF4-FFF2-40B4-BE49-F238E27FC236}">
                <a16:creationId xmlns:a16="http://schemas.microsoft.com/office/drawing/2014/main" id="{7695F0D8-7CCF-6442-92B1-C4BFE1F9D339}"/>
              </a:ext>
            </a:extLst>
          </p:cNvPr>
          <p:cNvPicPr>
            <a:picLocks noChangeAspect="1"/>
          </p:cNvPicPr>
          <p:nvPr userDrawn="1"/>
        </p:nvPicPr>
        <p:blipFill>
          <a:blip r:embed="rId6"/>
          <a:stretch>
            <a:fillRect/>
          </a:stretch>
        </p:blipFill>
        <p:spPr>
          <a:xfrm>
            <a:off x="7917344" y="5549035"/>
            <a:ext cx="2626162" cy="2617930"/>
          </a:xfrm>
          <a:prstGeom prst="rect">
            <a:avLst/>
          </a:prstGeom>
        </p:spPr>
      </p:pic>
      <p:pic>
        <p:nvPicPr>
          <p:cNvPr id="13" name="Brand asset ">
            <a:extLst>
              <a:ext uri="{FF2B5EF4-FFF2-40B4-BE49-F238E27FC236}">
                <a16:creationId xmlns:a16="http://schemas.microsoft.com/office/drawing/2014/main" id="{9EC3B717-72AD-3041-B2A9-D8099503EF3D}"/>
              </a:ext>
            </a:extLst>
          </p:cNvPr>
          <p:cNvPicPr>
            <a:picLocks noChangeAspect="1"/>
          </p:cNvPicPr>
          <p:nvPr userDrawn="1"/>
        </p:nvPicPr>
        <p:blipFill>
          <a:blip r:embed="rId7"/>
          <a:stretch>
            <a:fillRect/>
          </a:stretch>
        </p:blipFill>
        <p:spPr>
          <a:xfrm>
            <a:off x="8947681" y="4539632"/>
            <a:ext cx="2167212" cy="2167212"/>
          </a:xfrm>
          <a:prstGeom prst="rect">
            <a:avLst/>
          </a:prstGeom>
        </p:spPr>
      </p:pic>
      <p:sp>
        <p:nvSpPr>
          <p:cNvPr id="2" name="TextBox 1"/>
          <p:cNvSpPr txBox="1"/>
          <p:nvPr userDrawn="1"/>
        </p:nvSpPr>
        <p:spPr>
          <a:xfrm>
            <a:off x="496389" y="6148251"/>
            <a:ext cx="7820298" cy="276999"/>
          </a:xfrm>
          <a:prstGeom prst="rect">
            <a:avLst/>
          </a:prstGeom>
          <a:noFill/>
        </p:spPr>
        <p:txBody>
          <a:bodyPr wrap="square" rtlCol="0">
            <a:spAutoFit/>
          </a:bodyPr>
          <a:lstStyle/>
          <a:p>
            <a:r>
              <a:rPr lang="en-GB" sz="1200" b="0" i="0" kern="1200" dirty="0">
                <a:solidFill>
                  <a:schemeClr val="tx1"/>
                </a:solidFill>
                <a:effectLst/>
                <a:latin typeface="Arial" panose="020B0604020202020204" pitchFamily="34" charset="0"/>
                <a:ea typeface="+mn-ea"/>
                <a:cs typeface="Arial" panose="020B0604020202020204" pitchFamily="34" charset="0"/>
              </a:rPr>
              <a:t>Enhancing teaching, learning and careers education in partnership with staff and students</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3109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ictures + Title">
    <p:spTree>
      <p:nvGrpSpPr>
        <p:cNvPr id="1" name=""/>
        <p:cNvGrpSpPr/>
        <p:nvPr/>
      </p:nvGrpSpPr>
      <p:grpSpPr>
        <a:xfrm>
          <a:off x="0" y="0"/>
          <a:ext cx="0" cy="0"/>
          <a:chOff x="0" y="0"/>
          <a:chExt cx="0" cy="0"/>
        </a:xfrm>
      </p:grpSpPr>
      <p:sp>
        <p:nvSpPr>
          <p:cNvPr id="2" name="Title ">
            <a:extLst>
              <a:ext uri="{FF2B5EF4-FFF2-40B4-BE49-F238E27FC236}">
                <a16:creationId xmlns:a16="http://schemas.microsoft.com/office/drawing/2014/main" id="{77A49BB9-88B2-8F4C-9CE9-02F8ED186863}"/>
              </a:ext>
            </a:extLst>
          </p:cNvPr>
          <p:cNvSpPr>
            <a:spLocks noGrp="1"/>
          </p:cNvSpPr>
          <p:nvPr>
            <p:ph type="title"/>
          </p:nvPr>
        </p:nvSpPr>
        <p:spPr/>
        <p:txBody>
          <a:bodyPr/>
          <a:lstStyle/>
          <a:p>
            <a:r>
              <a:rPr lang="en-US"/>
              <a:t>Click to edit Master title style</a:t>
            </a:r>
          </a:p>
        </p:txBody>
      </p:sp>
      <p:sp>
        <p:nvSpPr>
          <p:cNvPr id="12" name="Picture Placeholder">
            <a:extLst>
              <a:ext uri="{FF2B5EF4-FFF2-40B4-BE49-F238E27FC236}">
                <a16:creationId xmlns:a16="http://schemas.microsoft.com/office/drawing/2014/main" id="{2AB42371-C6F9-3B41-99FB-49A4DA396A96}"/>
              </a:ext>
            </a:extLst>
          </p:cNvPr>
          <p:cNvSpPr>
            <a:spLocks noGrp="1"/>
          </p:cNvSpPr>
          <p:nvPr>
            <p:ph type="pic" sz="quarter" idx="15"/>
          </p:nvPr>
        </p:nvSpPr>
        <p:spPr>
          <a:xfrm>
            <a:off x="592139" y="2500313"/>
            <a:ext cx="5365750" cy="3600450"/>
          </a:xfrm>
        </p:spPr>
        <p:txBody>
          <a:bodyPr/>
          <a:lstStyle>
            <a:lvl1pPr marL="0" indent="0">
              <a:buNone/>
              <a:defRPr/>
            </a:lvl1pPr>
          </a:lstStyle>
          <a:p>
            <a:endParaRPr lang="en-US" dirty="0"/>
          </a:p>
        </p:txBody>
      </p:sp>
      <p:sp>
        <p:nvSpPr>
          <p:cNvPr id="14" name="Picture Placeholder 2">
            <a:extLst>
              <a:ext uri="{FF2B5EF4-FFF2-40B4-BE49-F238E27FC236}">
                <a16:creationId xmlns:a16="http://schemas.microsoft.com/office/drawing/2014/main" id="{A99CF235-77E3-7745-AAD5-DDD8C63D6ACE}"/>
              </a:ext>
            </a:extLst>
          </p:cNvPr>
          <p:cNvSpPr>
            <a:spLocks noGrp="1"/>
          </p:cNvSpPr>
          <p:nvPr>
            <p:ph type="pic" sz="quarter" idx="16"/>
          </p:nvPr>
        </p:nvSpPr>
        <p:spPr>
          <a:xfrm>
            <a:off x="6130214" y="2505591"/>
            <a:ext cx="5365750" cy="3600450"/>
          </a:xfrm>
        </p:spPr>
        <p:txBody>
          <a:bodyPr/>
          <a:lstStyle>
            <a:lvl1pPr marL="0" indent="0">
              <a:buNone/>
              <a:defRPr/>
            </a:lvl1pPr>
          </a:lstStyle>
          <a:p>
            <a:endParaRPr lang="en-US" dirty="0"/>
          </a:p>
        </p:txBody>
      </p:sp>
      <p:sp>
        <p:nvSpPr>
          <p:cNvPr id="3" name="Footer Placeholder ">
            <a:extLst>
              <a:ext uri="{FF2B5EF4-FFF2-40B4-BE49-F238E27FC236}">
                <a16:creationId xmlns:a16="http://schemas.microsoft.com/office/drawing/2014/main" id="{4004F22A-1AFD-6041-A665-1A854AC660AE}"/>
              </a:ext>
            </a:extLst>
          </p:cNvPr>
          <p:cNvSpPr>
            <a:spLocks noGrp="1"/>
          </p:cNvSpPr>
          <p:nvPr>
            <p:ph type="ftr" sz="quarter" idx="10"/>
          </p:nvPr>
        </p:nvSpPr>
        <p:spPr/>
        <p:txBody>
          <a:bodyPr/>
          <a:lstStyle/>
          <a:p>
            <a:r>
              <a:rPr lang="en-GB"/>
              <a:t>It’s not about being good with digital technology</a:t>
            </a:r>
            <a:endParaRPr lang="en-GB" dirty="0"/>
          </a:p>
        </p:txBody>
      </p:sp>
      <p:sp>
        <p:nvSpPr>
          <p:cNvPr id="4" name="Slide Number Placeholder ">
            <a:extLst>
              <a:ext uri="{FF2B5EF4-FFF2-40B4-BE49-F238E27FC236}">
                <a16:creationId xmlns:a16="http://schemas.microsoft.com/office/drawing/2014/main" id="{6FEE3FC1-2B88-7843-8A9A-2D4EB69DBD1B}"/>
              </a:ext>
            </a:extLst>
          </p:cNvPr>
          <p:cNvSpPr>
            <a:spLocks noGrp="1"/>
          </p:cNvSpPr>
          <p:nvPr>
            <p:ph type="sldNum" sz="quarter" idx="11"/>
          </p:nvPr>
        </p:nvSpPr>
        <p:spPr/>
        <p:txBody>
          <a:bodyPr/>
          <a:lstStyle/>
          <a:p>
            <a:fld id="{75DCE609-0764-2E4D-8C1E-D04E28B45CD8}" type="slidenum">
              <a:rPr lang="en-US" smtClean="0"/>
              <a:pPr/>
              <a:t>‹#›</a:t>
            </a:fld>
            <a:endParaRPr lang="en-US" dirty="0"/>
          </a:p>
        </p:txBody>
      </p:sp>
      <p:pic>
        <p:nvPicPr>
          <p:cNvPr id="7" name="Logo" descr="UAL_Logo_Black_.eps">
            <a:extLst>
              <a:ext uri="{FF2B5EF4-FFF2-40B4-BE49-F238E27FC236}">
                <a16:creationId xmlns:a16="http://schemas.microsoft.com/office/drawing/2014/main" id="{59F83533-AED4-8C4A-9275-1F61164B93F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47707"/>
          <a:stretch/>
        </p:blipFill>
        <p:spPr>
          <a:xfrm>
            <a:off x="591750" y="444428"/>
            <a:ext cx="1492728" cy="780546"/>
          </a:xfrm>
          <a:prstGeom prst="rect">
            <a:avLst/>
          </a:prstGeom>
        </p:spPr>
      </p:pic>
      <p:pic>
        <p:nvPicPr>
          <p:cNvPr id="8" name="The Exchange">
            <a:extLst>
              <a:ext uri="{FF2B5EF4-FFF2-40B4-BE49-F238E27FC236}">
                <a16:creationId xmlns:a16="http://schemas.microsoft.com/office/drawing/2014/main" id="{F8EA5A45-7F36-0943-9AED-76A698BF4E07}"/>
              </a:ext>
            </a:extLst>
          </p:cNvPr>
          <p:cNvPicPr>
            <a:picLocks noChangeAspect="1"/>
          </p:cNvPicPr>
          <p:nvPr userDrawn="1"/>
        </p:nvPicPr>
        <p:blipFill>
          <a:blip r:embed="rId3"/>
          <a:stretch>
            <a:fillRect/>
          </a:stretch>
        </p:blipFill>
        <p:spPr>
          <a:xfrm>
            <a:off x="9766759" y="517890"/>
            <a:ext cx="1729206" cy="707084"/>
          </a:xfrm>
          <a:prstGeom prst="rect">
            <a:avLst/>
          </a:prstGeom>
        </p:spPr>
      </p:pic>
      <p:pic>
        <p:nvPicPr>
          <p:cNvPr id="10" name="Brand asset">
            <a:extLst>
              <a:ext uri="{FF2B5EF4-FFF2-40B4-BE49-F238E27FC236}">
                <a16:creationId xmlns:a16="http://schemas.microsoft.com/office/drawing/2014/main" id="{1F3DA5CE-C401-7A42-80B8-F1114649A760}"/>
              </a:ext>
            </a:extLst>
          </p:cNvPr>
          <p:cNvPicPr>
            <a:picLocks noChangeAspect="1"/>
          </p:cNvPicPr>
          <p:nvPr userDrawn="1"/>
        </p:nvPicPr>
        <p:blipFill>
          <a:blip r:embed="rId4">
            <a:alphaModFix amt="50000"/>
          </a:blip>
          <a:stretch>
            <a:fillRect/>
          </a:stretch>
        </p:blipFill>
        <p:spPr>
          <a:xfrm>
            <a:off x="10633240" y="5908840"/>
            <a:ext cx="1898320" cy="1898320"/>
          </a:xfrm>
          <a:prstGeom prst="rect">
            <a:avLst/>
          </a:prstGeom>
        </p:spPr>
      </p:pic>
      <p:pic>
        <p:nvPicPr>
          <p:cNvPr id="13" name="Brand asset">
            <a:extLst>
              <a:ext uri="{FF2B5EF4-FFF2-40B4-BE49-F238E27FC236}">
                <a16:creationId xmlns:a16="http://schemas.microsoft.com/office/drawing/2014/main" id="{3DDCD7CA-8A57-624D-87ED-1DA198F10853}"/>
              </a:ext>
            </a:extLst>
          </p:cNvPr>
          <p:cNvPicPr>
            <a:picLocks noChangeAspect="1"/>
          </p:cNvPicPr>
          <p:nvPr userDrawn="1"/>
        </p:nvPicPr>
        <p:blipFill>
          <a:blip r:embed="rId5"/>
          <a:stretch>
            <a:fillRect/>
          </a:stretch>
        </p:blipFill>
        <p:spPr>
          <a:xfrm>
            <a:off x="4985141" y="-1238852"/>
            <a:ext cx="2815834" cy="2815834"/>
          </a:xfrm>
          <a:prstGeom prst="rect">
            <a:avLst/>
          </a:prstGeom>
        </p:spPr>
      </p:pic>
    </p:spTree>
    <p:extLst>
      <p:ext uri="{BB962C8B-B14F-4D97-AF65-F5344CB8AC3E}">
        <p14:creationId xmlns:p14="http://schemas.microsoft.com/office/powerpoint/2010/main" val="1495325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12" name="Picture Placeholder">
            <a:extLst>
              <a:ext uri="{FF2B5EF4-FFF2-40B4-BE49-F238E27FC236}">
                <a16:creationId xmlns:a16="http://schemas.microsoft.com/office/drawing/2014/main" id="{2AB42371-C6F9-3B41-99FB-49A4DA396A96}"/>
              </a:ext>
            </a:extLst>
          </p:cNvPr>
          <p:cNvSpPr>
            <a:spLocks noGrp="1"/>
          </p:cNvSpPr>
          <p:nvPr>
            <p:ph type="pic" sz="quarter" idx="15"/>
          </p:nvPr>
        </p:nvSpPr>
        <p:spPr>
          <a:xfrm>
            <a:off x="592138" y="1704775"/>
            <a:ext cx="5380037" cy="4395988"/>
          </a:xfrm>
        </p:spPr>
        <p:txBody>
          <a:bodyPr/>
          <a:lstStyle>
            <a:lvl1pPr marL="0" indent="0">
              <a:buNone/>
              <a:defRPr/>
            </a:lvl1pPr>
          </a:lstStyle>
          <a:p>
            <a:endParaRPr lang="en-US" dirty="0"/>
          </a:p>
        </p:txBody>
      </p:sp>
      <p:sp>
        <p:nvSpPr>
          <p:cNvPr id="9" name="Picture Placeholder 2">
            <a:extLst>
              <a:ext uri="{FF2B5EF4-FFF2-40B4-BE49-F238E27FC236}">
                <a16:creationId xmlns:a16="http://schemas.microsoft.com/office/drawing/2014/main" id="{21BB65A3-6FE8-C140-99C3-09D28D56DB50}"/>
              </a:ext>
            </a:extLst>
          </p:cNvPr>
          <p:cNvSpPr>
            <a:spLocks noGrp="1"/>
          </p:cNvSpPr>
          <p:nvPr>
            <p:ph type="pic" sz="quarter" idx="16"/>
          </p:nvPr>
        </p:nvSpPr>
        <p:spPr>
          <a:xfrm>
            <a:off x="6115928" y="1720921"/>
            <a:ext cx="5380037" cy="4395988"/>
          </a:xfrm>
        </p:spPr>
        <p:txBody>
          <a:bodyPr/>
          <a:lstStyle>
            <a:lvl1pPr marL="0" indent="0">
              <a:buNone/>
              <a:defRPr/>
            </a:lvl1pPr>
          </a:lstStyle>
          <a:p>
            <a:endParaRPr lang="en-US" dirty="0"/>
          </a:p>
        </p:txBody>
      </p:sp>
      <p:sp>
        <p:nvSpPr>
          <p:cNvPr id="3" name="Footer Placeholder ">
            <a:extLst>
              <a:ext uri="{FF2B5EF4-FFF2-40B4-BE49-F238E27FC236}">
                <a16:creationId xmlns:a16="http://schemas.microsoft.com/office/drawing/2014/main" id="{4004F22A-1AFD-6041-A665-1A854AC660AE}"/>
              </a:ext>
            </a:extLst>
          </p:cNvPr>
          <p:cNvSpPr>
            <a:spLocks noGrp="1"/>
          </p:cNvSpPr>
          <p:nvPr>
            <p:ph type="ftr" sz="quarter" idx="10"/>
          </p:nvPr>
        </p:nvSpPr>
        <p:spPr/>
        <p:txBody>
          <a:bodyPr/>
          <a:lstStyle/>
          <a:p>
            <a:r>
              <a:rPr lang="en-GB"/>
              <a:t>It’s not about being good with digital technology</a:t>
            </a:r>
            <a:endParaRPr lang="en-GB" dirty="0"/>
          </a:p>
        </p:txBody>
      </p:sp>
      <p:sp>
        <p:nvSpPr>
          <p:cNvPr id="4" name="Slide Number Placeholder ">
            <a:extLst>
              <a:ext uri="{FF2B5EF4-FFF2-40B4-BE49-F238E27FC236}">
                <a16:creationId xmlns:a16="http://schemas.microsoft.com/office/drawing/2014/main" id="{6FEE3FC1-2B88-7843-8A9A-2D4EB69DBD1B}"/>
              </a:ext>
            </a:extLst>
          </p:cNvPr>
          <p:cNvSpPr>
            <a:spLocks noGrp="1"/>
          </p:cNvSpPr>
          <p:nvPr>
            <p:ph type="sldNum" sz="quarter" idx="11"/>
          </p:nvPr>
        </p:nvSpPr>
        <p:spPr/>
        <p:txBody>
          <a:bodyPr/>
          <a:lstStyle/>
          <a:p>
            <a:fld id="{75DCE609-0764-2E4D-8C1E-D04E28B45CD8}" type="slidenum">
              <a:rPr lang="en-US" smtClean="0"/>
              <a:pPr/>
              <a:t>‹#›</a:t>
            </a:fld>
            <a:endParaRPr lang="en-US" dirty="0"/>
          </a:p>
        </p:txBody>
      </p:sp>
      <p:pic>
        <p:nvPicPr>
          <p:cNvPr id="7" name="Logo" descr="UAL_Logo_Black_.eps">
            <a:extLst>
              <a:ext uri="{FF2B5EF4-FFF2-40B4-BE49-F238E27FC236}">
                <a16:creationId xmlns:a16="http://schemas.microsoft.com/office/drawing/2014/main" id="{59F83533-AED4-8C4A-9275-1F61164B93F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47707"/>
          <a:stretch/>
        </p:blipFill>
        <p:spPr>
          <a:xfrm>
            <a:off x="591750" y="444428"/>
            <a:ext cx="1492728" cy="780546"/>
          </a:xfrm>
          <a:prstGeom prst="rect">
            <a:avLst/>
          </a:prstGeom>
        </p:spPr>
      </p:pic>
      <p:pic>
        <p:nvPicPr>
          <p:cNvPr id="8" name="The Exchange">
            <a:extLst>
              <a:ext uri="{FF2B5EF4-FFF2-40B4-BE49-F238E27FC236}">
                <a16:creationId xmlns:a16="http://schemas.microsoft.com/office/drawing/2014/main" id="{F8EA5A45-7F36-0943-9AED-76A698BF4E07}"/>
              </a:ext>
            </a:extLst>
          </p:cNvPr>
          <p:cNvPicPr>
            <a:picLocks noChangeAspect="1"/>
          </p:cNvPicPr>
          <p:nvPr userDrawn="1"/>
        </p:nvPicPr>
        <p:blipFill>
          <a:blip r:embed="rId3"/>
          <a:stretch>
            <a:fillRect/>
          </a:stretch>
        </p:blipFill>
        <p:spPr>
          <a:xfrm>
            <a:off x="9766759" y="517890"/>
            <a:ext cx="1729206" cy="707084"/>
          </a:xfrm>
          <a:prstGeom prst="rect">
            <a:avLst/>
          </a:prstGeom>
        </p:spPr>
      </p:pic>
      <p:pic>
        <p:nvPicPr>
          <p:cNvPr id="10" name="Brand asset">
            <a:extLst>
              <a:ext uri="{FF2B5EF4-FFF2-40B4-BE49-F238E27FC236}">
                <a16:creationId xmlns:a16="http://schemas.microsoft.com/office/drawing/2014/main" id="{1F3DA5CE-C401-7A42-80B8-F1114649A760}"/>
              </a:ext>
            </a:extLst>
          </p:cNvPr>
          <p:cNvPicPr>
            <a:picLocks noChangeAspect="1"/>
          </p:cNvPicPr>
          <p:nvPr userDrawn="1"/>
        </p:nvPicPr>
        <p:blipFill>
          <a:blip r:embed="rId4">
            <a:alphaModFix amt="50000"/>
          </a:blip>
          <a:stretch>
            <a:fillRect/>
          </a:stretch>
        </p:blipFill>
        <p:spPr>
          <a:xfrm>
            <a:off x="10633240" y="5908840"/>
            <a:ext cx="1898320" cy="1898320"/>
          </a:xfrm>
          <a:prstGeom prst="rect">
            <a:avLst/>
          </a:prstGeom>
        </p:spPr>
      </p:pic>
      <p:pic>
        <p:nvPicPr>
          <p:cNvPr id="13" name="Brand asset">
            <a:extLst>
              <a:ext uri="{FF2B5EF4-FFF2-40B4-BE49-F238E27FC236}">
                <a16:creationId xmlns:a16="http://schemas.microsoft.com/office/drawing/2014/main" id="{3DDCD7CA-8A57-624D-87ED-1DA198F10853}"/>
              </a:ext>
            </a:extLst>
          </p:cNvPr>
          <p:cNvPicPr>
            <a:picLocks noChangeAspect="1"/>
          </p:cNvPicPr>
          <p:nvPr userDrawn="1"/>
        </p:nvPicPr>
        <p:blipFill>
          <a:blip r:embed="rId5"/>
          <a:stretch>
            <a:fillRect/>
          </a:stretch>
        </p:blipFill>
        <p:spPr>
          <a:xfrm>
            <a:off x="4985141" y="-1238852"/>
            <a:ext cx="2815834" cy="2815834"/>
          </a:xfrm>
          <a:prstGeom prst="rect">
            <a:avLst/>
          </a:prstGeom>
        </p:spPr>
      </p:pic>
    </p:spTree>
    <p:extLst>
      <p:ext uri="{BB962C8B-B14F-4D97-AF65-F5344CB8AC3E}">
        <p14:creationId xmlns:p14="http://schemas.microsoft.com/office/powerpoint/2010/main" val="856533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Pictures + Title">
    <p:spTree>
      <p:nvGrpSpPr>
        <p:cNvPr id="1" name=""/>
        <p:cNvGrpSpPr/>
        <p:nvPr/>
      </p:nvGrpSpPr>
      <p:grpSpPr>
        <a:xfrm>
          <a:off x="0" y="0"/>
          <a:ext cx="0" cy="0"/>
          <a:chOff x="0" y="0"/>
          <a:chExt cx="0" cy="0"/>
        </a:xfrm>
      </p:grpSpPr>
      <p:sp>
        <p:nvSpPr>
          <p:cNvPr id="2" name="Title ">
            <a:extLst>
              <a:ext uri="{FF2B5EF4-FFF2-40B4-BE49-F238E27FC236}">
                <a16:creationId xmlns:a16="http://schemas.microsoft.com/office/drawing/2014/main" id="{2EC6ABC9-3AAA-BF43-8B18-1572AB301064}"/>
              </a:ext>
            </a:extLst>
          </p:cNvPr>
          <p:cNvSpPr>
            <a:spLocks noGrp="1"/>
          </p:cNvSpPr>
          <p:nvPr>
            <p:ph type="title"/>
          </p:nvPr>
        </p:nvSpPr>
        <p:spPr/>
        <p:txBody>
          <a:bodyPr/>
          <a:lstStyle/>
          <a:p>
            <a:r>
              <a:rPr lang="en-US"/>
              <a:t>Click to edit Master title style</a:t>
            </a:r>
          </a:p>
        </p:txBody>
      </p:sp>
      <p:sp>
        <p:nvSpPr>
          <p:cNvPr id="12" name="Picture Placeholder">
            <a:extLst>
              <a:ext uri="{FF2B5EF4-FFF2-40B4-BE49-F238E27FC236}">
                <a16:creationId xmlns:a16="http://schemas.microsoft.com/office/drawing/2014/main" id="{2AB42371-C6F9-3B41-99FB-49A4DA396A96}"/>
              </a:ext>
            </a:extLst>
          </p:cNvPr>
          <p:cNvSpPr>
            <a:spLocks noGrp="1"/>
          </p:cNvSpPr>
          <p:nvPr>
            <p:ph type="pic" sz="quarter" idx="15"/>
          </p:nvPr>
        </p:nvSpPr>
        <p:spPr>
          <a:xfrm>
            <a:off x="592139" y="2500313"/>
            <a:ext cx="5365750" cy="1714500"/>
          </a:xfrm>
        </p:spPr>
        <p:txBody>
          <a:bodyPr/>
          <a:lstStyle>
            <a:lvl1pPr marL="0" indent="0">
              <a:buNone/>
              <a:defRPr/>
            </a:lvl1pPr>
          </a:lstStyle>
          <a:p>
            <a:endParaRPr lang="en-US" dirty="0"/>
          </a:p>
        </p:txBody>
      </p:sp>
      <p:sp>
        <p:nvSpPr>
          <p:cNvPr id="11" name="Picture Placeholder 2">
            <a:extLst>
              <a:ext uri="{FF2B5EF4-FFF2-40B4-BE49-F238E27FC236}">
                <a16:creationId xmlns:a16="http://schemas.microsoft.com/office/drawing/2014/main" id="{06EDDFB0-0572-744E-89B4-9805BBC24A6F}"/>
              </a:ext>
            </a:extLst>
          </p:cNvPr>
          <p:cNvSpPr>
            <a:spLocks noGrp="1"/>
          </p:cNvSpPr>
          <p:nvPr>
            <p:ph type="pic" sz="quarter" idx="17"/>
          </p:nvPr>
        </p:nvSpPr>
        <p:spPr>
          <a:xfrm>
            <a:off x="592139" y="4398963"/>
            <a:ext cx="5365750" cy="1714500"/>
          </a:xfrm>
        </p:spPr>
        <p:txBody>
          <a:bodyPr/>
          <a:lstStyle>
            <a:lvl1pPr marL="0" indent="0">
              <a:buNone/>
              <a:defRPr/>
            </a:lvl1pPr>
          </a:lstStyle>
          <a:p>
            <a:endParaRPr lang="en-US" dirty="0"/>
          </a:p>
        </p:txBody>
      </p:sp>
      <p:sp>
        <p:nvSpPr>
          <p:cNvPr id="14" name="Picture Placeholder 3">
            <a:extLst>
              <a:ext uri="{FF2B5EF4-FFF2-40B4-BE49-F238E27FC236}">
                <a16:creationId xmlns:a16="http://schemas.microsoft.com/office/drawing/2014/main" id="{A99CF235-77E3-7745-AAD5-DDD8C63D6ACE}"/>
              </a:ext>
            </a:extLst>
          </p:cNvPr>
          <p:cNvSpPr>
            <a:spLocks noGrp="1"/>
          </p:cNvSpPr>
          <p:nvPr>
            <p:ph type="pic" sz="quarter" idx="16"/>
          </p:nvPr>
        </p:nvSpPr>
        <p:spPr>
          <a:xfrm>
            <a:off x="6130214" y="2505591"/>
            <a:ext cx="5365750" cy="3600450"/>
          </a:xfrm>
        </p:spPr>
        <p:txBody>
          <a:bodyPr/>
          <a:lstStyle>
            <a:lvl1pPr marL="0" indent="0">
              <a:buNone/>
              <a:defRPr/>
            </a:lvl1pPr>
          </a:lstStyle>
          <a:p>
            <a:endParaRPr lang="en-US" dirty="0"/>
          </a:p>
        </p:txBody>
      </p:sp>
      <p:sp>
        <p:nvSpPr>
          <p:cNvPr id="3" name="Footer Placeholder ">
            <a:extLst>
              <a:ext uri="{FF2B5EF4-FFF2-40B4-BE49-F238E27FC236}">
                <a16:creationId xmlns:a16="http://schemas.microsoft.com/office/drawing/2014/main" id="{4004F22A-1AFD-6041-A665-1A854AC660AE}"/>
              </a:ext>
            </a:extLst>
          </p:cNvPr>
          <p:cNvSpPr>
            <a:spLocks noGrp="1"/>
          </p:cNvSpPr>
          <p:nvPr>
            <p:ph type="ftr" sz="quarter" idx="10"/>
          </p:nvPr>
        </p:nvSpPr>
        <p:spPr/>
        <p:txBody>
          <a:bodyPr/>
          <a:lstStyle/>
          <a:p>
            <a:r>
              <a:rPr lang="en-GB"/>
              <a:t>It’s not about being good with digital technology</a:t>
            </a:r>
            <a:endParaRPr lang="en-GB" dirty="0"/>
          </a:p>
        </p:txBody>
      </p:sp>
      <p:sp>
        <p:nvSpPr>
          <p:cNvPr id="4" name="Slide Number Placeholder ">
            <a:extLst>
              <a:ext uri="{FF2B5EF4-FFF2-40B4-BE49-F238E27FC236}">
                <a16:creationId xmlns:a16="http://schemas.microsoft.com/office/drawing/2014/main" id="{6FEE3FC1-2B88-7843-8A9A-2D4EB69DBD1B}"/>
              </a:ext>
            </a:extLst>
          </p:cNvPr>
          <p:cNvSpPr>
            <a:spLocks noGrp="1"/>
          </p:cNvSpPr>
          <p:nvPr>
            <p:ph type="sldNum" sz="quarter" idx="11"/>
          </p:nvPr>
        </p:nvSpPr>
        <p:spPr/>
        <p:txBody>
          <a:bodyPr/>
          <a:lstStyle/>
          <a:p>
            <a:fld id="{75DCE609-0764-2E4D-8C1E-D04E28B45CD8}" type="slidenum">
              <a:rPr lang="en-US" smtClean="0"/>
              <a:pPr/>
              <a:t>‹#›</a:t>
            </a:fld>
            <a:endParaRPr lang="en-US" dirty="0"/>
          </a:p>
        </p:txBody>
      </p:sp>
      <p:pic>
        <p:nvPicPr>
          <p:cNvPr id="7" name="Logo" descr="UAL_Logo_Black_.eps">
            <a:extLst>
              <a:ext uri="{FF2B5EF4-FFF2-40B4-BE49-F238E27FC236}">
                <a16:creationId xmlns:a16="http://schemas.microsoft.com/office/drawing/2014/main" id="{59F83533-AED4-8C4A-9275-1F61164B93F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47707"/>
          <a:stretch/>
        </p:blipFill>
        <p:spPr>
          <a:xfrm>
            <a:off x="591750" y="444428"/>
            <a:ext cx="1492728" cy="780546"/>
          </a:xfrm>
          <a:prstGeom prst="rect">
            <a:avLst/>
          </a:prstGeom>
        </p:spPr>
      </p:pic>
      <p:pic>
        <p:nvPicPr>
          <p:cNvPr id="8" name="The Exchange">
            <a:extLst>
              <a:ext uri="{FF2B5EF4-FFF2-40B4-BE49-F238E27FC236}">
                <a16:creationId xmlns:a16="http://schemas.microsoft.com/office/drawing/2014/main" id="{F8EA5A45-7F36-0943-9AED-76A698BF4E07}"/>
              </a:ext>
            </a:extLst>
          </p:cNvPr>
          <p:cNvPicPr>
            <a:picLocks noChangeAspect="1"/>
          </p:cNvPicPr>
          <p:nvPr userDrawn="1"/>
        </p:nvPicPr>
        <p:blipFill>
          <a:blip r:embed="rId3"/>
          <a:stretch>
            <a:fillRect/>
          </a:stretch>
        </p:blipFill>
        <p:spPr>
          <a:xfrm>
            <a:off x="9766759" y="517890"/>
            <a:ext cx="1729206" cy="707084"/>
          </a:xfrm>
          <a:prstGeom prst="rect">
            <a:avLst/>
          </a:prstGeom>
        </p:spPr>
      </p:pic>
      <p:pic>
        <p:nvPicPr>
          <p:cNvPr id="10" name="Brand asset">
            <a:extLst>
              <a:ext uri="{FF2B5EF4-FFF2-40B4-BE49-F238E27FC236}">
                <a16:creationId xmlns:a16="http://schemas.microsoft.com/office/drawing/2014/main" id="{1F3DA5CE-C401-7A42-80B8-F1114649A760}"/>
              </a:ext>
            </a:extLst>
          </p:cNvPr>
          <p:cNvPicPr>
            <a:picLocks noChangeAspect="1"/>
          </p:cNvPicPr>
          <p:nvPr userDrawn="1"/>
        </p:nvPicPr>
        <p:blipFill>
          <a:blip r:embed="rId4">
            <a:alphaModFix amt="50000"/>
          </a:blip>
          <a:stretch>
            <a:fillRect/>
          </a:stretch>
        </p:blipFill>
        <p:spPr>
          <a:xfrm>
            <a:off x="10633240" y="5908840"/>
            <a:ext cx="1898320" cy="1898320"/>
          </a:xfrm>
          <a:prstGeom prst="rect">
            <a:avLst/>
          </a:prstGeom>
        </p:spPr>
      </p:pic>
      <p:pic>
        <p:nvPicPr>
          <p:cNvPr id="13" name="Brand asset">
            <a:extLst>
              <a:ext uri="{FF2B5EF4-FFF2-40B4-BE49-F238E27FC236}">
                <a16:creationId xmlns:a16="http://schemas.microsoft.com/office/drawing/2014/main" id="{3DDCD7CA-8A57-624D-87ED-1DA198F10853}"/>
              </a:ext>
            </a:extLst>
          </p:cNvPr>
          <p:cNvPicPr>
            <a:picLocks noChangeAspect="1"/>
          </p:cNvPicPr>
          <p:nvPr userDrawn="1"/>
        </p:nvPicPr>
        <p:blipFill>
          <a:blip r:embed="rId5"/>
          <a:stretch>
            <a:fillRect/>
          </a:stretch>
        </p:blipFill>
        <p:spPr>
          <a:xfrm>
            <a:off x="4985141" y="-1238852"/>
            <a:ext cx="2815834" cy="2815834"/>
          </a:xfrm>
          <a:prstGeom prst="rect">
            <a:avLst/>
          </a:prstGeom>
        </p:spPr>
      </p:pic>
    </p:spTree>
    <p:extLst>
      <p:ext uri="{BB962C8B-B14F-4D97-AF65-F5344CB8AC3E}">
        <p14:creationId xmlns:p14="http://schemas.microsoft.com/office/powerpoint/2010/main" val="3336924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12" name="Picture Placeholder">
            <a:extLst>
              <a:ext uri="{FF2B5EF4-FFF2-40B4-BE49-F238E27FC236}">
                <a16:creationId xmlns:a16="http://schemas.microsoft.com/office/drawing/2014/main" id="{2AB42371-C6F9-3B41-99FB-49A4DA396A96}"/>
              </a:ext>
            </a:extLst>
          </p:cNvPr>
          <p:cNvSpPr>
            <a:spLocks noGrp="1"/>
          </p:cNvSpPr>
          <p:nvPr>
            <p:ph type="pic" sz="quarter" idx="15"/>
          </p:nvPr>
        </p:nvSpPr>
        <p:spPr>
          <a:xfrm>
            <a:off x="592138" y="1704775"/>
            <a:ext cx="5380037" cy="2135042"/>
          </a:xfrm>
        </p:spPr>
        <p:txBody>
          <a:bodyPr/>
          <a:lstStyle>
            <a:lvl1pPr marL="0" indent="0">
              <a:buNone/>
              <a:defRPr/>
            </a:lvl1pPr>
          </a:lstStyle>
          <a:p>
            <a:endParaRPr lang="en-US" dirty="0"/>
          </a:p>
        </p:txBody>
      </p:sp>
      <p:sp>
        <p:nvSpPr>
          <p:cNvPr id="11" name="Picture Placeholder 2">
            <a:extLst>
              <a:ext uri="{FF2B5EF4-FFF2-40B4-BE49-F238E27FC236}">
                <a16:creationId xmlns:a16="http://schemas.microsoft.com/office/drawing/2014/main" id="{DD877EF9-540A-0F41-B933-13C13F459FD9}"/>
              </a:ext>
            </a:extLst>
          </p:cNvPr>
          <p:cNvSpPr>
            <a:spLocks noGrp="1"/>
          </p:cNvSpPr>
          <p:nvPr>
            <p:ph type="pic" sz="quarter" idx="17"/>
          </p:nvPr>
        </p:nvSpPr>
        <p:spPr>
          <a:xfrm>
            <a:off x="591750" y="3967610"/>
            <a:ext cx="5380037" cy="2135042"/>
          </a:xfrm>
        </p:spPr>
        <p:txBody>
          <a:bodyPr/>
          <a:lstStyle>
            <a:lvl1pPr marL="0" indent="0">
              <a:buNone/>
              <a:defRPr/>
            </a:lvl1pPr>
          </a:lstStyle>
          <a:p>
            <a:endParaRPr lang="en-US" dirty="0"/>
          </a:p>
        </p:txBody>
      </p:sp>
      <p:sp>
        <p:nvSpPr>
          <p:cNvPr id="14" name="Picture Placeholder 3">
            <a:extLst>
              <a:ext uri="{FF2B5EF4-FFF2-40B4-BE49-F238E27FC236}">
                <a16:creationId xmlns:a16="http://schemas.microsoft.com/office/drawing/2014/main" id="{F6FDCC96-31E2-3E44-A93B-C95E3F4097E8}"/>
              </a:ext>
            </a:extLst>
          </p:cNvPr>
          <p:cNvSpPr>
            <a:spLocks noGrp="1"/>
          </p:cNvSpPr>
          <p:nvPr>
            <p:ph type="pic" sz="quarter" idx="18"/>
          </p:nvPr>
        </p:nvSpPr>
        <p:spPr>
          <a:xfrm>
            <a:off x="6115928" y="1704775"/>
            <a:ext cx="5380425" cy="2135042"/>
          </a:xfrm>
        </p:spPr>
        <p:txBody>
          <a:bodyPr/>
          <a:lstStyle>
            <a:lvl1pPr marL="0" indent="0">
              <a:buNone/>
              <a:defRPr/>
            </a:lvl1pPr>
          </a:lstStyle>
          <a:p>
            <a:endParaRPr lang="en-US" dirty="0"/>
          </a:p>
        </p:txBody>
      </p:sp>
      <p:sp>
        <p:nvSpPr>
          <p:cNvPr id="15" name="Picture Placeholder 4">
            <a:extLst>
              <a:ext uri="{FF2B5EF4-FFF2-40B4-BE49-F238E27FC236}">
                <a16:creationId xmlns:a16="http://schemas.microsoft.com/office/drawing/2014/main" id="{6F4476BF-F2A9-7F4D-8D40-89767A7C0B13}"/>
              </a:ext>
            </a:extLst>
          </p:cNvPr>
          <p:cNvSpPr>
            <a:spLocks noGrp="1"/>
          </p:cNvSpPr>
          <p:nvPr>
            <p:ph type="pic" sz="quarter" idx="19"/>
          </p:nvPr>
        </p:nvSpPr>
        <p:spPr>
          <a:xfrm>
            <a:off x="6115540" y="3967610"/>
            <a:ext cx="5380425" cy="2135042"/>
          </a:xfrm>
        </p:spPr>
        <p:txBody>
          <a:bodyPr/>
          <a:lstStyle>
            <a:lvl1pPr marL="0" indent="0">
              <a:buNone/>
              <a:defRPr/>
            </a:lvl1pPr>
          </a:lstStyle>
          <a:p>
            <a:endParaRPr lang="en-US" dirty="0"/>
          </a:p>
        </p:txBody>
      </p:sp>
      <p:sp>
        <p:nvSpPr>
          <p:cNvPr id="3" name="Footer Placeholder ">
            <a:extLst>
              <a:ext uri="{FF2B5EF4-FFF2-40B4-BE49-F238E27FC236}">
                <a16:creationId xmlns:a16="http://schemas.microsoft.com/office/drawing/2014/main" id="{4004F22A-1AFD-6041-A665-1A854AC660AE}"/>
              </a:ext>
            </a:extLst>
          </p:cNvPr>
          <p:cNvSpPr>
            <a:spLocks noGrp="1"/>
          </p:cNvSpPr>
          <p:nvPr>
            <p:ph type="ftr" sz="quarter" idx="10"/>
          </p:nvPr>
        </p:nvSpPr>
        <p:spPr/>
        <p:txBody>
          <a:bodyPr/>
          <a:lstStyle/>
          <a:p>
            <a:r>
              <a:rPr lang="en-GB"/>
              <a:t>It’s not about being good with digital technology</a:t>
            </a:r>
            <a:endParaRPr lang="en-GB" dirty="0"/>
          </a:p>
        </p:txBody>
      </p:sp>
      <p:sp>
        <p:nvSpPr>
          <p:cNvPr id="4" name="Slide Number Placeholder ">
            <a:extLst>
              <a:ext uri="{FF2B5EF4-FFF2-40B4-BE49-F238E27FC236}">
                <a16:creationId xmlns:a16="http://schemas.microsoft.com/office/drawing/2014/main" id="{6FEE3FC1-2B88-7843-8A9A-2D4EB69DBD1B}"/>
              </a:ext>
            </a:extLst>
          </p:cNvPr>
          <p:cNvSpPr>
            <a:spLocks noGrp="1"/>
          </p:cNvSpPr>
          <p:nvPr>
            <p:ph type="sldNum" sz="quarter" idx="11"/>
          </p:nvPr>
        </p:nvSpPr>
        <p:spPr/>
        <p:txBody>
          <a:bodyPr/>
          <a:lstStyle/>
          <a:p>
            <a:fld id="{75DCE609-0764-2E4D-8C1E-D04E28B45CD8}" type="slidenum">
              <a:rPr lang="en-US" smtClean="0"/>
              <a:pPr/>
              <a:t>‹#›</a:t>
            </a:fld>
            <a:endParaRPr lang="en-US" dirty="0"/>
          </a:p>
        </p:txBody>
      </p:sp>
      <p:pic>
        <p:nvPicPr>
          <p:cNvPr id="7" name="Logo" descr="UAL_Logo_Black_.eps">
            <a:extLst>
              <a:ext uri="{FF2B5EF4-FFF2-40B4-BE49-F238E27FC236}">
                <a16:creationId xmlns:a16="http://schemas.microsoft.com/office/drawing/2014/main" id="{59F83533-AED4-8C4A-9275-1F61164B93F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47707"/>
          <a:stretch/>
        </p:blipFill>
        <p:spPr>
          <a:xfrm>
            <a:off x="591750" y="444428"/>
            <a:ext cx="1492728" cy="780546"/>
          </a:xfrm>
          <a:prstGeom prst="rect">
            <a:avLst/>
          </a:prstGeom>
        </p:spPr>
      </p:pic>
      <p:pic>
        <p:nvPicPr>
          <p:cNvPr id="8" name="The Exchange">
            <a:extLst>
              <a:ext uri="{FF2B5EF4-FFF2-40B4-BE49-F238E27FC236}">
                <a16:creationId xmlns:a16="http://schemas.microsoft.com/office/drawing/2014/main" id="{F8EA5A45-7F36-0943-9AED-76A698BF4E07}"/>
              </a:ext>
            </a:extLst>
          </p:cNvPr>
          <p:cNvPicPr>
            <a:picLocks noChangeAspect="1"/>
          </p:cNvPicPr>
          <p:nvPr userDrawn="1"/>
        </p:nvPicPr>
        <p:blipFill>
          <a:blip r:embed="rId3"/>
          <a:stretch>
            <a:fillRect/>
          </a:stretch>
        </p:blipFill>
        <p:spPr>
          <a:xfrm>
            <a:off x="9766759" y="517890"/>
            <a:ext cx="1729206" cy="707084"/>
          </a:xfrm>
          <a:prstGeom prst="rect">
            <a:avLst/>
          </a:prstGeom>
        </p:spPr>
      </p:pic>
      <p:pic>
        <p:nvPicPr>
          <p:cNvPr id="10" name="Brand asset">
            <a:extLst>
              <a:ext uri="{FF2B5EF4-FFF2-40B4-BE49-F238E27FC236}">
                <a16:creationId xmlns:a16="http://schemas.microsoft.com/office/drawing/2014/main" id="{1F3DA5CE-C401-7A42-80B8-F1114649A760}"/>
              </a:ext>
            </a:extLst>
          </p:cNvPr>
          <p:cNvPicPr>
            <a:picLocks noChangeAspect="1"/>
          </p:cNvPicPr>
          <p:nvPr userDrawn="1"/>
        </p:nvPicPr>
        <p:blipFill>
          <a:blip r:embed="rId4">
            <a:alphaModFix amt="50000"/>
          </a:blip>
          <a:stretch>
            <a:fillRect/>
          </a:stretch>
        </p:blipFill>
        <p:spPr>
          <a:xfrm>
            <a:off x="10633240" y="5908840"/>
            <a:ext cx="1898320" cy="1898320"/>
          </a:xfrm>
          <a:prstGeom prst="rect">
            <a:avLst/>
          </a:prstGeom>
        </p:spPr>
      </p:pic>
      <p:pic>
        <p:nvPicPr>
          <p:cNvPr id="13" name="Brand asset">
            <a:extLst>
              <a:ext uri="{FF2B5EF4-FFF2-40B4-BE49-F238E27FC236}">
                <a16:creationId xmlns:a16="http://schemas.microsoft.com/office/drawing/2014/main" id="{3DDCD7CA-8A57-624D-87ED-1DA198F10853}"/>
              </a:ext>
            </a:extLst>
          </p:cNvPr>
          <p:cNvPicPr>
            <a:picLocks noChangeAspect="1"/>
          </p:cNvPicPr>
          <p:nvPr userDrawn="1"/>
        </p:nvPicPr>
        <p:blipFill>
          <a:blip r:embed="rId5"/>
          <a:stretch>
            <a:fillRect/>
          </a:stretch>
        </p:blipFill>
        <p:spPr>
          <a:xfrm>
            <a:off x="4985141" y="-1238852"/>
            <a:ext cx="2815834" cy="2815834"/>
          </a:xfrm>
          <a:prstGeom prst="rect">
            <a:avLst/>
          </a:prstGeom>
        </p:spPr>
      </p:pic>
    </p:spTree>
    <p:extLst>
      <p:ext uri="{BB962C8B-B14F-4D97-AF65-F5344CB8AC3E}">
        <p14:creationId xmlns:p14="http://schemas.microsoft.com/office/powerpoint/2010/main" val="1269339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r Statement">
    <p:spTree>
      <p:nvGrpSpPr>
        <p:cNvPr id="1" name=""/>
        <p:cNvGrpSpPr/>
        <p:nvPr/>
      </p:nvGrpSpPr>
      <p:grpSpPr>
        <a:xfrm>
          <a:off x="0" y="0"/>
          <a:ext cx="0" cy="0"/>
          <a:chOff x="0" y="0"/>
          <a:chExt cx="0" cy="0"/>
        </a:xfrm>
      </p:grpSpPr>
      <p:sp>
        <p:nvSpPr>
          <p:cNvPr id="2" name="Title ">
            <a:extLst>
              <a:ext uri="{FF2B5EF4-FFF2-40B4-BE49-F238E27FC236}">
                <a16:creationId xmlns:a16="http://schemas.microsoft.com/office/drawing/2014/main" id="{8EE508CC-91BE-2E4B-B6B8-55FB8B2F11D6}"/>
              </a:ext>
            </a:extLst>
          </p:cNvPr>
          <p:cNvSpPr>
            <a:spLocks noGrp="1"/>
          </p:cNvSpPr>
          <p:nvPr>
            <p:ph type="title"/>
          </p:nvPr>
        </p:nvSpPr>
        <p:spPr/>
        <p:txBody>
          <a:bodyPr/>
          <a:lstStyle/>
          <a:p>
            <a:r>
              <a:rPr lang="en-US"/>
              <a:t>Click to edit Master title style</a:t>
            </a:r>
          </a:p>
        </p:txBody>
      </p:sp>
      <p:sp>
        <p:nvSpPr>
          <p:cNvPr id="12" name="Quote or Statement Placeholder ">
            <a:extLst>
              <a:ext uri="{FF2B5EF4-FFF2-40B4-BE49-F238E27FC236}">
                <a16:creationId xmlns:a16="http://schemas.microsoft.com/office/drawing/2014/main" id="{8EB5C32D-D1F8-354A-8F8C-C0CF3C8228C2}"/>
              </a:ext>
            </a:extLst>
          </p:cNvPr>
          <p:cNvSpPr>
            <a:spLocks noGrp="1"/>
          </p:cNvSpPr>
          <p:nvPr>
            <p:ph type="body" sz="quarter" idx="13" hasCustomPrompt="1"/>
          </p:nvPr>
        </p:nvSpPr>
        <p:spPr>
          <a:xfrm>
            <a:off x="592139" y="2500313"/>
            <a:ext cx="10903826" cy="3600450"/>
          </a:xfrm>
        </p:spPr>
        <p:txBody>
          <a:bodyPr anchor="ctr"/>
          <a:lstStyle>
            <a:lvl1pPr marL="0" indent="0" algn="ctr">
              <a:buNone/>
              <a:defRPr b="0" i="0">
                <a:latin typeface="Arial MT Light" pitchFamily="2"/>
              </a:defRPr>
            </a:lvl1pPr>
          </a:lstStyle>
          <a:p>
            <a:pPr lvl="0"/>
            <a:r>
              <a:rPr lang="en-US" b="0" i="0" dirty="0">
                <a:latin typeface="Arial MT Light" pitchFamily="2"/>
              </a:rPr>
              <a:t>“Insert statement text or quote here”</a:t>
            </a:r>
            <a:endParaRPr lang="en-US" dirty="0"/>
          </a:p>
        </p:txBody>
      </p:sp>
      <p:sp>
        <p:nvSpPr>
          <p:cNvPr id="3" name="Footer Placeholder ">
            <a:extLst>
              <a:ext uri="{FF2B5EF4-FFF2-40B4-BE49-F238E27FC236}">
                <a16:creationId xmlns:a16="http://schemas.microsoft.com/office/drawing/2014/main" id="{0E4A4C7D-91DB-1245-B096-DFC3A1AC0F3C}"/>
              </a:ext>
            </a:extLst>
          </p:cNvPr>
          <p:cNvSpPr>
            <a:spLocks noGrp="1"/>
          </p:cNvSpPr>
          <p:nvPr>
            <p:ph type="ftr" sz="quarter" idx="10"/>
          </p:nvPr>
        </p:nvSpPr>
        <p:spPr/>
        <p:txBody>
          <a:bodyPr/>
          <a:lstStyle/>
          <a:p>
            <a:r>
              <a:rPr lang="en-GB"/>
              <a:t>It’s not about being good with digital technology</a:t>
            </a:r>
            <a:endParaRPr lang="en-GB" dirty="0"/>
          </a:p>
        </p:txBody>
      </p:sp>
      <p:sp>
        <p:nvSpPr>
          <p:cNvPr id="4" name="Slide Number Placeholder ">
            <a:extLst>
              <a:ext uri="{FF2B5EF4-FFF2-40B4-BE49-F238E27FC236}">
                <a16:creationId xmlns:a16="http://schemas.microsoft.com/office/drawing/2014/main" id="{40A2C8DF-509B-8042-8E2E-40B8EA4CE794}"/>
              </a:ext>
            </a:extLst>
          </p:cNvPr>
          <p:cNvSpPr>
            <a:spLocks noGrp="1"/>
          </p:cNvSpPr>
          <p:nvPr>
            <p:ph type="sldNum" sz="quarter" idx="11"/>
          </p:nvPr>
        </p:nvSpPr>
        <p:spPr/>
        <p:txBody>
          <a:bodyPr/>
          <a:lstStyle/>
          <a:p>
            <a:fld id="{75DCE609-0764-2E4D-8C1E-D04E28B45CD8}" type="slidenum">
              <a:rPr lang="en-US" smtClean="0"/>
              <a:pPr/>
              <a:t>‹#›</a:t>
            </a:fld>
            <a:endParaRPr lang="en-US" dirty="0"/>
          </a:p>
        </p:txBody>
      </p:sp>
      <p:pic>
        <p:nvPicPr>
          <p:cNvPr id="5" name="Logo" descr="UAL_Logo_Black_.eps">
            <a:extLst>
              <a:ext uri="{FF2B5EF4-FFF2-40B4-BE49-F238E27FC236}">
                <a16:creationId xmlns:a16="http://schemas.microsoft.com/office/drawing/2014/main" id="{C4A9E773-600E-6F47-80FC-20F8ABFB749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47707"/>
          <a:stretch/>
        </p:blipFill>
        <p:spPr>
          <a:xfrm>
            <a:off x="591750" y="444428"/>
            <a:ext cx="1492728" cy="780546"/>
          </a:xfrm>
          <a:prstGeom prst="rect">
            <a:avLst/>
          </a:prstGeom>
        </p:spPr>
      </p:pic>
      <p:pic>
        <p:nvPicPr>
          <p:cNvPr id="6" name="The Exchange">
            <a:extLst>
              <a:ext uri="{FF2B5EF4-FFF2-40B4-BE49-F238E27FC236}">
                <a16:creationId xmlns:a16="http://schemas.microsoft.com/office/drawing/2014/main" id="{7FE4CAD9-53EB-FD41-9079-5CDCA14F09DE}"/>
              </a:ext>
            </a:extLst>
          </p:cNvPr>
          <p:cNvPicPr>
            <a:picLocks noChangeAspect="1"/>
          </p:cNvPicPr>
          <p:nvPr userDrawn="1"/>
        </p:nvPicPr>
        <p:blipFill>
          <a:blip r:embed="rId3"/>
          <a:stretch>
            <a:fillRect/>
          </a:stretch>
        </p:blipFill>
        <p:spPr>
          <a:xfrm>
            <a:off x="9766759" y="517890"/>
            <a:ext cx="1729206" cy="707084"/>
          </a:xfrm>
          <a:prstGeom prst="rect">
            <a:avLst/>
          </a:prstGeom>
        </p:spPr>
      </p:pic>
      <p:pic>
        <p:nvPicPr>
          <p:cNvPr id="7" name="Brand asset">
            <a:extLst>
              <a:ext uri="{FF2B5EF4-FFF2-40B4-BE49-F238E27FC236}">
                <a16:creationId xmlns:a16="http://schemas.microsoft.com/office/drawing/2014/main" id="{D028BCCF-B23F-D146-A22D-B9A50E9A4896}"/>
              </a:ext>
            </a:extLst>
          </p:cNvPr>
          <p:cNvPicPr>
            <a:picLocks noChangeAspect="1"/>
          </p:cNvPicPr>
          <p:nvPr userDrawn="1"/>
        </p:nvPicPr>
        <p:blipFill>
          <a:blip r:embed="rId4">
            <a:alphaModFix amt="50000"/>
          </a:blip>
          <a:stretch>
            <a:fillRect/>
          </a:stretch>
        </p:blipFill>
        <p:spPr>
          <a:xfrm>
            <a:off x="-2435829" y="2532070"/>
            <a:ext cx="3633216" cy="3633216"/>
          </a:xfrm>
          <a:prstGeom prst="rect">
            <a:avLst/>
          </a:prstGeom>
        </p:spPr>
      </p:pic>
      <p:pic>
        <p:nvPicPr>
          <p:cNvPr id="8" name="Brand asset">
            <a:extLst>
              <a:ext uri="{FF2B5EF4-FFF2-40B4-BE49-F238E27FC236}">
                <a16:creationId xmlns:a16="http://schemas.microsoft.com/office/drawing/2014/main" id="{1909D52A-B8C3-BE41-AD50-EC84C0FF238D}"/>
              </a:ext>
            </a:extLst>
          </p:cNvPr>
          <p:cNvPicPr>
            <a:picLocks noChangeAspect="1"/>
          </p:cNvPicPr>
          <p:nvPr userDrawn="1"/>
        </p:nvPicPr>
        <p:blipFill>
          <a:blip r:embed="rId5">
            <a:alphaModFix amt="50000"/>
          </a:blip>
          <a:stretch>
            <a:fillRect/>
          </a:stretch>
        </p:blipFill>
        <p:spPr>
          <a:xfrm>
            <a:off x="10633240" y="5589752"/>
            <a:ext cx="1898320" cy="1898320"/>
          </a:xfrm>
          <a:prstGeom prst="rect">
            <a:avLst/>
          </a:prstGeom>
        </p:spPr>
      </p:pic>
      <p:pic>
        <p:nvPicPr>
          <p:cNvPr id="10" name="Brand assets">
            <a:extLst>
              <a:ext uri="{FF2B5EF4-FFF2-40B4-BE49-F238E27FC236}">
                <a16:creationId xmlns:a16="http://schemas.microsoft.com/office/drawing/2014/main" id="{F89BA5CC-4618-4644-81ED-D0D43DAC213B}"/>
              </a:ext>
            </a:extLst>
          </p:cNvPr>
          <p:cNvPicPr>
            <a:picLocks noChangeAspect="1"/>
          </p:cNvPicPr>
          <p:nvPr userDrawn="1"/>
        </p:nvPicPr>
        <p:blipFill>
          <a:blip r:embed="rId6"/>
          <a:stretch>
            <a:fillRect/>
          </a:stretch>
        </p:blipFill>
        <p:spPr>
          <a:xfrm>
            <a:off x="5316732" y="-513502"/>
            <a:ext cx="1454248" cy="1449689"/>
          </a:xfrm>
          <a:prstGeom prst="rect">
            <a:avLst/>
          </a:prstGeom>
        </p:spPr>
      </p:pic>
    </p:spTree>
    <p:extLst>
      <p:ext uri="{BB962C8B-B14F-4D97-AF65-F5344CB8AC3E}">
        <p14:creationId xmlns:p14="http://schemas.microsoft.com/office/powerpoint/2010/main" val="4190752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Quote or Statement">
    <p:spTree>
      <p:nvGrpSpPr>
        <p:cNvPr id="1" name=""/>
        <p:cNvGrpSpPr/>
        <p:nvPr/>
      </p:nvGrpSpPr>
      <p:grpSpPr>
        <a:xfrm>
          <a:off x="0" y="0"/>
          <a:ext cx="0" cy="0"/>
          <a:chOff x="0" y="0"/>
          <a:chExt cx="0" cy="0"/>
        </a:xfrm>
      </p:grpSpPr>
      <p:sp>
        <p:nvSpPr>
          <p:cNvPr id="2" name="Title ">
            <a:extLst>
              <a:ext uri="{FF2B5EF4-FFF2-40B4-BE49-F238E27FC236}">
                <a16:creationId xmlns:a16="http://schemas.microsoft.com/office/drawing/2014/main" id="{6FA0E511-F6FF-054A-A040-BC95E7C3E665}"/>
              </a:ext>
            </a:extLst>
          </p:cNvPr>
          <p:cNvSpPr>
            <a:spLocks noGrp="1"/>
          </p:cNvSpPr>
          <p:nvPr>
            <p:ph type="title"/>
          </p:nvPr>
        </p:nvSpPr>
        <p:spPr/>
        <p:txBody>
          <a:bodyPr/>
          <a:lstStyle/>
          <a:p>
            <a:r>
              <a:rPr lang="en-US"/>
              <a:t>Click to edit Master title style</a:t>
            </a:r>
          </a:p>
        </p:txBody>
      </p:sp>
      <p:sp>
        <p:nvSpPr>
          <p:cNvPr id="6" name="Text Placeholder ">
            <a:extLst>
              <a:ext uri="{FF2B5EF4-FFF2-40B4-BE49-F238E27FC236}">
                <a16:creationId xmlns:a16="http://schemas.microsoft.com/office/drawing/2014/main" id="{3730A0DD-4315-2B42-905F-9144AECFA6C6}"/>
              </a:ext>
            </a:extLst>
          </p:cNvPr>
          <p:cNvSpPr>
            <a:spLocks noGrp="1"/>
          </p:cNvSpPr>
          <p:nvPr>
            <p:ph type="body" sz="quarter" idx="13" hasCustomPrompt="1"/>
          </p:nvPr>
        </p:nvSpPr>
        <p:spPr>
          <a:xfrm>
            <a:off x="592139" y="2500313"/>
            <a:ext cx="5365749" cy="3600450"/>
          </a:xfrm>
        </p:spPr>
        <p:txBody>
          <a:bodyPr/>
          <a:lstStyle/>
          <a:p>
            <a:pPr lvl="0"/>
            <a:r>
              <a:rPr lang="en-US" dirty="0"/>
              <a:t>Insert text here</a:t>
            </a:r>
          </a:p>
          <a:p>
            <a:pPr lvl="1"/>
            <a:r>
              <a:rPr lang="en-US" dirty="0"/>
              <a:t>Bullet points</a:t>
            </a:r>
          </a:p>
        </p:txBody>
      </p:sp>
      <p:sp>
        <p:nvSpPr>
          <p:cNvPr id="12" name="Quote or Statement Placeholder ">
            <a:extLst>
              <a:ext uri="{FF2B5EF4-FFF2-40B4-BE49-F238E27FC236}">
                <a16:creationId xmlns:a16="http://schemas.microsoft.com/office/drawing/2014/main" id="{5EB05D19-2318-4945-AC13-0322C77264D1}"/>
              </a:ext>
            </a:extLst>
          </p:cNvPr>
          <p:cNvSpPr>
            <a:spLocks noGrp="1"/>
          </p:cNvSpPr>
          <p:nvPr>
            <p:ph type="body" sz="quarter" idx="14" hasCustomPrompt="1"/>
          </p:nvPr>
        </p:nvSpPr>
        <p:spPr>
          <a:xfrm>
            <a:off x="6130215" y="2500313"/>
            <a:ext cx="5365749" cy="3600450"/>
          </a:xfrm>
        </p:spPr>
        <p:txBody>
          <a:bodyPr anchor="ctr"/>
          <a:lstStyle>
            <a:lvl1pPr marL="0" indent="0" algn="ctr">
              <a:buNone/>
              <a:defRPr b="0" i="0">
                <a:latin typeface="Arial MT Light" pitchFamily="2"/>
              </a:defRPr>
            </a:lvl1pPr>
          </a:lstStyle>
          <a:p>
            <a:pPr lvl="0"/>
            <a:r>
              <a:rPr lang="en-US" b="0" i="0" dirty="0">
                <a:latin typeface="Arial MT Light" pitchFamily="2"/>
              </a:rPr>
              <a:t>“Insert statement text or quote here”</a:t>
            </a:r>
            <a:endParaRPr lang="en-US" dirty="0"/>
          </a:p>
        </p:txBody>
      </p:sp>
      <p:sp>
        <p:nvSpPr>
          <p:cNvPr id="3" name="Footer Placeholder ">
            <a:extLst>
              <a:ext uri="{FF2B5EF4-FFF2-40B4-BE49-F238E27FC236}">
                <a16:creationId xmlns:a16="http://schemas.microsoft.com/office/drawing/2014/main" id="{4004F22A-1AFD-6041-A665-1A854AC660AE}"/>
              </a:ext>
            </a:extLst>
          </p:cNvPr>
          <p:cNvSpPr>
            <a:spLocks noGrp="1"/>
          </p:cNvSpPr>
          <p:nvPr>
            <p:ph type="ftr" sz="quarter" idx="10"/>
          </p:nvPr>
        </p:nvSpPr>
        <p:spPr/>
        <p:txBody>
          <a:bodyPr/>
          <a:lstStyle/>
          <a:p>
            <a:r>
              <a:rPr lang="en-GB"/>
              <a:t>It’s not about being good with digital technology</a:t>
            </a:r>
            <a:endParaRPr lang="en-GB" dirty="0"/>
          </a:p>
        </p:txBody>
      </p:sp>
      <p:sp>
        <p:nvSpPr>
          <p:cNvPr id="4" name="Slide Number Placeholder ">
            <a:extLst>
              <a:ext uri="{FF2B5EF4-FFF2-40B4-BE49-F238E27FC236}">
                <a16:creationId xmlns:a16="http://schemas.microsoft.com/office/drawing/2014/main" id="{6FEE3FC1-2B88-7843-8A9A-2D4EB69DBD1B}"/>
              </a:ext>
            </a:extLst>
          </p:cNvPr>
          <p:cNvSpPr>
            <a:spLocks noGrp="1"/>
          </p:cNvSpPr>
          <p:nvPr>
            <p:ph type="sldNum" sz="quarter" idx="11"/>
          </p:nvPr>
        </p:nvSpPr>
        <p:spPr/>
        <p:txBody>
          <a:bodyPr/>
          <a:lstStyle/>
          <a:p>
            <a:fld id="{75DCE609-0764-2E4D-8C1E-D04E28B45CD8}" type="slidenum">
              <a:rPr lang="en-US" smtClean="0"/>
              <a:pPr/>
              <a:t>‹#›</a:t>
            </a:fld>
            <a:endParaRPr lang="en-US" dirty="0"/>
          </a:p>
        </p:txBody>
      </p:sp>
      <p:pic>
        <p:nvPicPr>
          <p:cNvPr id="7" name="Logo" descr="UAL_Logo_Black_.eps">
            <a:extLst>
              <a:ext uri="{FF2B5EF4-FFF2-40B4-BE49-F238E27FC236}">
                <a16:creationId xmlns:a16="http://schemas.microsoft.com/office/drawing/2014/main" id="{59F83533-AED4-8C4A-9275-1F61164B93F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47707"/>
          <a:stretch/>
        </p:blipFill>
        <p:spPr>
          <a:xfrm>
            <a:off x="591750" y="444428"/>
            <a:ext cx="1492728" cy="780546"/>
          </a:xfrm>
          <a:prstGeom prst="rect">
            <a:avLst/>
          </a:prstGeom>
        </p:spPr>
      </p:pic>
      <p:pic>
        <p:nvPicPr>
          <p:cNvPr id="8" name="The Exchange">
            <a:extLst>
              <a:ext uri="{FF2B5EF4-FFF2-40B4-BE49-F238E27FC236}">
                <a16:creationId xmlns:a16="http://schemas.microsoft.com/office/drawing/2014/main" id="{F8EA5A45-7F36-0943-9AED-76A698BF4E07}"/>
              </a:ext>
            </a:extLst>
          </p:cNvPr>
          <p:cNvPicPr>
            <a:picLocks noChangeAspect="1"/>
          </p:cNvPicPr>
          <p:nvPr userDrawn="1"/>
        </p:nvPicPr>
        <p:blipFill>
          <a:blip r:embed="rId3"/>
          <a:stretch>
            <a:fillRect/>
          </a:stretch>
        </p:blipFill>
        <p:spPr>
          <a:xfrm>
            <a:off x="9766759" y="517890"/>
            <a:ext cx="1729206" cy="707084"/>
          </a:xfrm>
          <a:prstGeom prst="rect">
            <a:avLst/>
          </a:prstGeom>
        </p:spPr>
      </p:pic>
      <p:pic>
        <p:nvPicPr>
          <p:cNvPr id="9" name="Brand asset">
            <a:extLst>
              <a:ext uri="{FF2B5EF4-FFF2-40B4-BE49-F238E27FC236}">
                <a16:creationId xmlns:a16="http://schemas.microsoft.com/office/drawing/2014/main" id="{7F6BE6C4-F4CD-D044-8303-9B9C3E02BFB5}"/>
              </a:ext>
            </a:extLst>
          </p:cNvPr>
          <p:cNvPicPr>
            <a:picLocks noChangeAspect="1"/>
          </p:cNvPicPr>
          <p:nvPr userDrawn="1"/>
        </p:nvPicPr>
        <p:blipFill>
          <a:blip r:embed="rId4">
            <a:alphaModFix amt="50000"/>
          </a:blip>
          <a:stretch>
            <a:fillRect/>
          </a:stretch>
        </p:blipFill>
        <p:spPr>
          <a:xfrm>
            <a:off x="3107721" y="-2335375"/>
            <a:ext cx="3633216" cy="3633216"/>
          </a:xfrm>
          <a:prstGeom prst="rect">
            <a:avLst/>
          </a:prstGeom>
        </p:spPr>
      </p:pic>
      <p:pic>
        <p:nvPicPr>
          <p:cNvPr id="10" name="Brand asset">
            <a:extLst>
              <a:ext uri="{FF2B5EF4-FFF2-40B4-BE49-F238E27FC236}">
                <a16:creationId xmlns:a16="http://schemas.microsoft.com/office/drawing/2014/main" id="{1F3DA5CE-C401-7A42-80B8-F1114649A760}"/>
              </a:ext>
            </a:extLst>
          </p:cNvPr>
          <p:cNvPicPr>
            <a:picLocks noChangeAspect="1"/>
          </p:cNvPicPr>
          <p:nvPr userDrawn="1"/>
        </p:nvPicPr>
        <p:blipFill>
          <a:blip r:embed="rId5">
            <a:alphaModFix amt="50000"/>
          </a:blip>
          <a:stretch>
            <a:fillRect/>
          </a:stretch>
        </p:blipFill>
        <p:spPr>
          <a:xfrm>
            <a:off x="10633240" y="5908840"/>
            <a:ext cx="1898320" cy="1898320"/>
          </a:xfrm>
          <a:prstGeom prst="rect">
            <a:avLst/>
          </a:prstGeom>
        </p:spPr>
      </p:pic>
    </p:spTree>
    <p:extLst>
      <p:ext uri="{BB962C8B-B14F-4D97-AF65-F5344CB8AC3E}">
        <p14:creationId xmlns:p14="http://schemas.microsoft.com/office/powerpoint/2010/main" val="1491073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nd Content">
    <p:spTree>
      <p:nvGrpSpPr>
        <p:cNvPr id="1" name=""/>
        <p:cNvGrpSpPr/>
        <p:nvPr/>
      </p:nvGrpSpPr>
      <p:grpSpPr>
        <a:xfrm>
          <a:off x="0" y="0"/>
          <a:ext cx="0" cy="0"/>
          <a:chOff x="0" y="0"/>
          <a:chExt cx="0" cy="0"/>
        </a:xfrm>
      </p:grpSpPr>
      <p:sp>
        <p:nvSpPr>
          <p:cNvPr id="13" name="Title ">
            <a:extLst>
              <a:ext uri="{FF2B5EF4-FFF2-40B4-BE49-F238E27FC236}">
                <a16:creationId xmlns:a16="http://schemas.microsoft.com/office/drawing/2014/main" id="{6C08D239-F8D8-4049-BB81-8CC545E360DC}"/>
              </a:ext>
            </a:extLst>
          </p:cNvPr>
          <p:cNvSpPr>
            <a:spLocks noGrp="1"/>
          </p:cNvSpPr>
          <p:nvPr>
            <p:ph type="title"/>
          </p:nvPr>
        </p:nvSpPr>
        <p:spPr/>
        <p:txBody>
          <a:bodyPr/>
          <a:lstStyle/>
          <a:p>
            <a:r>
              <a:rPr lang="en-US"/>
              <a:t>Click to edit Master title style</a:t>
            </a:r>
          </a:p>
        </p:txBody>
      </p:sp>
      <p:sp>
        <p:nvSpPr>
          <p:cNvPr id="12" name="Quote or Statement Placeholder ">
            <a:extLst>
              <a:ext uri="{FF2B5EF4-FFF2-40B4-BE49-F238E27FC236}">
                <a16:creationId xmlns:a16="http://schemas.microsoft.com/office/drawing/2014/main" id="{5EB05D19-2318-4945-AC13-0322C77264D1}"/>
              </a:ext>
            </a:extLst>
          </p:cNvPr>
          <p:cNvSpPr>
            <a:spLocks noGrp="1"/>
          </p:cNvSpPr>
          <p:nvPr>
            <p:ph type="body" sz="quarter" idx="14" hasCustomPrompt="1"/>
          </p:nvPr>
        </p:nvSpPr>
        <p:spPr>
          <a:xfrm>
            <a:off x="591749" y="2548453"/>
            <a:ext cx="5365749" cy="3600450"/>
          </a:xfrm>
        </p:spPr>
        <p:txBody>
          <a:bodyPr anchor="ctr"/>
          <a:lstStyle>
            <a:lvl1pPr marL="0" indent="0" algn="ctr">
              <a:buNone/>
              <a:defRPr b="0" i="0">
                <a:latin typeface="Arial MT Light" pitchFamily="2"/>
              </a:defRPr>
            </a:lvl1pPr>
          </a:lstStyle>
          <a:p>
            <a:pPr lvl="0"/>
            <a:r>
              <a:rPr lang="en-US" b="0" i="0" dirty="0">
                <a:latin typeface="Arial MT Light" pitchFamily="2"/>
              </a:rPr>
              <a:t>“Insert statement text or quote here”</a:t>
            </a:r>
            <a:endParaRPr lang="en-US" dirty="0"/>
          </a:p>
        </p:txBody>
      </p:sp>
      <p:sp>
        <p:nvSpPr>
          <p:cNvPr id="11" name="Content Placeholder">
            <a:extLst>
              <a:ext uri="{FF2B5EF4-FFF2-40B4-BE49-F238E27FC236}">
                <a16:creationId xmlns:a16="http://schemas.microsoft.com/office/drawing/2014/main" id="{E23C467A-6DC6-AA45-997F-864958AC4F04}"/>
              </a:ext>
            </a:extLst>
          </p:cNvPr>
          <p:cNvSpPr>
            <a:spLocks noGrp="1"/>
          </p:cNvSpPr>
          <p:nvPr>
            <p:ph sz="quarter" idx="15"/>
          </p:nvPr>
        </p:nvSpPr>
        <p:spPr>
          <a:xfrm>
            <a:off x="6130214" y="2547938"/>
            <a:ext cx="5365750" cy="3600450"/>
          </a:xfrm>
        </p:spPr>
        <p:txBody>
          <a:bodyPr/>
          <a:lstStyle>
            <a:lvl1pPr marL="0" indent="0">
              <a:buNone/>
              <a:defRPr/>
            </a:lvl1pPr>
          </a:lstStyle>
          <a:p>
            <a:pPr lvl="0"/>
            <a:endParaRPr lang="en-US" dirty="0"/>
          </a:p>
        </p:txBody>
      </p:sp>
      <p:sp>
        <p:nvSpPr>
          <p:cNvPr id="3" name="Footer Placeholder ">
            <a:extLst>
              <a:ext uri="{FF2B5EF4-FFF2-40B4-BE49-F238E27FC236}">
                <a16:creationId xmlns:a16="http://schemas.microsoft.com/office/drawing/2014/main" id="{4004F22A-1AFD-6041-A665-1A854AC660AE}"/>
              </a:ext>
            </a:extLst>
          </p:cNvPr>
          <p:cNvSpPr>
            <a:spLocks noGrp="1"/>
          </p:cNvSpPr>
          <p:nvPr>
            <p:ph type="ftr" sz="quarter" idx="10"/>
          </p:nvPr>
        </p:nvSpPr>
        <p:spPr/>
        <p:txBody>
          <a:bodyPr/>
          <a:lstStyle/>
          <a:p>
            <a:r>
              <a:rPr lang="en-GB"/>
              <a:t>It’s not about being good with digital technology</a:t>
            </a:r>
            <a:endParaRPr lang="en-GB" dirty="0"/>
          </a:p>
        </p:txBody>
      </p:sp>
      <p:sp>
        <p:nvSpPr>
          <p:cNvPr id="4" name="Slide Number Placeholder ">
            <a:extLst>
              <a:ext uri="{FF2B5EF4-FFF2-40B4-BE49-F238E27FC236}">
                <a16:creationId xmlns:a16="http://schemas.microsoft.com/office/drawing/2014/main" id="{6FEE3FC1-2B88-7843-8A9A-2D4EB69DBD1B}"/>
              </a:ext>
            </a:extLst>
          </p:cNvPr>
          <p:cNvSpPr>
            <a:spLocks noGrp="1"/>
          </p:cNvSpPr>
          <p:nvPr>
            <p:ph type="sldNum" sz="quarter" idx="11"/>
          </p:nvPr>
        </p:nvSpPr>
        <p:spPr/>
        <p:txBody>
          <a:bodyPr/>
          <a:lstStyle/>
          <a:p>
            <a:fld id="{75DCE609-0764-2E4D-8C1E-D04E28B45CD8}" type="slidenum">
              <a:rPr lang="en-US" smtClean="0"/>
              <a:pPr/>
              <a:t>‹#›</a:t>
            </a:fld>
            <a:endParaRPr lang="en-US" dirty="0"/>
          </a:p>
        </p:txBody>
      </p:sp>
      <p:pic>
        <p:nvPicPr>
          <p:cNvPr id="7" name="Logo" descr="UAL_Logo_Black_.eps">
            <a:extLst>
              <a:ext uri="{FF2B5EF4-FFF2-40B4-BE49-F238E27FC236}">
                <a16:creationId xmlns:a16="http://schemas.microsoft.com/office/drawing/2014/main" id="{59F83533-AED4-8C4A-9275-1F61164B93F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47707"/>
          <a:stretch/>
        </p:blipFill>
        <p:spPr>
          <a:xfrm>
            <a:off x="591750" y="444428"/>
            <a:ext cx="1492728" cy="780546"/>
          </a:xfrm>
          <a:prstGeom prst="rect">
            <a:avLst/>
          </a:prstGeom>
        </p:spPr>
      </p:pic>
      <p:pic>
        <p:nvPicPr>
          <p:cNvPr id="8" name="The Exchange">
            <a:extLst>
              <a:ext uri="{FF2B5EF4-FFF2-40B4-BE49-F238E27FC236}">
                <a16:creationId xmlns:a16="http://schemas.microsoft.com/office/drawing/2014/main" id="{F8EA5A45-7F36-0943-9AED-76A698BF4E07}"/>
              </a:ext>
            </a:extLst>
          </p:cNvPr>
          <p:cNvPicPr>
            <a:picLocks noChangeAspect="1"/>
          </p:cNvPicPr>
          <p:nvPr userDrawn="1"/>
        </p:nvPicPr>
        <p:blipFill>
          <a:blip r:embed="rId3"/>
          <a:stretch>
            <a:fillRect/>
          </a:stretch>
        </p:blipFill>
        <p:spPr>
          <a:xfrm>
            <a:off x="9766759" y="517890"/>
            <a:ext cx="1729206" cy="707084"/>
          </a:xfrm>
          <a:prstGeom prst="rect">
            <a:avLst/>
          </a:prstGeom>
        </p:spPr>
      </p:pic>
      <p:pic>
        <p:nvPicPr>
          <p:cNvPr id="9" name="Brand asset">
            <a:extLst>
              <a:ext uri="{FF2B5EF4-FFF2-40B4-BE49-F238E27FC236}">
                <a16:creationId xmlns:a16="http://schemas.microsoft.com/office/drawing/2014/main" id="{7F6BE6C4-F4CD-D044-8303-9B9C3E02BFB5}"/>
              </a:ext>
            </a:extLst>
          </p:cNvPr>
          <p:cNvPicPr>
            <a:picLocks noChangeAspect="1"/>
          </p:cNvPicPr>
          <p:nvPr userDrawn="1"/>
        </p:nvPicPr>
        <p:blipFill>
          <a:blip r:embed="rId4">
            <a:alphaModFix amt="50000"/>
          </a:blip>
          <a:stretch>
            <a:fillRect/>
          </a:stretch>
        </p:blipFill>
        <p:spPr>
          <a:xfrm>
            <a:off x="3107721" y="-2335375"/>
            <a:ext cx="3633216" cy="3633216"/>
          </a:xfrm>
          <a:prstGeom prst="rect">
            <a:avLst/>
          </a:prstGeom>
        </p:spPr>
      </p:pic>
      <p:pic>
        <p:nvPicPr>
          <p:cNvPr id="10" name="Brand asset">
            <a:extLst>
              <a:ext uri="{FF2B5EF4-FFF2-40B4-BE49-F238E27FC236}">
                <a16:creationId xmlns:a16="http://schemas.microsoft.com/office/drawing/2014/main" id="{1F3DA5CE-C401-7A42-80B8-F1114649A760}"/>
              </a:ext>
            </a:extLst>
          </p:cNvPr>
          <p:cNvPicPr>
            <a:picLocks noChangeAspect="1"/>
          </p:cNvPicPr>
          <p:nvPr userDrawn="1"/>
        </p:nvPicPr>
        <p:blipFill>
          <a:blip r:embed="rId5">
            <a:alphaModFix amt="50000"/>
          </a:blip>
          <a:stretch>
            <a:fillRect/>
          </a:stretch>
        </p:blipFill>
        <p:spPr>
          <a:xfrm>
            <a:off x="10633240" y="5908840"/>
            <a:ext cx="1898320" cy="1898320"/>
          </a:xfrm>
          <a:prstGeom prst="rect">
            <a:avLst/>
          </a:prstGeom>
        </p:spPr>
      </p:pic>
    </p:spTree>
    <p:extLst>
      <p:ext uri="{BB962C8B-B14F-4D97-AF65-F5344CB8AC3E}">
        <p14:creationId xmlns:p14="http://schemas.microsoft.com/office/powerpoint/2010/main" val="2111067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itle ">
            <a:extLst>
              <a:ext uri="{FF2B5EF4-FFF2-40B4-BE49-F238E27FC236}">
                <a16:creationId xmlns:a16="http://schemas.microsoft.com/office/drawing/2014/main" id="{8B0EB781-0095-C847-B319-72C5A88B3B72}"/>
              </a:ext>
            </a:extLst>
          </p:cNvPr>
          <p:cNvSpPr>
            <a:spLocks noGrp="1"/>
          </p:cNvSpPr>
          <p:nvPr>
            <p:ph type="title"/>
          </p:nvPr>
        </p:nvSpPr>
        <p:spPr/>
        <p:txBody>
          <a:bodyPr/>
          <a:lstStyle/>
          <a:p>
            <a:r>
              <a:rPr lang="en-US"/>
              <a:t>Click to edit Master title style</a:t>
            </a:r>
          </a:p>
        </p:txBody>
      </p:sp>
      <p:sp>
        <p:nvSpPr>
          <p:cNvPr id="6" name="Table Placeholder ">
            <a:extLst>
              <a:ext uri="{FF2B5EF4-FFF2-40B4-BE49-F238E27FC236}">
                <a16:creationId xmlns:a16="http://schemas.microsoft.com/office/drawing/2014/main" id="{173AE514-08D4-2A49-8E34-C7037FF524B8}"/>
              </a:ext>
            </a:extLst>
          </p:cNvPr>
          <p:cNvSpPr>
            <a:spLocks noGrp="1"/>
          </p:cNvSpPr>
          <p:nvPr>
            <p:ph type="tbl" sz="quarter" idx="16"/>
          </p:nvPr>
        </p:nvSpPr>
        <p:spPr>
          <a:xfrm>
            <a:off x="592138" y="2500313"/>
            <a:ext cx="10903826" cy="3600450"/>
          </a:xfrm>
        </p:spPr>
        <p:txBody>
          <a:bodyPr/>
          <a:lstStyle>
            <a:lvl1pPr marL="0" indent="0">
              <a:buNone/>
              <a:defRPr/>
            </a:lvl1pPr>
          </a:lstStyle>
          <a:p>
            <a:endParaRPr lang="en-US" dirty="0"/>
          </a:p>
        </p:txBody>
      </p:sp>
      <p:sp>
        <p:nvSpPr>
          <p:cNvPr id="3" name="Footer Placeholder ">
            <a:extLst>
              <a:ext uri="{FF2B5EF4-FFF2-40B4-BE49-F238E27FC236}">
                <a16:creationId xmlns:a16="http://schemas.microsoft.com/office/drawing/2014/main" id="{4004F22A-1AFD-6041-A665-1A854AC660AE}"/>
              </a:ext>
            </a:extLst>
          </p:cNvPr>
          <p:cNvSpPr>
            <a:spLocks noGrp="1"/>
          </p:cNvSpPr>
          <p:nvPr>
            <p:ph type="ftr" sz="quarter" idx="10"/>
          </p:nvPr>
        </p:nvSpPr>
        <p:spPr/>
        <p:txBody>
          <a:bodyPr/>
          <a:lstStyle/>
          <a:p>
            <a:r>
              <a:rPr lang="en-GB"/>
              <a:t>It’s not about being good with digital technology</a:t>
            </a:r>
            <a:endParaRPr lang="en-GB" dirty="0"/>
          </a:p>
        </p:txBody>
      </p:sp>
      <p:sp>
        <p:nvSpPr>
          <p:cNvPr id="4" name="Slide Number Placeholder ">
            <a:extLst>
              <a:ext uri="{FF2B5EF4-FFF2-40B4-BE49-F238E27FC236}">
                <a16:creationId xmlns:a16="http://schemas.microsoft.com/office/drawing/2014/main" id="{6FEE3FC1-2B88-7843-8A9A-2D4EB69DBD1B}"/>
              </a:ext>
            </a:extLst>
          </p:cNvPr>
          <p:cNvSpPr>
            <a:spLocks noGrp="1"/>
          </p:cNvSpPr>
          <p:nvPr>
            <p:ph type="sldNum" sz="quarter" idx="11"/>
          </p:nvPr>
        </p:nvSpPr>
        <p:spPr/>
        <p:txBody>
          <a:bodyPr/>
          <a:lstStyle/>
          <a:p>
            <a:fld id="{75DCE609-0764-2E4D-8C1E-D04E28B45CD8}" type="slidenum">
              <a:rPr lang="en-US" smtClean="0"/>
              <a:pPr/>
              <a:t>‹#›</a:t>
            </a:fld>
            <a:endParaRPr lang="en-US" dirty="0"/>
          </a:p>
        </p:txBody>
      </p:sp>
      <p:pic>
        <p:nvPicPr>
          <p:cNvPr id="7" name="Logo" descr="UAL_Logo_Black_.eps">
            <a:extLst>
              <a:ext uri="{FF2B5EF4-FFF2-40B4-BE49-F238E27FC236}">
                <a16:creationId xmlns:a16="http://schemas.microsoft.com/office/drawing/2014/main" id="{59F83533-AED4-8C4A-9275-1F61164B93F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47707"/>
          <a:stretch/>
        </p:blipFill>
        <p:spPr>
          <a:xfrm>
            <a:off x="591750" y="444428"/>
            <a:ext cx="1492728" cy="780546"/>
          </a:xfrm>
          <a:prstGeom prst="rect">
            <a:avLst/>
          </a:prstGeom>
        </p:spPr>
      </p:pic>
      <p:pic>
        <p:nvPicPr>
          <p:cNvPr id="8" name="The Exchange">
            <a:extLst>
              <a:ext uri="{FF2B5EF4-FFF2-40B4-BE49-F238E27FC236}">
                <a16:creationId xmlns:a16="http://schemas.microsoft.com/office/drawing/2014/main" id="{F8EA5A45-7F36-0943-9AED-76A698BF4E07}"/>
              </a:ext>
            </a:extLst>
          </p:cNvPr>
          <p:cNvPicPr>
            <a:picLocks noChangeAspect="1"/>
          </p:cNvPicPr>
          <p:nvPr userDrawn="1"/>
        </p:nvPicPr>
        <p:blipFill>
          <a:blip r:embed="rId3"/>
          <a:stretch>
            <a:fillRect/>
          </a:stretch>
        </p:blipFill>
        <p:spPr>
          <a:xfrm>
            <a:off x="9766759" y="517890"/>
            <a:ext cx="1729206" cy="707084"/>
          </a:xfrm>
          <a:prstGeom prst="rect">
            <a:avLst/>
          </a:prstGeom>
        </p:spPr>
      </p:pic>
      <p:pic>
        <p:nvPicPr>
          <p:cNvPr id="10" name="Brand asset">
            <a:extLst>
              <a:ext uri="{FF2B5EF4-FFF2-40B4-BE49-F238E27FC236}">
                <a16:creationId xmlns:a16="http://schemas.microsoft.com/office/drawing/2014/main" id="{1F3DA5CE-C401-7A42-80B8-F1114649A760}"/>
              </a:ext>
            </a:extLst>
          </p:cNvPr>
          <p:cNvPicPr>
            <a:picLocks noChangeAspect="1"/>
          </p:cNvPicPr>
          <p:nvPr userDrawn="1"/>
        </p:nvPicPr>
        <p:blipFill>
          <a:blip r:embed="rId4">
            <a:alphaModFix amt="50000"/>
          </a:blip>
          <a:stretch>
            <a:fillRect/>
          </a:stretch>
        </p:blipFill>
        <p:spPr>
          <a:xfrm>
            <a:off x="10633240" y="5908840"/>
            <a:ext cx="1898320" cy="1898320"/>
          </a:xfrm>
          <a:prstGeom prst="rect">
            <a:avLst/>
          </a:prstGeom>
        </p:spPr>
      </p:pic>
      <p:pic>
        <p:nvPicPr>
          <p:cNvPr id="13" name="Brand asset">
            <a:extLst>
              <a:ext uri="{FF2B5EF4-FFF2-40B4-BE49-F238E27FC236}">
                <a16:creationId xmlns:a16="http://schemas.microsoft.com/office/drawing/2014/main" id="{3DDCD7CA-8A57-624D-87ED-1DA198F10853}"/>
              </a:ext>
            </a:extLst>
          </p:cNvPr>
          <p:cNvPicPr>
            <a:picLocks noChangeAspect="1"/>
          </p:cNvPicPr>
          <p:nvPr userDrawn="1"/>
        </p:nvPicPr>
        <p:blipFill>
          <a:blip r:embed="rId5"/>
          <a:stretch>
            <a:fillRect/>
          </a:stretch>
        </p:blipFill>
        <p:spPr>
          <a:xfrm>
            <a:off x="4985141" y="-1238852"/>
            <a:ext cx="2815834" cy="2815834"/>
          </a:xfrm>
          <a:prstGeom prst="rect">
            <a:avLst/>
          </a:prstGeom>
        </p:spPr>
      </p:pic>
    </p:spTree>
    <p:extLst>
      <p:ext uri="{BB962C8B-B14F-4D97-AF65-F5344CB8AC3E}">
        <p14:creationId xmlns:p14="http://schemas.microsoft.com/office/powerpoint/2010/main" val="966712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White">
    <p:spTree>
      <p:nvGrpSpPr>
        <p:cNvPr id="1" name=""/>
        <p:cNvGrpSpPr/>
        <p:nvPr/>
      </p:nvGrpSpPr>
      <p:grpSpPr>
        <a:xfrm>
          <a:off x="0" y="0"/>
          <a:ext cx="0" cy="0"/>
          <a:chOff x="0" y="0"/>
          <a:chExt cx="0" cy="0"/>
        </a:xfrm>
      </p:grpSpPr>
      <p:sp>
        <p:nvSpPr>
          <p:cNvPr id="9" name="End">
            <a:extLst>
              <a:ext uri="{FF2B5EF4-FFF2-40B4-BE49-F238E27FC236}">
                <a16:creationId xmlns:a16="http://schemas.microsoft.com/office/drawing/2014/main" id="{B44406BA-ED60-0345-B83D-7F80F42B5082}"/>
              </a:ext>
            </a:extLst>
          </p:cNvPr>
          <p:cNvSpPr>
            <a:spLocks noGrp="1"/>
          </p:cNvSpPr>
          <p:nvPr>
            <p:ph type="ctrTitle" hasCustomPrompt="1"/>
          </p:nvPr>
        </p:nvSpPr>
        <p:spPr>
          <a:xfrm>
            <a:off x="589782" y="3254567"/>
            <a:ext cx="8412306" cy="909193"/>
          </a:xfrm>
        </p:spPr>
        <p:txBody>
          <a:bodyPr anchor="t"/>
          <a:lstStyle>
            <a:lvl1pPr algn="l">
              <a:defRPr sz="6400" b="1">
                <a:solidFill>
                  <a:schemeClr val="tx1"/>
                </a:solidFill>
              </a:defRPr>
            </a:lvl1pPr>
          </a:lstStyle>
          <a:p>
            <a:r>
              <a:rPr lang="en-US" dirty="0"/>
              <a:t>End</a:t>
            </a:r>
            <a:endParaRPr lang="en-GB" dirty="0"/>
          </a:p>
        </p:txBody>
      </p:sp>
      <p:pic>
        <p:nvPicPr>
          <p:cNvPr id="7" name="Logo" descr="UAL_Logo_Black_.eps">
            <a:extLst>
              <a:ext uri="{FF2B5EF4-FFF2-40B4-BE49-F238E27FC236}">
                <a16:creationId xmlns:a16="http://schemas.microsoft.com/office/drawing/2014/main" id="{F0336E7F-BEBD-D942-ADF5-C3149A0565C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47707"/>
          <a:stretch/>
        </p:blipFill>
        <p:spPr>
          <a:xfrm>
            <a:off x="591750" y="444428"/>
            <a:ext cx="1492728" cy="780546"/>
          </a:xfrm>
          <a:prstGeom prst="rect">
            <a:avLst/>
          </a:prstGeom>
        </p:spPr>
      </p:pic>
      <p:pic>
        <p:nvPicPr>
          <p:cNvPr id="8" name="The Exchange">
            <a:extLst>
              <a:ext uri="{FF2B5EF4-FFF2-40B4-BE49-F238E27FC236}">
                <a16:creationId xmlns:a16="http://schemas.microsoft.com/office/drawing/2014/main" id="{AD364372-47A7-4945-AF1F-056BAA3A2F49}"/>
              </a:ext>
            </a:extLst>
          </p:cNvPr>
          <p:cNvPicPr>
            <a:picLocks noChangeAspect="1"/>
          </p:cNvPicPr>
          <p:nvPr userDrawn="1"/>
        </p:nvPicPr>
        <p:blipFill>
          <a:blip r:embed="rId3"/>
          <a:stretch>
            <a:fillRect/>
          </a:stretch>
        </p:blipFill>
        <p:spPr>
          <a:xfrm>
            <a:off x="9766759" y="517890"/>
            <a:ext cx="1729206" cy="707084"/>
          </a:xfrm>
          <a:prstGeom prst="rect">
            <a:avLst/>
          </a:prstGeom>
        </p:spPr>
      </p:pic>
      <p:pic>
        <p:nvPicPr>
          <p:cNvPr id="11" name="Brand asset">
            <a:extLst>
              <a:ext uri="{FF2B5EF4-FFF2-40B4-BE49-F238E27FC236}">
                <a16:creationId xmlns:a16="http://schemas.microsoft.com/office/drawing/2014/main" id="{742B4411-310B-0944-8BCB-BE758BA78D5A}"/>
              </a:ext>
            </a:extLst>
          </p:cNvPr>
          <p:cNvPicPr>
            <a:picLocks noChangeAspect="1"/>
          </p:cNvPicPr>
          <p:nvPr userDrawn="1"/>
        </p:nvPicPr>
        <p:blipFill>
          <a:blip r:embed="rId4"/>
          <a:stretch>
            <a:fillRect/>
          </a:stretch>
        </p:blipFill>
        <p:spPr>
          <a:xfrm>
            <a:off x="-3032519" y="1976718"/>
            <a:ext cx="3622301" cy="3622301"/>
          </a:xfrm>
          <a:prstGeom prst="rect">
            <a:avLst/>
          </a:prstGeom>
        </p:spPr>
      </p:pic>
      <p:pic>
        <p:nvPicPr>
          <p:cNvPr id="12" name="Brand asset ">
            <a:extLst>
              <a:ext uri="{FF2B5EF4-FFF2-40B4-BE49-F238E27FC236}">
                <a16:creationId xmlns:a16="http://schemas.microsoft.com/office/drawing/2014/main" id="{507B7BA8-3890-8643-8BDE-3D5827C6ECA5}"/>
              </a:ext>
            </a:extLst>
          </p:cNvPr>
          <p:cNvPicPr>
            <a:picLocks noChangeAspect="1"/>
          </p:cNvPicPr>
          <p:nvPr userDrawn="1"/>
        </p:nvPicPr>
        <p:blipFill>
          <a:blip r:embed="rId5">
            <a:duotone>
              <a:schemeClr val="accent1">
                <a:shade val="45000"/>
                <a:satMod val="135000"/>
              </a:schemeClr>
              <a:prstClr val="white"/>
            </a:duotone>
          </a:blip>
          <a:stretch>
            <a:fillRect/>
          </a:stretch>
        </p:blipFill>
        <p:spPr>
          <a:xfrm>
            <a:off x="7201905" y="-1148621"/>
            <a:ext cx="2028520" cy="2028520"/>
          </a:xfrm>
          <a:prstGeom prst="rect">
            <a:avLst/>
          </a:prstGeom>
        </p:spPr>
      </p:pic>
      <p:pic>
        <p:nvPicPr>
          <p:cNvPr id="14" name="Brand asset ">
            <a:extLst>
              <a:ext uri="{FF2B5EF4-FFF2-40B4-BE49-F238E27FC236}">
                <a16:creationId xmlns:a16="http://schemas.microsoft.com/office/drawing/2014/main" id="{7695F0D8-7CCF-6442-92B1-C4BFE1F9D339}"/>
              </a:ext>
            </a:extLst>
          </p:cNvPr>
          <p:cNvPicPr>
            <a:picLocks noChangeAspect="1"/>
          </p:cNvPicPr>
          <p:nvPr userDrawn="1"/>
        </p:nvPicPr>
        <p:blipFill>
          <a:blip r:embed="rId6"/>
          <a:stretch>
            <a:fillRect/>
          </a:stretch>
        </p:blipFill>
        <p:spPr>
          <a:xfrm>
            <a:off x="7917344" y="5549035"/>
            <a:ext cx="2626162" cy="2617930"/>
          </a:xfrm>
          <a:prstGeom prst="rect">
            <a:avLst/>
          </a:prstGeom>
        </p:spPr>
      </p:pic>
      <p:pic>
        <p:nvPicPr>
          <p:cNvPr id="13" name="Brand asset ">
            <a:extLst>
              <a:ext uri="{FF2B5EF4-FFF2-40B4-BE49-F238E27FC236}">
                <a16:creationId xmlns:a16="http://schemas.microsoft.com/office/drawing/2014/main" id="{9EC3B717-72AD-3041-B2A9-D8099503EF3D}"/>
              </a:ext>
            </a:extLst>
          </p:cNvPr>
          <p:cNvPicPr>
            <a:picLocks noChangeAspect="1"/>
          </p:cNvPicPr>
          <p:nvPr userDrawn="1"/>
        </p:nvPicPr>
        <p:blipFill>
          <a:blip r:embed="rId7"/>
          <a:stretch>
            <a:fillRect/>
          </a:stretch>
        </p:blipFill>
        <p:spPr>
          <a:xfrm>
            <a:off x="8947681" y="4539632"/>
            <a:ext cx="2167212" cy="2167212"/>
          </a:xfrm>
          <a:prstGeom prst="rect">
            <a:avLst/>
          </a:prstGeom>
        </p:spPr>
      </p:pic>
    </p:spTree>
    <p:extLst>
      <p:ext uri="{BB962C8B-B14F-4D97-AF65-F5344CB8AC3E}">
        <p14:creationId xmlns:p14="http://schemas.microsoft.com/office/powerpoint/2010/main" val="1063669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Black">
    <p:bg>
      <p:bgPr>
        <a:solidFill>
          <a:schemeClr val="tx1"/>
        </a:solidFill>
        <a:effectLst/>
      </p:bgPr>
    </p:bg>
    <p:spTree>
      <p:nvGrpSpPr>
        <p:cNvPr id="1" name=""/>
        <p:cNvGrpSpPr/>
        <p:nvPr/>
      </p:nvGrpSpPr>
      <p:grpSpPr>
        <a:xfrm>
          <a:off x="0" y="0"/>
          <a:ext cx="0" cy="0"/>
          <a:chOff x="0" y="0"/>
          <a:chExt cx="0" cy="0"/>
        </a:xfrm>
      </p:grpSpPr>
      <p:sp>
        <p:nvSpPr>
          <p:cNvPr id="15" name="End">
            <a:extLst>
              <a:ext uri="{FF2B5EF4-FFF2-40B4-BE49-F238E27FC236}">
                <a16:creationId xmlns:a16="http://schemas.microsoft.com/office/drawing/2014/main" id="{84595D11-4329-AD42-BAB7-592EE360CE22}"/>
              </a:ext>
            </a:extLst>
          </p:cNvPr>
          <p:cNvSpPr>
            <a:spLocks noGrp="1"/>
          </p:cNvSpPr>
          <p:nvPr>
            <p:ph type="ctrTitle" hasCustomPrompt="1"/>
          </p:nvPr>
        </p:nvSpPr>
        <p:spPr>
          <a:xfrm>
            <a:off x="589782" y="3254567"/>
            <a:ext cx="8412306" cy="909193"/>
          </a:xfrm>
        </p:spPr>
        <p:txBody>
          <a:bodyPr anchor="t"/>
          <a:lstStyle>
            <a:lvl1pPr algn="l">
              <a:defRPr sz="6400" b="1">
                <a:solidFill>
                  <a:schemeClr val="bg1"/>
                </a:solidFill>
              </a:defRPr>
            </a:lvl1pPr>
          </a:lstStyle>
          <a:p>
            <a:r>
              <a:rPr lang="en-US" dirty="0"/>
              <a:t>End</a:t>
            </a:r>
            <a:endParaRPr lang="en-GB" dirty="0"/>
          </a:p>
        </p:txBody>
      </p:sp>
      <p:pic>
        <p:nvPicPr>
          <p:cNvPr id="5" name="Logo" descr="UAL_Logo_White_.eps">
            <a:extLst>
              <a:ext uri="{FF2B5EF4-FFF2-40B4-BE49-F238E27FC236}">
                <a16:creationId xmlns:a16="http://schemas.microsoft.com/office/drawing/2014/main" id="{34255232-48C9-2A40-826F-66E9ACE4832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47537"/>
          <a:stretch/>
        </p:blipFill>
        <p:spPr>
          <a:xfrm>
            <a:off x="591750" y="443030"/>
            <a:ext cx="1497595" cy="780546"/>
          </a:xfrm>
          <a:prstGeom prst="rect">
            <a:avLst/>
          </a:prstGeom>
        </p:spPr>
      </p:pic>
      <p:pic>
        <p:nvPicPr>
          <p:cNvPr id="6" name="The exchange">
            <a:extLst>
              <a:ext uri="{FF2B5EF4-FFF2-40B4-BE49-F238E27FC236}">
                <a16:creationId xmlns:a16="http://schemas.microsoft.com/office/drawing/2014/main" id="{4879E444-12D0-7D44-B6DC-B8943DCDEFD0}"/>
              </a:ext>
            </a:extLst>
          </p:cNvPr>
          <p:cNvPicPr>
            <a:picLocks noChangeAspect="1"/>
          </p:cNvPicPr>
          <p:nvPr userDrawn="1"/>
        </p:nvPicPr>
        <p:blipFill>
          <a:blip r:embed="rId3"/>
          <a:stretch>
            <a:fillRect/>
          </a:stretch>
        </p:blipFill>
        <p:spPr>
          <a:xfrm>
            <a:off x="9771626" y="501693"/>
            <a:ext cx="1761422" cy="720258"/>
          </a:xfrm>
          <a:prstGeom prst="rect">
            <a:avLst/>
          </a:prstGeom>
        </p:spPr>
      </p:pic>
      <p:pic>
        <p:nvPicPr>
          <p:cNvPr id="9" name="brand asset ">
            <a:extLst>
              <a:ext uri="{FF2B5EF4-FFF2-40B4-BE49-F238E27FC236}">
                <a16:creationId xmlns:a16="http://schemas.microsoft.com/office/drawing/2014/main" id="{2A2AE2A0-C3BF-6A4E-A34E-777973BAC80C}"/>
              </a:ext>
            </a:extLst>
          </p:cNvPr>
          <p:cNvPicPr>
            <a:picLocks noChangeAspect="1"/>
          </p:cNvPicPr>
          <p:nvPr userDrawn="1"/>
        </p:nvPicPr>
        <p:blipFill>
          <a:blip r:embed="rId4"/>
          <a:stretch>
            <a:fillRect/>
          </a:stretch>
        </p:blipFill>
        <p:spPr>
          <a:xfrm>
            <a:off x="8070426" y="5493433"/>
            <a:ext cx="2750348" cy="2741726"/>
          </a:xfrm>
          <a:prstGeom prst="rect">
            <a:avLst/>
          </a:prstGeom>
        </p:spPr>
      </p:pic>
      <p:pic>
        <p:nvPicPr>
          <p:cNvPr id="10" name="Brand asset ">
            <a:extLst>
              <a:ext uri="{FF2B5EF4-FFF2-40B4-BE49-F238E27FC236}">
                <a16:creationId xmlns:a16="http://schemas.microsoft.com/office/drawing/2014/main" id="{76BAAD21-076D-5A44-A14D-316DB3093DC9}"/>
              </a:ext>
            </a:extLst>
          </p:cNvPr>
          <p:cNvPicPr>
            <a:picLocks noChangeAspect="1"/>
          </p:cNvPicPr>
          <p:nvPr userDrawn="1"/>
        </p:nvPicPr>
        <p:blipFill>
          <a:blip r:embed="rId5"/>
          <a:stretch>
            <a:fillRect/>
          </a:stretch>
        </p:blipFill>
        <p:spPr>
          <a:xfrm>
            <a:off x="9252104" y="4539632"/>
            <a:ext cx="2167212" cy="2167212"/>
          </a:xfrm>
          <a:prstGeom prst="rect">
            <a:avLst/>
          </a:prstGeom>
        </p:spPr>
      </p:pic>
      <p:pic>
        <p:nvPicPr>
          <p:cNvPr id="11" name="Brand asset ">
            <a:extLst>
              <a:ext uri="{FF2B5EF4-FFF2-40B4-BE49-F238E27FC236}">
                <a16:creationId xmlns:a16="http://schemas.microsoft.com/office/drawing/2014/main" id="{71566303-5E57-804B-97BA-D2143EE95900}"/>
              </a:ext>
            </a:extLst>
          </p:cNvPr>
          <p:cNvPicPr>
            <a:picLocks noChangeAspect="1"/>
          </p:cNvPicPr>
          <p:nvPr userDrawn="1"/>
        </p:nvPicPr>
        <p:blipFill>
          <a:blip r:embed="rId6">
            <a:lum bright="70000" contrast="-70000"/>
          </a:blip>
          <a:stretch>
            <a:fillRect/>
          </a:stretch>
        </p:blipFill>
        <p:spPr>
          <a:xfrm>
            <a:off x="7223584" y="-1157088"/>
            <a:ext cx="2028520" cy="2028520"/>
          </a:xfrm>
          <a:prstGeom prst="rect">
            <a:avLst/>
          </a:prstGeom>
        </p:spPr>
      </p:pic>
      <p:pic>
        <p:nvPicPr>
          <p:cNvPr id="12" name="Brand asset ">
            <a:extLst>
              <a:ext uri="{FF2B5EF4-FFF2-40B4-BE49-F238E27FC236}">
                <a16:creationId xmlns:a16="http://schemas.microsoft.com/office/drawing/2014/main" id="{C00E33F0-294D-2D4F-BB83-45863D8A58A7}"/>
              </a:ext>
            </a:extLst>
          </p:cNvPr>
          <p:cNvPicPr>
            <a:picLocks noChangeAspect="1"/>
          </p:cNvPicPr>
          <p:nvPr userDrawn="1"/>
        </p:nvPicPr>
        <p:blipFill>
          <a:blip r:embed="rId7"/>
          <a:stretch>
            <a:fillRect/>
          </a:stretch>
        </p:blipFill>
        <p:spPr>
          <a:xfrm>
            <a:off x="-3265417" y="1620000"/>
            <a:ext cx="3769881" cy="3769881"/>
          </a:xfrm>
          <a:prstGeom prst="rect">
            <a:avLst/>
          </a:prstGeom>
        </p:spPr>
      </p:pic>
    </p:spTree>
    <p:extLst>
      <p:ext uri="{BB962C8B-B14F-4D97-AF65-F5344CB8AC3E}">
        <p14:creationId xmlns:p14="http://schemas.microsoft.com/office/powerpoint/2010/main" val="173500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ack">
    <p:bg>
      <p:bgPr>
        <a:solidFill>
          <a:schemeClr val="tx1"/>
        </a:solidFill>
        <a:effectLst/>
      </p:bgPr>
    </p:bg>
    <p:spTree>
      <p:nvGrpSpPr>
        <p:cNvPr id="1" name=""/>
        <p:cNvGrpSpPr/>
        <p:nvPr/>
      </p:nvGrpSpPr>
      <p:grpSpPr>
        <a:xfrm>
          <a:off x="0" y="0"/>
          <a:ext cx="0" cy="0"/>
          <a:chOff x="0" y="0"/>
          <a:chExt cx="0" cy="0"/>
        </a:xfrm>
      </p:grpSpPr>
      <p:sp>
        <p:nvSpPr>
          <p:cNvPr id="13" name="Title ">
            <a:extLst>
              <a:ext uri="{FF2B5EF4-FFF2-40B4-BE49-F238E27FC236}">
                <a16:creationId xmlns:a16="http://schemas.microsoft.com/office/drawing/2014/main" id="{B211ED84-4606-6B4C-BD72-74D351A1C203}"/>
              </a:ext>
            </a:extLst>
          </p:cNvPr>
          <p:cNvSpPr>
            <a:spLocks noGrp="1"/>
          </p:cNvSpPr>
          <p:nvPr>
            <p:ph type="ctrTitle" hasCustomPrompt="1"/>
          </p:nvPr>
        </p:nvSpPr>
        <p:spPr>
          <a:xfrm>
            <a:off x="591750" y="1772400"/>
            <a:ext cx="8766563" cy="2919632"/>
          </a:xfrm>
        </p:spPr>
        <p:txBody>
          <a:bodyPr anchor="t"/>
          <a:lstStyle>
            <a:lvl1pPr algn="l">
              <a:defRPr sz="6400" b="1">
                <a:solidFill>
                  <a:schemeClr val="bg1"/>
                </a:solidFill>
              </a:defRPr>
            </a:lvl1pPr>
          </a:lstStyle>
          <a:p>
            <a:r>
              <a:rPr lang="en-US" dirty="0"/>
              <a:t>Master Title</a:t>
            </a:r>
            <a:endParaRPr lang="en-GB" dirty="0"/>
          </a:p>
        </p:txBody>
      </p:sp>
      <p:sp>
        <p:nvSpPr>
          <p:cNvPr id="14" name="Subtitle ">
            <a:extLst>
              <a:ext uri="{FF2B5EF4-FFF2-40B4-BE49-F238E27FC236}">
                <a16:creationId xmlns:a16="http://schemas.microsoft.com/office/drawing/2014/main" id="{DDF450A4-D761-CF45-9022-BE1648436C26}"/>
              </a:ext>
            </a:extLst>
          </p:cNvPr>
          <p:cNvSpPr>
            <a:spLocks noGrp="1"/>
          </p:cNvSpPr>
          <p:nvPr>
            <p:ph type="subTitle" idx="1" hasCustomPrompt="1"/>
          </p:nvPr>
        </p:nvSpPr>
        <p:spPr>
          <a:xfrm>
            <a:off x="591751" y="4935239"/>
            <a:ext cx="8766562" cy="1125928"/>
          </a:xfrm>
        </p:spPr>
        <p:txBody>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pic>
        <p:nvPicPr>
          <p:cNvPr id="5" name="Logo" descr="UAL_Logo_White_.eps">
            <a:extLst>
              <a:ext uri="{FF2B5EF4-FFF2-40B4-BE49-F238E27FC236}">
                <a16:creationId xmlns:a16="http://schemas.microsoft.com/office/drawing/2014/main" id="{34255232-48C9-2A40-826F-66E9ACE4832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47537"/>
          <a:stretch/>
        </p:blipFill>
        <p:spPr>
          <a:xfrm>
            <a:off x="591750" y="443030"/>
            <a:ext cx="1497595" cy="780546"/>
          </a:xfrm>
          <a:prstGeom prst="rect">
            <a:avLst/>
          </a:prstGeom>
        </p:spPr>
      </p:pic>
      <p:pic>
        <p:nvPicPr>
          <p:cNvPr id="6" name="The exchange">
            <a:extLst>
              <a:ext uri="{FF2B5EF4-FFF2-40B4-BE49-F238E27FC236}">
                <a16:creationId xmlns:a16="http://schemas.microsoft.com/office/drawing/2014/main" id="{4879E444-12D0-7D44-B6DC-B8943DCDEFD0}"/>
              </a:ext>
            </a:extLst>
          </p:cNvPr>
          <p:cNvPicPr>
            <a:picLocks noChangeAspect="1"/>
          </p:cNvPicPr>
          <p:nvPr userDrawn="1"/>
        </p:nvPicPr>
        <p:blipFill>
          <a:blip r:embed="rId3"/>
          <a:stretch>
            <a:fillRect/>
          </a:stretch>
        </p:blipFill>
        <p:spPr>
          <a:xfrm>
            <a:off x="9771626" y="501693"/>
            <a:ext cx="1761422" cy="720258"/>
          </a:xfrm>
          <a:prstGeom prst="rect">
            <a:avLst/>
          </a:prstGeom>
        </p:spPr>
      </p:pic>
      <p:pic>
        <p:nvPicPr>
          <p:cNvPr id="9" name="brand asset ">
            <a:extLst>
              <a:ext uri="{FF2B5EF4-FFF2-40B4-BE49-F238E27FC236}">
                <a16:creationId xmlns:a16="http://schemas.microsoft.com/office/drawing/2014/main" id="{2A2AE2A0-C3BF-6A4E-A34E-777973BAC80C}"/>
              </a:ext>
            </a:extLst>
          </p:cNvPr>
          <p:cNvPicPr>
            <a:picLocks noChangeAspect="1"/>
          </p:cNvPicPr>
          <p:nvPr userDrawn="1"/>
        </p:nvPicPr>
        <p:blipFill>
          <a:blip r:embed="rId4"/>
          <a:stretch>
            <a:fillRect/>
          </a:stretch>
        </p:blipFill>
        <p:spPr>
          <a:xfrm>
            <a:off x="8070426" y="5493433"/>
            <a:ext cx="2750348" cy="2741726"/>
          </a:xfrm>
          <a:prstGeom prst="rect">
            <a:avLst/>
          </a:prstGeom>
        </p:spPr>
      </p:pic>
      <p:pic>
        <p:nvPicPr>
          <p:cNvPr id="10" name="Brand asset ">
            <a:extLst>
              <a:ext uri="{FF2B5EF4-FFF2-40B4-BE49-F238E27FC236}">
                <a16:creationId xmlns:a16="http://schemas.microsoft.com/office/drawing/2014/main" id="{76BAAD21-076D-5A44-A14D-316DB3093DC9}"/>
              </a:ext>
            </a:extLst>
          </p:cNvPr>
          <p:cNvPicPr>
            <a:picLocks noChangeAspect="1"/>
          </p:cNvPicPr>
          <p:nvPr userDrawn="1"/>
        </p:nvPicPr>
        <p:blipFill>
          <a:blip r:embed="rId5"/>
          <a:stretch>
            <a:fillRect/>
          </a:stretch>
        </p:blipFill>
        <p:spPr>
          <a:xfrm>
            <a:off x="9252104" y="4539632"/>
            <a:ext cx="2167212" cy="2167212"/>
          </a:xfrm>
          <a:prstGeom prst="rect">
            <a:avLst/>
          </a:prstGeom>
        </p:spPr>
      </p:pic>
      <p:pic>
        <p:nvPicPr>
          <p:cNvPr id="11" name="Brand asset ">
            <a:extLst>
              <a:ext uri="{FF2B5EF4-FFF2-40B4-BE49-F238E27FC236}">
                <a16:creationId xmlns:a16="http://schemas.microsoft.com/office/drawing/2014/main" id="{71566303-5E57-804B-97BA-D2143EE95900}"/>
              </a:ext>
            </a:extLst>
          </p:cNvPr>
          <p:cNvPicPr>
            <a:picLocks noChangeAspect="1"/>
          </p:cNvPicPr>
          <p:nvPr userDrawn="1"/>
        </p:nvPicPr>
        <p:blipFill>
          <a:blip r:embed="rId6">
            <a:lum bright="70000" contrast="-70000"/>
          </a:blip>
          <a:stretch>
            <a:fillRect/>
          </a:stretch>
        </p:blipFill>
        <p:spPr>
          <a:xfrm>
            <a:off x="7223584" y="-1157088"/>
            <a:ext cx="2028520" cy="2028520"/>
          </a:xfrm>
          <a:prstGeom prst="rect">
            <a:avLst/>
          </a:prstGeom>
        </p:spPr>
      </p:pic>
      <p:pic>
        <p:nvPicPr>
          <p:cNvPr id="12" name="Brand asset ">
            <a:extLst>
              <a:ext uri="{FF2B5EF4-FFF2-40B4-BE49-F238E27FC236}">
                <a16:creationId xmlns:a16="http://schemas.microsoft.com/office/drawing/2014/main" id="{C00E33F0-294D-2D4F-BB83-45863D8A58A7}"/>
              </a:ext>
            </a:extLst>
          </p:cNvPr>
          <p:cNvPicPr>
            <a:picLocks noChangeAspect="1"/>
          </p:cNvPicPr>
          <p:nvPr userDrawn="1"/>
        </p:nvPicPr>
        <p:blipFill>
          <a:blip r:embed="rId7"/>
          <a:stretch>
            <a:fillRect/>
          </a:stretch>
        </p:blipFill>
        <p:spPr>
          <a:xfrm>
            <a:off x="-3265417" y="1620000"/>
            <a:ext cx="3769881" cy="3769881"/>
          </a:xfrm>
          <a:prstGeom prst="rect">
            <a:avLst/>
          </a:prstGeom>
        </p:spPr>
      </p:pic>
    </p:spTree>
    <p:extLst>
      <p:ext uri="{BB962C8B-B14F-4D97-AF65-F5344CB8AC3E}">
        <p14:creationId xmlns:p14="http://schemas.microsoft.com/office/powerpoint/2010/main" val="2908024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Content (Large tex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57601" y="520105"/>
            <a:ext cx="9911999" cy="1162032"/>
          </a:xfrm>
          <a:prstGeom prst="rect">
            <a:avLst/>
          </a:prstGeom>
          <a:noFill/>
          <a:ln>
            <a:noFill/>
          </a:ln>
        </p:spPr>
        <p:txBody>
          <a:bodyPr lIns="91425" tIns="91425" rIns="91425" bIns="91425" anchor="b" anchorCtr="0"/>
          <a:lstStyle>
            <a:lvl1pPr lvl="0" algn="l" rtl="0">
              <a:lnSpc>
                <a:spcPct val="85000"/>
              </a:lnSpc>
              <a:spcBef>
                <a:spcPts val="0"/>
              </a:spcBef>
              <a:buClr>
                <a:schemeClr val="lt2"/>
              </a:buClr>
              <a:buFont typeface="Cantarel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body" idx="1"/>
          </p:nvPr>
        </p:nvSpPr>
        <p:spPr>
          <a:xfrm>
            <a:off x="657601" y="2180861"/>
            <a:ext cx="9911999" cy="4183937"/>
          </a:xfrm>
          <a:prstGeom prst="rect">
            <a:avLst/>
          </a:prstGeom>
          <a:noFill/>
          <a:ln>
            <a:noFill/>
          </a:ln>
        </p:spPr>
        <p:txBody>
          <a:bodyPr lIns="91425" tIns="91425" rIns="91425" bIns="91425" anchor="t" anchorCtr="0"/>
          <a:lstStyle>
            <a:lvl1pPr lvl="0" rtl="0">
              <a:lnSpc>
                <a:spcPct val="100000"/>
              </a:lnSpc>
              <a:spcBef>
                <a:spcPts val="0"/>
              </a:spcBef>
              <a:defRPr/>
            </a:lvl1pPr>
            <a:lvl2pPr marL="287993" lvl="1" indent="-287993" rtl="0">
              <a:lnSpc>
                <a:spcPct val="100000"/>
              </a:lnSpc>
              <a:spcBef>
                <a:spcPts val="0"/>
              </a:spcBef>
              <a:defRPr/>
            </a:lvl2pPr>
            <a:lvl3pPr marL="575986" lvl="2" indent="-288125" rtl="0">
              <a:lnSpc>
                <a:spcPct val="100000"/>
              </a:lnSpc>
              <a:spcBef>
                <a:spcPts val="0"/>
              </a:spcBef>
              <a:defRPr/>
            </a:lvl3pPr>
            <a:lvl4pPr marL="863978" lvl="3" indent="-288258" rtl="0">
              <a:lnSpc>
                <a:spcPct val="100000"/>
              </a:lnSpc>
              <a:spcBef>
                <a:spcPts val="0"/>
              </a:spcBef>
              <a:defRPr/>
            </a:lvl4pPr>
            <a:lvl5pPr marL="1151971" lvl="4" indent="-288391" rtl="0">
              <a:lnSpc>
                <a:spcPct val="100000"/>
              </a:lnSpc>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 name="Shape 24"/>
          <p:cNvSpPr txBox="1">
            <a:spLocks noGrp="1"/>
          </p:cNvSpPr>
          <p:nvPr>
            <p:ph type="ftr" idx="11"/>
          </p:nvPr>
        </p:nvSpPr>
        <p:spPr>
          <a:xfrm>
            <a:off x="1854331" y="195024"/>
            <a:ext cx="7102468" cy="1949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1pPr>
            <a:lvl2pPr marL="609585" marR="0" lvl="1"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2pPr>
            <a:lvl3pPr marL="1219170" marR="0" lvl="2"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3pPr>
            <a:lvl4pPr marL="1828754" marR="0" lvl="3"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4pPr>
            <a:lvl5pPr marL="2438339" marR="0" lvl="4"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5pPr>
            <a:lvl6pPr marL="3047924" marR="0" lvl="5"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6pPr>
            <a:lvl7pPr marL="3657509" marR="0" lvl="6"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7pPr>
            <a:lvl8pPr marL="4267093" marR="0" lvl="7"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8pPr>
            <a:lvl9pPr marL="4876678" marR="0" lvl="8"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10876801" y="195024"/>
            <a:ext cx="657599" cy="194925"/>
          </a:xfrm>
          <a:prstGeom prst="rect">
            <a:avLst/>
          </a:prstGeom>
          <a:noFill/>
          <a:ln>
            <a:noFill/>
          </a:ln>
        </p:spPr>
        <p:txBody>
          <a:bodyPr lIns="0" tIns="0" rIns="0" bIns="0" anchor="b" anchorCtr="0">
            <a:noAutofit/>
          </a:bodyPr>
          <a:lstStyle/>
          <a:p>
            <a:pPr algn="r">
              <a:buClr>
                <a:schemeClr val="dk1"/>
              </a:buClr>
              <a:buSzPct val="25000"/>
            </a:pPr>
            <a:fld id="{00000000-1234-1234-1234-123412341234}" type="slidenum">
              <a:rPr lang="en-GB" sz="1267" smtClean="0">
                <a:solidFill>
                  <a:schemeClr val="dk1"/>
                </a:solidFill>
                <a:latin typeface="Cantarell"/>
                <a:ea typeface="Cantarell"/>
                <a:cs typeface="Cantarell"/>
                <a:sym typeface="Cantarell"/>
              </a:rPr>
              <a:pPr algn="r">
                <a:buClr>
                  <a:schemeClr val="dk1"/>
                </a:buClr>
                <a:buSzPct val="25000"/>
              </a:pPr>
              <a:t>‹#›</a:t>
            </a:fld>
            <a:endParaRPr lang="en-GB" sz="1267">
              <a:solidFill>
                <a:schemeClr val="dk1"/>
              </a:solidFill>
              <a:latin typeface="Cantarell"/>
              <a:ea typeface="Cantarell"/>
              <a:cs typeface="Cantarell"/>
              <a:sym typeface="Cantarell"/>
            </a:endParaRPr>
          </a:p>
        </p:txBody>
      </p:sp>
      <p:sp>
        <p:nvSpPr>
          <p:cNvPr id="26" name="Shape 26"/>
          <p:cNvSpPr txBox="1">
            <a:spLocks noGrp="1"/>
          </p:cNvSpPr>
          <p:nvPr>
            <p:ph type="body" idx="2"/>
          </p:nvPr>
        </p:nvSpPr>
        <p:spPr>
          <a:xfrm>
            <a:off x="657601" y="1663088"/>
            <a:ext cx="9911999" cy="389851"/>
          </a:xfrm>
          <a:prstGeom prst="rect">
            <a:avLst/>
          </a:prstGeom>
          <a:noFill/>
          <a:ln>
            <a:noFill/>
          </a:ln>
        </p:spPr>
        <p:txBody>
          <a:bodyPr lIns="91425" tIns="91425" rIns="91425" bIns="91425" anchor="t" anchorCtr="0"/>
          <a:lstStyle>
            <a:lvl1pPr lvl="0" rtl="0">
              <a:lnSpc>
                <a:spcPct val="100000"/>
              </a:lnSpc>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131717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or Statement White">
    <p:spTree>
      <p:nvGrpSpPr>
        <p:cNvPr id="1" name=""/>
        <p:cNvGrpSpPr/>
        <p:nvPr/>
      </p:nvGrpSpPr>
      <p:grpSpPr>
        <a:xfrm>
          <a:off x="0" y="0"/>
          <a:ext cx="0" cy="0"/>
          <a:chOff x="0" y="0"/>
          <a:chExt cx="0" cy="0"/>
        </a:xfrm>
      </p:grpSpPr>
      <p:sp>
        <p:nvSpPr>
          <p:cNvPr id="5" name="Section Title">
            <a:extLst>
              <a:ext uri="{FF2B5EF4-FFF2-40B4-BE49-F238E27FC236}">
                <a16:creationId xmlns:a16="http://schemas.microsoft.com/office/drawing/2014/main" id="{0633A1CD-48AD-B04E-980B-62570394BF51}"/>
              </a:ext>
            </a:extLst>
          </p:cNvPr>
          <p:cNvSpPr>
            <a:spLocks noGrp="1"/>
          </p:cNvSpPr>
          <p:nvPr>
            <p:ph type="body" sz="quarter" idx="13" hasCustomPrompt="1"/>
          </p:nvPr>
        </p:nvSpPr>
        <p:spPr>
          <a:xfrm>
            <a:off x="620593" y="2538693"/>
            <a:ext cx="8296276" cy="2819400"/>
          </a:xfrm>
          <a:prstGeom prst="rect">
            <a:avLst/>
          </a:prstGeom>
        </p:spPr>
        <p:txBody>
          <a:bodyPr>
            <a:normAutofit/>
          </a:bodyPr>
          <a:lstStyle>
            <a:lvl1pPr marL="0" indent="0">
              <a:buNone/>
              <a:defRPr sz="6400" b="1" i="0" baseline="0">
                <a:latin typeface="Arial" panose="020B0604020202020204" pitchFamily="34" charset="0"/>
                <a:cs typeface="Arial" panose="020B0604020202020204" pitchFamily="34" charset="0"/>
              </a:defRPr>
            </a:lvl1pPr>
          </a:lstStyle>
          <a:p>
            <a:pPr lvl="0"/>
            <a:r>
              <a:rPr lang="en-US" dirty="0"/>
              <a:t>Section Title</a:t>
            </a:r>
          </a:p>
          <a:p>
            <a:pPr lvl="0"/>
            <a:endParaRPr lang="en-US" dirty="0"/>
          </a:p>
        </p:txBody>
      </p:sp>
      <p:sp>
        <p:nvSpPr>
          <p:cNvPr id="14" name="Title of presentation (Subtitle)">
            <a:extLst>
              <a:ext uri="{FF2B5EF4-FFF2-40B4-BE49-F238E27FC236}">
                <a16:creationId xmlns:a16="http://schemas.microsoft.com/office/drawing/2014/main" id="{70690445-B6A5-4546-BAD1-3D6BE6720BA4}"/>
              </a:ext>
            </a:extLst>
          </p:cNvPr>
          <p:cNvSpPr>
            <a:spLocks noGrp="1"/>
          </p:cNvSpPr>
          <p:nvPr>
            <p:ph type="subTitle" idx="1" hasCustomPrompt="1"/>
          </p:nvPr>
        </p:nvSpPr>
        <p:spPr>
          <a:xfrm>
            <a:off x="589782" y="1903144"/>
            <a:ext cx="8412306" cy="444607"/>
          </a:xfrm>
        </p:spPr>
        <p:txBody>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presentation</a:t>
            </a:r>
            <a:endParaRPr lang="en-GB" dirty="0"/>
          </a:p>
        </p:txBody>
      </p:sp>
      <p:pic>
        <p:nvPicPr>
          <p:cNvPr id="7" name="Logo" descr="UAL_Logo_Black_.eps">
            <a:extLst>
              <a:ext uri="{FF2B5EF4-FFF2-40B4-BE49-F238E27FC236}">
                <a16:creationId xmlns:a16="http://schemas.microsoft.com/office/drawing/2014/main" id="{FFBB65CE-69F8-1747-AFA9-0A0A32449C4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47707"/>
          <a:stretch/>
        </p:blipFill>
        <p:spPr>
          <a:xfrm>
            <a:off x="591750" y="444428"/>
            <a:ext cx="1492728" cy="780546"/>
          </a:xfrm>
          <a:prstGeom prst="rect">
            <a:avLst/>
          </a:prstGeom>
        </p:spPr>
      </p:pic>
      <p:pic>
        <p:nvPicPr>
          <p:cNvPr id="8" name="The Exchange">
            <a:extLst>
              <a:ext uri="{FF2B5EF4-FFF2-40B4-BE49-F238E27FC236}">
                <a16:creationId xmlns:a16="http://schemas.microsoft.com/office/drawing/2014/main" id="{BB71D399-2E7E-1145-B02B-4C4D50A648C3}"/>
              </a:ext>
            </a:extLst>
          </p:cNvPr>
          <p:cNvPicPr>
            <a:picLocks noChangeAspect="1"/>
          </p:cNvPicPr>
          <p:nvPr userDrawn="1"/>
        </p:nvPicPr>
        <p:blipFill>
          <a:blip r:embed="rId3"/>
          <a:stretch>
            <a:fillRect/>
          </a:stretch>
        </p:blipFill>
        <p:spPr>
          <a:xfrm>
            <a:off x="9766759" y="517890"/>
            <a:ext cx="1729206" cy="707084"/>
          </a:xfrm>
          <a:prstGeom prst="rect">
            <a:avLst/>
          </a:prstGeom>
        </p:spPr>
      </p:pic>
      <p:pic>
        <p:nvPicPr>
          <p:cNvPr id="9" name="Brand asset">
            <a:extLst>
              <a:ext uri="{FF2B5EF4-FFF2-40B4-BE49-F238E27FC236}">
                <a16:creationId xmlns:a16="http://schemas.microsoft.com/office/drawing/2014/main" id="{3F96B6F7-CE91-D74E-8E77-E0ACD6A901B8}"/>
              </a:ext>
            </a:extLst>
          </p:cNvPr>
          <p:cNvPicPr>
            <a:picLocks noChangeAspect="1"/>
          </p:cNvPicPr>
          <p:nvPr userDrawn="1"/>
        </p:nvPicPr>
        <p:blipFill>
          <a:blip r:embed="rId4"/>
          <a:stretch>
            <a:fillRect/>
          </a:stretch>
        </p:blipFill>
        <p:spPr>
          <a:xfrm>
            <a:off x="-3032519" y="1976718"/>
            <a:ext cx="3622301" cy="3622301"/>
          </a:xfrm>
          <a:prstGeom prst="rect">
            <a:avLst/>
          </a:prstGeom>
        </p:spPr>
      </p:pic>
      <p:pic>
        <p:nvPicPr>
          <p:cNvPr id="10" name="Brand asset ">
            <a:extLst>
              <a:ext uri="{FF2B5EF4-FFF2-40B4-BE49-F238E27FC236}">
                <a16:creationId xmlns:a16="http://schemas.microsoft.com/office/drawing/2014/main" id="{99FC3C18-2D7D-BB44-B269-57E77510324E}"/>
              </a:ext>
            </a:extLst>
          </p:cNvPr>
          <p:cNvPicPr>
            <a:picLocks noChangeAspect="1"/>
          </p:cNvPicPr>
          <p:nvPr userDrawn="1"/>
        </p:nvPicPr>
        <p:blipFill>
          <a:blip r:embed="rId5">
            <a:duotone>
              <a:schemeClr val="accent1">
                <a:shade val="45000"/>
                <a:satMod val="135000"/>
              </a:schemeClr>
              <a:prstClr val="white"/>
            </a:duotone>
          </a:blip>
          <a:stretch>
            <a:fillRect/>
          </a:stretch>
        </p:blipFill>
        <p:spPr>
          <a:xfrm>
            <a:off x="7201905" y="-1148621"/>
            <a:ext cx="2028520" cy="2028520"/>
          </a:xfrm>
          <a:prstGeom prst="rect">
            <a:avLst/>
          </a:prstGeom>
        </p:spPr>
      </p:pic>
      <p:pic>
        <p:nvPicPr>
          <p:cNvPr id="11" name="Brand asset ">
            <a:extLst>
              <a:ext uri="{FF2B5EF4-FFF2-40B4-BE49-F238E27FC236}">
                <a16:creationId xmlns:a16="http://schemas.microsoft.com/office/drawing/2014/main" id="{FAAD7CEA-E9F8-EE4E-8A51-B9FD94C54F75}"/>
              </a:ext>
            </a:extLst>
          </p:cNvPr>
          <p:cNvPicPr>
            <a:picLocks noChangeAspect="1"/>
          </p:cNvPicPr>
          <p:nvPr userDrawn="1"/>
        </p:nvPicPr>
        <p:blipFill>
          <a:blip r:embed="rId6"/>
          <a:stretch>
            <a:fillRect/>
          </a:stretch>
        </p:blipFill>
        <p:spPr>
          <a:xfrm>
            <a:off x="7917344" y="5549035"/>
            <a:ext cx="2626162" cy="2617930"/>
          </a:xfrm>
          <a:prstGeom prst="rect">
            <a:avLst/>
          </a:prstGeom>
        </p:spPr>
      </p:pic>
      <p:pic>
        <p:nvPicPr>
          <p:cNvPr id="12" name="Brand asset ">
            <a:extLst>
              <a:ext uri="{FF2B5EF4-FFF2-40B4-BE49-F238E27FC236}">
                <a16:creationId xmlns:a16="http://schemas.microsoft.com/office/drawing/2014/main" id="{8AB610F2-2147-9546-9816-375E08F75250}"/>
              </a:ext>
            </a:extLst>
          </p:cNvPr>
          <p:cNvPicPr>
            <a:picLocks noChangeAspect="1"/>
          </p:cNvPicPr>
          <p:nvPr userDrawn="1"/>
        </p:nvPicPr>
        <p:blipFill>
          <a:blip r:embed="rId7"/>
          <a:stretch>
            <a:fillRect/>
          </a:stretch>
        </p:blipFill>
        <p:spPr>
          <a:xfrm>
            <a:off x="8947681" y="4539632"/>
            <a:ext cx="2167212" cy="2167212"/>
          </a:xfrm>
          <a:prstGeom prst="rect">
            <a:avLst/>
          </a:prstGeom>
        </p:spPr>
      </p:pic>
    </p:spTree>
    <p:extLst>
      <p:ext uri="{BB962C8B-B14F-4D97-AF65-F5344CB8AC3E}">
        <p14:creationId xmlns:p14="http://schemas.microsoft.com/office/powerpoint/2010/main" val="158659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or Statement Black">
    <p:bg>
      <p:bgPr>
        <a:solidFill>
          <a:schemeClr val="tx1"/>
        </a:solidFill>
        <a:effectLst/>
      </p:bgPr>
    </p:bg>
    <p:spTree>
      <p:nvGrpSpPr>
        <p:cNvPr id="1" name=""/>
        <p:cNvGrpSpPr/>
        <p:nvPr/>
      </p:nvGrpSpPr>
      <p:grpSpPr>
        <a:xfrm>
          <a:off x="0" y="0"/>
          <a:ext cx="0" cy="0"/>
          <a:chOff x="0" y="0"/>
          <a:chExt cx="0" cy="0"/>
        </a:xfrm>
      </p:grpSpPr>
      <p:sp>
        <p:nvSpPr>
          <p:cNvPr id="11" name="Section Title">
            <a:extLst>
              <a:ext uri="{FF2B5EF4-FFF2-40B4-BE49-F238E27FC236}">
                <a16:creationId xmlns:a16="http://schemas.microsoft.com/office/drawing/2014/main" id="{E9A35C21-3964-6C45-89EB-3491DE08EC94}"/>
              </a:ext>
            </a:extLst>
          </p:cNvPr>
          <p:cNvSpPr>
            <a:spLocks noGrp="1"/>
          </p:cNvSpPr>
          <p:nvPr>
            <p:ph type="body" sz="quarter" idx="13" hasCustomPrompt="1"/>
          </p:nvPr>
        </p:nvSpPr>
        <p:spPr>
          <a:xfrm>
            <a:off x="620593" y="2538693"/>
            <a:ext cx="8296276" cy="2819400"/>
          </a:xfrm>
          <a:prstGeom prst="rect">
            <a:avLst/>
          </a:prstGeom>
        </p:spPr>
        <p:txBody>
          <a:bodyPr>
            <a:normAutofit/>
          </a:bodyPr>
          <a:lstStyle>
            <a:lvl1pPr marL="0" indent="0">
              <a:buNone/>
              <a:defRPr sz="6400" b="1" i="0" baseline="0">
                <a:solidFill>
                  <a:schemeClr val="bg1"/>
                </a:solidFill>
                <a:latin typeface="Arial" panose="020B0604020202020204" pitchFamily="34" charset="0"/>
                <a:cs typeface="Arial" panose="020B0604020202020204" pitchFamily="34" charset="0"/>
              </a:defRPr>
            </a:lvl1pPr>
          </a:lstStyle>
          <a:p>
            <a:pPr lvl="0"/>
            <a:r>
              <a:rPr lang="en-US" dirty="0"/>
              <a:t>Section Title</a:t>
            </a:r>
          </a:p>
          <a:p>
            <a:pPr lvl="0"/>
            <a:endParaRPr lang="en-US" dirty="0"/>
          </a:p>
        </p:txBody>
      </p:sp>
      <p:sp>
        <p:nvSpPr>
          <p:cNvPr id="12" name="Title of presentation (Subtitle)">
            <a:extLst>
              <a:ext uri="{FF2B5EF4-FFF2-40B4-BE49-F238E27FC236}">
                <a16:creationId xmlns:a16="http://schemas.microsoft.com/office/drawing/2014/main" id="{C9AE1EA5-47D9-7B48-99AF-CDA18E7CF10A}"/>
              </a:ext>
            </a:extLst>
          </p:cNvPr>
          <p:cNvSpPr>
            <a:spLocks noGrp="1"/>
          </p:cNvSpPr>
          <p:nvPr>
            <p:ph type="subTitle" idx="1" hasCustomPrompt="1"/>
          </p:nvPr>
        </p:nvSpPr>
        <p:spPr>
          <a:xfrm>
            <a:off x="589782" y="1903144"/>
            <a:ext cx="8412306" cy="444607"/>
          </a:xfrm>
        </p:spPr>
        <p:txBody>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presentation</a:t>
            </a:r>
            <a:endParaRPr lang="en-GB" dirty="0"/>
          </a:p>
        </p:txBody>
      </p:sp>
      <p:pic>
        <p:nvPicPr>
          <p:cNvPr id="5" name="Logo" descr="UAL_Logo_White_.eps">
            <a:extLst>
              <a:ext uri="{FF2B5EF4-FFF2-40B4-BE49-F238E27FC236}">
                <a16:creationId xmlns:a16="http://schemas.microsoft.com/office/drawing/2014/main" id="{F9F99FBB-D0AD-BD48-892F-13480A53F6D5}"/>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47537"/>
          <a:stretch/>
        </p:blipFill>
        <p:spPr>
          <a:xfrm>
            <a:off x="591750" y="443030"/>
            <a:ext cx="1497595" cy="780546"/>
          </a:xfrm>
          <a:prstGeom prst="rect">
            <a:avLst/>
          </a:prstGeom>
        </p:spPr>
      </p:pic>
      <p:pic>
        <p:nvPicPr>
          <p:cNvPr id="6" name="The exchange">
            <a:extLst>
              <a:ext uri="{FF2B5EF4-FFF2-40B4-BE49-F238E27FC236}">
                <a16:creationId xmlns:a16="http://schemas.microsoft.com/office/drawing/2014/main" id="{C66E08F6-8E03-8348-AB94-655EDAC7EDDA}"/>
              </a:ext>
            </a:extLst>
          </p:cNvPr>
          <p:cNvPicPr>
            <a:picLocks noChangeAspect="1"/>
          </p:cNvPicPr>
          <p:nvPr userDrawn="1"/>
        </p:nvPicPr>
        <p:blipFill>
          <a:blip r:embed="rId3"/>
          <a:stretch>
            <a:fillRect/>
          </a:stretch>
        </p:blipFill>
        <p:spPr>
          <a:xfrm>
            <a:off x="9771626" y="501693"/>
            <a:ext cx="1761422" cy="720258"/>
          </a:xfrm>
          <a:prstGeom prst="rect">
            <a:avLst/>
          </a:prstGeom>
        </p:spPr>
      </p:pic>
      <p:pic>
        <p:nvPicPr>
          <p:cNvPr id="7" name="brand asset ">
            <a:extLst>
              <a:ext uri="{FF2B5EF4-FFF2-40B4-BE49-F238E27FC236}">
                <a16:creationId xmlns:a16="http://schemas.microsoft.com/office/drawing/2014/main" id="{56319218-B96D-D440-B69D-CC9D930E3701}"/>
              </a:ext>
            </a:extLst>
          </p:cNvPr>
          <p:cNvPicPr>
            <a:picLocks noChangeAspect="1"/>
          </p:cNvPicPr>
          <p:nvPr userDrawn="1"/>
        </p:nvPicPr>
        <p:blipFill>
          <a:blip r:embed="rId4"/>
          <a:stretch>
            <a:fillRect/>
          </a:stretch>
        </p:blipFill>
        <p:spPr>
          <a:xfrm>
            <a:off x="8070426" y="5493433"/>
            <a:ext cx="2750348" cy="2741726"/>
          </a:xfrm>
          <a:prstGeom prst="rect">
            <a:avLst/>
          </a:prstGeom>
        </p:spPr>
      </p:pic>
      <p:pic>
        <p:nvPicPr>
          <p:cNvPr id="8" name="Brand asset ">
            <a:extLst>
              <a:ext uri="{FF2B5EF4-FFF2-40B4-BE49-F238E27FC236}">
                <a16:creationId xmlns:a16="http://schemas.microsoft.com/office/drawing/2014/main" id="{2BD8ACF3-4E32-D446-BFEA-6FFBA83861A1}"/>
              </a:ext>
            </a:extLst>
          </p:cNvPr>
          <p:cNvPicPr>
            <a:picLocks noChangeAspect="1"/>
          </p:cNvPicPr>
          <p:nvPr userDrawn="1"/>
        </p:nvPicPr>
        <p:blipFill>
          <a:blip r:embed="rId5"/>
          <a:stretch>
            <a:fillRect/>
          </a:stretch>
        </p:blipFill>
        <p:spPr>
          <a:xfrm>
            <a:off x="9252104" y="4539632"/>
            <a:ext cx="2167212" cy="2167212"/>
          </a:xfrm>
          <a:prstGeom prst="rect">
            <a:avLst/>
          </a:prstGeom>
        </p:spPr>
      </p:pic>
      <p:pic>
        <p:nvPicPr>
          <p:cNvPr id="9" name="Brand asset ">
            <a:extLst>
              <a:ext uri="{FF2B5EF4-FFF2-40B4-BE49-F238E27FC236}">
                <a16:creationId xmlns:a16="http://schemas.microsoft.com/office/drawing/2014/main" id="{F2C461AC-0946-5647-AD68-1C8BC74F947F}"/>
              </a:ext>
            </a:extLst>
          </p:cNvPr>
          <p:cNvPicPr>
            <a:picLocks noChangeAspect="1"/>
          </p:cNvPicPr>
          <p:nvPr userDrawn="1"/>
        </p:nvPicPr>
        <p:blipFill>
          <a:blip r:embed="rId6">
            <a:lum bright="70000" contrast="-70000"/>
          </a:blip>
          <a:stretch>
            <a:fillRect/>
          </a:stretch>
        </p:blipFill>
        <p:spPr>
          <a:xfrm>
            <a:off x="7223584" y="-1157088"/>
            <a:ext cx="2028520" cy="2028520"/>
          </a:xfrm>
          <a:prstGeom prst="rect">
            <a:avLst/>
          </a:prstGeom>
        </p:spPr>
      </p:pic>
      <p:pic>
        <p:nvPicPr>
          <p:cNvPr id="10" name="Brand asset ">
            <a:extLst>
              <a:ext uri="{FF2B5EF4-FFF2-40B4-BE49-F238E27FC236}">
                <a16:creationId xmlns:a16="http://schemas.microsoft.com/office/drawing/2014/main" id="{5A68C422-A2F4-6E4F-B48D-D4EB7CA6106A}"/>
              </a:ext>
            </a:extLst>
          </p:cNvPr>
          <p:cNvPicPr>
            <a:picLocks noChangeAspect="1"/>
          </p:cNvPicPr>
          <p:nvPr userDrawn="1"/>
        </p:nvPicPr>
        <p:blipFill>
          <a:blip r:embed="rId7"/>
          <a:stretch>
            <a:fillRect/>
          </a:stretch>
        </p:blipFill>
        <p:spPr>
          <a:xfrm>
            <a:off x="-3265417" y="1620000"/>
            <a:ext cx="3769881" cy="3769881"/>
          </a:xfrm>
          <a:prstGeom prst="rect">
            <a:avLst/>
          </a:prstGeom>
        </p:spPr>
      </p:pic>
    </p:spTree>
    <p:extLst>
      <p:ext uri="{BB962C8B-B14F-4D97-AF65-F5344CB8AC3E}">
        <p14:creationId xmlns:p14="http://schemas.microsoft.com/office/powerpoint/2010/main" val="102402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sp>
        <p:nvSpPr>
          <p:cNvPr id="17" name="Title ">
            <a:extLst>
              <a:ext uri="{FF2B5EF4-FFF2-40B4-BE49-F238E27FC236}">
                <a16:creationId xmlns:a16="http://schemas.microsoft.com/office/drawing/2014/main" id="{3DE836AB-C091-4041-83EE-A4437457797A}"/>
              </a:ext>
            </a:extLst>
          </p:cNvPr>
          <p:cNvSpPr>
            <a:spLocks noGrp="1"/>
          </p:cNvSpPr>
          <p:nvPr>
            <p:ph type="title" hasCustomPrompt="1"/>
          </p:nvPr>
        </p:nvSpPr>
        <p:spPr/>
        <p:txBody>
          <a:bodyPr/>
          <a:lstStyle/>
          <a:p>
            <a:r>
              <a:rPr lang="en-US" dirty="0"/>
              <a:t>Title</a:t>
            </a:r>
          </a:p>
        </p:txBody>
      </p:sp>
      <p:sp>
        <p:nvSpPr>
          <p:cNvPr id="12" name="Text Placeholder ">
            <a:extLst>
              <a:ext uri="{FF2B5EF4-FFF2-40B4-BE49-F238E27FC236}">
                <a16:creationId xmlns:a16="http://schemas.microsoft.com/office/drawing/2014/main" id="{8EB5C32D-D1F8-354A-8F8C-C0CF3C8228C2}"/>
              </a:ext>
            </a:extLst>
          </p:cNvPr>
          <p:cNvSpPr>
            <a:spLocks noGrp="1"/>
          </p:cNvSpPr>
          <p:nvPr>
            <p:ph type="body" sz="quarter" idx="13" hasCustomPrompt="1"/>
          </p:nvPr>
        </p:nvSpPr>
        <p:spPr>
          <a:xfrm>
            <a:off x="592139" y="2500313"/>
            <a:ext cx="10903826" cy="3600450"/>
          </a:xfrm>
        </p:spPr>
        <p:txBody>
          <a:bodyPr/>
          <a:lstStyle/>
          <a:p>
            <a:pPr lvl="0"/>
            <a:r>
              <a:rPr lang="en-US" dirty="0"/>
              <a:t>Insert text here</a:t>
            </a:r>
          </a:p>
          <a:p>
            <a:pPr lvl="1"/>
            <a:r>
              <a:rPr lang="en-US" dirty="0"/>
              <a:t>Bullet points</a:t>
            </a:r>
          </a:p>
        </p:txBody>
      </p:sp>
      <p:pic>
        <p:nvPicPr>
          <p:cNvPr id="5" name="Logo" descr="UAL_Logo_Black_.eps">
            <a:extLst>
              <a:ext uri="{FF2B5EF4-FFF2-40B4-BE49-F238E27FC236}">
                <a16:creationId xmlns:a16="http://schemas.microsoft.com/office/drawing/2014/main" id="{C4A9E773-600E-6F47-80FC-20F8ABFB749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47707"/>
          <a:stretch/>
        </p:blipFill>
        <p:spPr>
          <a:xfrm>
            <a:off x="591750" y="444428"/>
            <a:ext cx="1492728" cy="780546"/>
          </a:xfrm>
          <a:prstGeom prst="rect">
            <a:avLst/>
          </a:prstGeom>
        </p:spPr>
      </p:pic>
      <p:pic>
        <p:nvPicPr>
          <p:cNvPr id="6" name="The Exchange">
            <a:extLst>
              <a:ext uri="{FF2B5EF4-FFF2-40B4-BE49-F238E27FC236}">
                <a16:creationId xmlns:a16="http://schemas.microsoft.com/office/drawing/2014/main" id="{7FE4CAD9-53EB-FD41-9079-5CDCA14F09DE}"/>
              </a:ext>
            </a:extLst>
          </p:cNvPr>
          <p:cNvPicPr>
            <a:picLocks noChangeAspect="1"/>
          </p:cNvPicPr>
          <p:nvPr userDrawn="1"/>
        </p:nvPicPr>
        <p:blipFill>
          <a:blip r:embed="rId3"/>
          <a:stretch>
            <a:fillRect/>
          </a:stretch>
        </p:blipFill>
        <p:spPr>
          <a:xfrm>
            <a:off x="9766759" y="517890"/>
            <a:ext cx="1729206" cy="707084"/>
          </a:xfrm>
          <a:prstGeom prst="rect">
            <a:avLst/>
          </a:prstGeom>
        </p:spPr>
      </p:pic>
      <p:pic>
        <p:nvPicPr>
          <p:cNvPr id="7" name="Brand asset">
            <a:extLst>
              <a:ext uri="{FF2B5EF4-FFF2-40B4-BE49-F238E27FC236}">
                <a16:creationId xmlns:a16="http://schemas.microsoft.com/office/drawing/2014/main" id="{D028BCCF-B23F-D146-A22D-B9A50E9A4896}"/>
              </a:ext>
            </a:extLst>
          </p:cNvPr>
          <p:cNvPicPr>
            <a:picLocks noChangeAspect="1"/>
          </p:cNvPicPr>
          <p:nvPr userDrawn="1"/>
        </p:nvPicPr>
        <p:blipFill>
          <a:blip r:embed="rId4">
            <a:alphaModFix amt="50000"/>
          </a:blip>
          <a:stretch>
            <a:fillRect/>
          </a:stretch>
        </p:blipFill>
        <p:spPr>
          <a:xfrm>
            <a:off x="3107721" y="-2335375"/>
            <a:ext cx="3633216" cy="3633216"/>
          </a:xfrm>
          <a:prstGeom prst="rect">
            <a:avLst/>
          </a:prstGeom>
        </p:spPr>
      </p:pic>
      <p:pic>
        <p:nvPicPr>
          <p:cNvPr id="8" name="Brand asset">
            <a:extLst>
              <a:ext uri="{FF2B5EF4-FFF2-40B4-BE49-F238E27FC236}">
                <a16:creationId xmlns:a16="http://schemas.microsoft.com/office/drawing/2014/main" id="{1909D52A-B8C3-BE41-AD50-EC84C0FF238D}"/>
              </a:ext>
            </a:extLst>
          </p:cNvPr>
          <p:cNvPicPr>
            <a:picLocks noChangeAspect="1"/>
          </p:cNvPicPr>
          <p:nvPr userDrawn="1"/>
        </p:nvPicPr>
        <p:blipFill>
          <a:blip r:embed="rId5">
            <a:alphaModFix amt="50000"/>
          </a:blip>
          <a:stretch>
            <a:fillRect/>
          </a:stretch>
        </p:blipFill>
        <p:spPr>
          <a:xfrm>
            <a:off x="10633240" y="5589752"/>
            <a:ext cx="1898320" cy="1898320"/>
          </a:xfrm>
          <a:prstGeom prst="rect">
            <a:avLst/>
          </a:prstGeom>
        </p:spPr>
      </p:pic>
      <p:sp>
        <p:nvSpPr>
          <p:cNvPr id="13" name="Footer Placeholder 12">
            <a:extLst>
              <a:ext uri="{FF2B5EF4-FFF2-40B4-BE49-F238E27FC236}">
                <a16:creationId xmlns:a16="http://schemas.microsoft.com/office/drawing/2014/main" id="{4973EE9B-BF4D-734F-A1F8-ADE1FE418C53}"/>
              </a:ext>
            </a:extLst>
          </p:cNvPr>
          <p:cNvSpPr>
            <a:spLocks noGrp="1"/>
          </p:cNvSpPr>
          <p:nvPr>
            <p:ph type="ftr" sz="quarter" idx="14"/>
          </p:nvPr>
        </p:nvSpPr>
        <p:spPr/>
        <p:txBody>
          <a:bodyPr/>
          <a:lstStyle>
            <a:lvl1pPr>
              <a:defRPr/>
            </a:lvl1pPr>
          </a:lstStyle>
          <a:p>
            <a:r>
              <a:rPr lang="en-GB" dirty="0"/>
              <a:t>UAL Digital Creative Attributes</a:t>
            </a:r>
          </a:p>
        </p:txBody>
      </p:sp>
      <p:sp>
        <p:nvSpPr>
          <p:cNvPr id="14" name="Slide Number Placeholder 13">
            <a:extLst>
              <a:ext uri="{FF2B5EF4-FFF2-40B4-BE49-F238E27FC236}">
                <a16:creationId xmlns:a16="http://schemas.microsoft.com/office/drawing/2014/main" id="{9BF81445-C9C0-DE4C-96C2-AD1B8222BE44}"/>
              </a:ext>
            </a:extLst>
          </p:cNvPr>
          <p:cNvSpPr>
            <a:spLocks noGrp="1"/>
          </p:cNvSpPr>
          <p:nvPr>
            <p:ph type="sldNum" sz="quarter" idx="15"/>
          </p:nvPr>
        </p:nvSpPr>
        <p:spPr/>
        <p:txBody>
          <a:bodyPr/>
          <a:lstStyle/>
          <a:p>
            <a:fld id="{75DCE609-0764-2E4D-8C1E-D04E28B45CD8}" type="slidenum">
              <a:rPr lang="en-US" smtClean="0"/>
              <a:pPr/>
              <a:t>‹#›</a:t>
            </a:fld>
            <a:endParaRPr lang="en-US" dirty="0"/>
          </a:p>
        </p:txBody>
      </p:sp>
    </p:spTree>
    <p:extLst>
      <p:ext uri="{BB962C8B-B14F-4D97-AF65-F5344CB8AC3E}">
        <p14:creationId xmlns:p14="http://schemas.microsoft.com/office/powerpoint/2010/main" val="41931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14" name="Title ">
            <a:extLst>
              <a:ext uri="{FF2B5EF4-FFF2-40B4-BE49-F238E27FC236}">
                <a16:creationId xmlns:a16="http://schemas.microsoft.com/office/drawing/2014/main" id="{F59C0647-150B-1A46-8724-7741EEAE0152}"/>
              </a:ext>
            </a:extLst>
          </p:cNvPr>
          <p:cNvSpPr>
            <a:spLocks noGrp="1"/>
          </p:cNvSpPr>
          <p:nvPr>
            <p:ph type="title"/>
          </p:nvPr>
        </p:nvSpPr>
        <p:spPr/>
        <p:txBody>
          <a:bodyPr/>
          <a:lstStyle/>
          <a:p>
            <a:r>
              <a:rPr lang="en-US"/>
              <a:t>Click to edit Master title style</a:t>
            </a:r>
          </a:p>
        </p:txBody>
      </p:sp>
      <p:sp>
        <p:nvSpPr>
          <p:cNvPr id="6" name="Text Placeholder ">
            <a:extLst>
              <a:ext uri="{FF2B5EF4-FFF2-40B4-BE49-F238E27FC236}">
                <a16:creationId xmlns:a16="http://schemas.microsoft.com/office/drawing/2014/main" id="{3730A0DD-4315-2B42-905F-9144AECFA6C6}"/>
              </a:ext>
            </a:extLst>
          </p:cNvPr>
          <p:cNvSpPr>
            <a:spLocks noGrp="1"/>
          </p:cNvSpPr>
          <p:nvPr>
            <p:ph type="body" sz="quarter" idx="13" hasCustomPrompt="1"/>
          </p:nvPr>
        </p:nvSpPr>
        <p:spPr>
          <a:xfrm>
            <a:off x="592139" y="2500313"/>
            <a:ext cx="5365749" cy="3600450"/>
          </a:xfrm>
        </p:spPr>
        <p:txBody>
          <a:bodyPr/>
          <a:lstStyle/>
          <a:p>
            <a:pPr lvl="0"/>
            <a:r>
              <a:rPr lang="en-US" dirty="0"/>
              <a:t>Insert text here</a:t>
            </a:r>
          </a:p>
          <a:p>
            <a:pPr lvl="1"/>
            <a:r>
              <a:rPr lang="en-US" dirty="0"/>
              <a:t>Bullet points</a:t>
            </a:r>
          </a:p>
        </p:txBody>
      </p:sp>
      <p:sp>
        <p:nvSpPr>
          <p:cNvPr id="13" name="Text Placeholder 2">
            <a:extLst>
              <a:ext uri="{FF2B5EF4-FFF2-40B4-BE49-F238E27FC236}">
                <a16:creationId xmlns:a16="http://schemas.microsoft.com/office/drawing/2014/main" id="{68DEF46B-14BF-194C-BC12-37F006D0CA6E}"/>
              </a:ext>
            </a:extLst>
          </p:cNvPr>
          <p:cNvSpPr>
            <a:spLocks noGrp="1"/>
          </p:cNvSpPr>
          <p:nvPr>
            <p:ph type="body" sz="quarter" idx="14" hasCustomPrompt="1"/>
          </p:nvPr>
        </p:nvSpPr>
        <p:spPr>
          <a:xfrm>
            <a:off x="6156325" y="2500313"/>
            <a:ext cx="5365749" cy="3600450"/>
          </a:xfrm>
        </p:spPr>
        <p:txBody>
          <a:bodyPr/>
          <a:lstStyle/>
          <a:p>
            <a:pPr lvl="0"/>
            <a:r>
              <a:rPr lang="en-US" dirty="0"/>
              <a:t>Insert text here</a:t>
            </a:r>
          </a:p>
          <a:p>
            <a:pPr lvl="1"/>
            <a:r>
              <a:rPr lang="en-US" dirty="0"/>
              <a:t>Bullet points</a:t>
            </a:r>
          </a:p>
        </p:txBody>
      </p:sp>
      <p:sp>
        <p:nvSpPr>
          <p:cNvPr id="3" name="Footer Placeholder ">
            <a:extLst>
              <a:ext uri="{FF2B5EF4-FFF2-40B4-BE49-F238E27FC236}">
                <a16:creationId xmlns:a16="http://schemas.microsoft.com/office/drawing/2014/main" id="{4004F22A-1AFD-6041-A665-1A854AC660AE}"/>
              </a:ext>
            </a:extLst>
          </p:cNvPr>
          <p:cNvSpPr>
            <a:spLocks noGrp="1"/>
          </p:cNvSpPr>
          <p:nvPr>
            <p:ph type="ftr" sz="quarter" idx="10"/>
          </p:nvPr>
        </p:nvSpPr>
        <p:spPr/>
        <p:txBody>
          <a:bodyPr/>
          <a:lstStyle>
            <a:lvl1pPr>
              <a:defRPr/>
            </a:lvl1pPr>
          </a:lstStyle>
          <a:p>
            <a:r>
              <a:rPr lang="en-GB"/>
              <a:t>It’s not about being good with digital technology</a:t>
            </a:r>
            <a:endParaRPr lang="en-GB" dirty="0"/>
          </a:p>
        </p:txBody>
      </p:sp>
      <p:sp>
        <p:nvSpPr>
          <p:cNvPr id="4" name="Slide Number Placeholder ">
            <a:extLst>
              <a:ext uri="{FF2B5EF4-FFF2-40B4-BE49-F238E27FC236}">
                <a16:creationId xmlns:a16="http://schemas.microsoft.com/office/drawing/2014/main" id="{6FEE3FC1-2B88-7843-8A9A-2D4EB69DBD1B}"/>
              </a:ext>
            </a:extLst>
          </p:cNvPr>
          <p:cNvSpPr>
            <a:spLocks noGrp="1"/>
          </p:cNvSpPr>
          <p:nvPr>
            <p:ph type="sldNum" sz="quarter" idx="11"/>
          </p:nvPr>
        </p:nvSpPr>
        <p:spPr/>
        <p:txBody>
          <a:bodyPr/>
          <a:lstStyle/>
          <a:p>
            <a:fld id="{75DCE609-0764-2E4D-8C1E-D04E28B45CD8}" type="slidenum">
              <a:rPr lang="en-US" smtClean="0"/>
              <a:pPr/>
              <a:t>‹#›</a:t>
            </a:fld>
            <a:endParaRPr lang="en-US" dirty="0"/>
          </a:p>
        </p:txBody>
      </p:sp>
      <p:pic>
        <p:nvPicPr>
          <p:cNvPr id="7" name="Logo" descr="UAL_Logo_Black_.eps">
            <a:extLst>
              <a:ext uri="{FF2B5EF4-FFF2-40B4-BE49-F238E27FC236}">
                <a16:creationId xmlns:a16="http://schemas.microsoft.com/office/drawing/2014/main" id="{59F83533-AED4-8C4A-9275-1F61164B93F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47707"/>
          <a:stretch/>
        </p:blipFill>
        <p:spPr>
          <a:xfrm>
            <a:off x="591750" y="444428"/>
            <a:ext cx="1492728" cy="780546"/>
          </a:xfrm>
          <a:prstGeom prst="rect">
            <a:avLst/>
          </a:prstGeom>
        </p:spPr>
      </p:pic>
      <p:pic>
        <p:nvPicPr>
          <p:cNvPr id="8" name="The Exchange">
            <a:extLst>
              <a:ext uri="{FF2B5EF4-FFF2-40B4-BE49-F238E27FC236}">
                <a16:creationId xmlns:a16="http://schemas.microsoft.com/office/drawing/2014/main" id="{F8EA5A45-7F36-0943-9AED-76A698BF4E07}"/>
              </a:ext>
            </a:extLst>
          </p:cNvPr>
          <p:cNvPicPr>
            <a:picLocks noChangeAspect="1"/>
          </p:cNvPicPr>
          <p:nvPr userDrawn="1"/>
        </p:nvPicPr>
        <p:blipFill>
          <a:blip r:embed="rId3"/>
          <a:stretch>
            <a:fillRect/>
          </a:stretch>
        </p:blipFill>
        <p:spPr>
          <a:xfrm>
            <a:off x="9766759" y="517890"/>
            <a:ext cx="1729206" cy="707084"/>
          </a:xfrm>
          <a:prstGeom prst="rect">
            <a:avLst/>
          </a:prstGeom>
        </p:spPr>
      </p:pic>
      <p:pic>
        <p:nvPicPr>
          <p:cNvPr id="9" name="Brand asset">
            <a:extLst>
              <a:ext uri="{FF2B5EF4-FFF2-40B4-BE49-F238E27FC236}">
                <a16:creationId xmlns:a16="http://schemas.microsoft.com/office/drawing/2014/main" id="{7F6BE6C4-F4CD-D044-8303-9B9C3E02BFB5}"/>
              </a:ext>
            </a:extLst>
          </p:cNvPr>
          <p:cNvPicPr>
            <a:picLocks noChangeAspect="1"/>
          </p:cNvPicPr>
          <p:nvPr userDrawn="1"/>
        </p:nvPicPr>
        <p:blipFill>
          <a:blip r:embed="rId4">
            <a:alphaModFix amt="50000"/>
          </a:blip>
          <a:stretch>
            <a:fillRect/>
          </a:stretch>
        </p:blipFill>
        <p:spPr>
          <a:xfrm>
            <a:off x="3107721" y="-2335375"/>
            <a:ext cx="3633216" cy="3633216"/>
          </a:xfrm>
          <a:prstGeom prst="rect">
            <a:avLst/>
          </a:prstGeom>
        </p:spPr>
      </p:pic>
      <p:pic>
        <p:nvPicPr>
          <p:cNvPr id="10" name="Brand asset">
            <a:extLst>
              <a:ext uri="{FF2B5EF4-FFF2-40B4-BE49-F238E27FC236}">
                <a16:creationId xmlns:a16="http://schemas.microsoft.com/office/drawing/2014/main" id="{1F3DA5CE-C401-7A42-80B8-F1114649A760}"/>
              </a:ext>
            </a:extLst>
          </p:cNvPr>
          <p:cNvPicPr>
            <a:picLocks noChangeAspect="1"/>
          </p:cNvPicPr>
          <p:nvPr userDrawn="1"/>
        </p:nvPicPr>
        <p:blipFill>
          <a:blip r:embed="rId5">
            <a:alphaModFix amt="50000"/>
          </a:blip>
          <a:stretch>
            <a:fillRect/>
          </a:stretch>
        </p:blipFill>
        <p:spPr>
          <a:xfrm>
            <a:off x="10633240" y="5908840"/>
            <a:ext cx="1898320" cy="1898320"/>
          </a:xfrm>
          <a:prstGeom prst="rect">
            <a:avLst/>
          </a:prstGeom>
        </p:spPr>
      </p:pic>
    </p:spTree>
    <p:extLst>
      <p:ext uri="{BB962C8B-B14F-4D97-AF65-F5344CB8AC3E}">
        <p14:creationId xmlns:p14="http://schemas.microsoft.com/office/powerpoint/2010/main" val="214572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12" name="Title ">
            <a:extLst>
              <a:ext uri="{FF2B5EF4-FFF2-40B4-BE49-F238E27FC236}">
                <a16:creationId xmlns:a16="http://schemas.microsoft.com/office/drawing/2014/main" id="{5834329C-9F37-6740-9AA3-415FB74CFDDE}"/>
              </a:ext>
            </a:extLst>
          </p:cNvPr>
          <p:cNvSpPr>
            <a:spLocks noGrp="1"/>
          </p:cNvSpPr>
          <p:nvPr>
            <p:ph type="title"/>
          </p:nvPr>
        </p:nvSpPr>
        <p:spPr/>
        <p:txBody>
          <a:bodyPr/>
          <a:lstStyle/>
          <a:p>
            <a:r>
              <a:rPr lang="en-US"/>
              <a:t>Click to edit Master title style</a:t>
            </a:r>
          </a:p>
        </p:txBody>
      </p:sp>
      <p:sp>
        <p:nvSpPr>
          <p:cNvPr id="6" name="Text Placeholder ">
            <a:extLst>
              <a:ext uri="{FF2B5EF4-FFF2-40B4-BE49-F238E27FC236}">
                <a16:creationId xmlns:a16="http://schemas.microsoft.com/office/drawing/2014/main" id="{3730A0DD-4315-2B42-905F-9144AECFA6C6}"/>
              </a:ext>
            </a:extLst>
          </p:cNvPr>
          <p:cNvSpPr>
            <a:spLocks noGrp="1"/>
          </p:cNvSpPr>
          <p:nvPr>
            <p:ph type="body" sz="quarter" idx="13" hasCustomPrompt="1"/>
          </p:nvPr>
        </p:nvSpPr>
        <p:spPr>
          <a:xfrm>
            <a:off x="592139" y="2500313"/>
            <a:ext cx="5365749" cy="3600450"/>
          </a:xfrm>
        </p:spPr>
        <p:txBody>
          <a:bodyPr/>
          <a:lstStyle/>
          <a:p>
            <a:pPr lvl="0"/>
            <a:r>
              <a:rPr lang="en-US" dirty="0"/>
              <a:t>Insert text here</a:t>
            </a:r>
          </a:p>
          <a:p>
            <a:pPr lvl="1"/>
            <a:r>
              <a:rPr lang="en-US" dirty="0"/>
              <a:t>Bullet points</a:t>
            </a:r>
          </a:p>
        </p:txBody>
      </p:sp>
      <p:sp>
        <p:nvSpPr>
          <p:cNvPr id="11" name="Content Placeholder">
            <a:extLst>
              <a:ext uri="{FF2B5EF4-FFF2-40B4-BE49-F238E27FC236}">
                <a16:creationId xmlns:a16="http://schemas.microsoft.com/office/drawing/2014/main" id="{1A858466-0488-A147-A288-AA083709E19B}"/>
              </a:ext>
            </a:extLst>
          </p:cNvPr>
          <p:cNvSpPr>
            <a:spLocks noGrp="1"/>
          </p:cNvSpPr>
          <p:nvPr>
            <p:ph sz="quarter" idx="14" hasCustomPrompt="1"/>
          </p:nvPr>
        </p:nvSpPr>
        <p:spPr>
          <a:xfrm>
            <a:off x="6130214" y="2500313"/>
            <a:ext cx="5365750" cy="3600450"/>
          </a:xfrm>
        </p:spPr>
        <p:txBody>
          <a:bodyPr/>
          <a:lstStyle>
            <a:lvl1pPr marL="0" indent="0">
              <a:buNone/>
              <a:defRPr/>
            </a:lvl1pPr>
          </a:lstStyle>
          <a:p>
            <a:pPr lvl="0"/>
            <a:r>
              <a:rPr lang="en-US" dirty="0"/>
              <a:t>Add chart/table/photo</a:t>
            </a:r>
          </a:p>
        </p:txBody>
      </p:sp>
      <p:sp>
        <p:nvSpPr>
          <p:cNvPr id="3" name="Footer Placeholder ">
            <a:extLst>
              <a:ext uri="{FF2B5EF4-FFF2-40B4-BE49-F238E27FC236}">
                <a16:creationId xmlns:a16="http://schemas.microsoft.com/office/drawing/2014/main" id="{4004F22A-1AFD-6041-A665-1A854AC660AE}"/>
              </a:ext>
            </a:extLst>
          </p:cNvPr>
          <p:cNvSpPr>
            <a:spLocks noGrp="1"/>
          </p:cNvSpPr>
          <p:nvPr>
            <p:ph type="ftr" sz="quarter" idx="10"/>
          </p:nvPr>
        </p:nvSpPr>
        <p:spPr/>
        <p:txBody>
          <a:bodyPr/>
          <a:lstStyle/>
          <a:p>
            <a:r>
              <a:rPr lang="en-GB"/>
              <a:t>It’s not about being good with digital technology</a:t>
            </a:r>
            <a:endParaRPr lang="en-GB" dirty="0"/>
          </a:p>
        </p:txBody>
      </p:sp>
      <p:sp>
        <p:nvSpPr>
          <p:cNvPr id="4" name="Slide Number Placeholder ">
            <a:extLst>
              <a:ext uri="{FF2B5EF4-FFF2-40B4-BE49-F238E27FC236}">
                <a16:creationId xmlns:a16="http://schemas.microsoft.com/office/drawing/2014/main" id="{6FEE3FC1-2B88-7843-8A9A-2D4EB69DBD1B}"/>
              </a:ext>
            </a:extLst>
          </p:cNvPr>
          <p:cNvSpPr>
            <a:spLocks noGrp="1"/>
          </p:cNvSpPr>
          <p:nvPr>
            <p:ph type="sldNum" sz="quarter" idx="11"/>
          </p:nvPr>
        </p:nvSpPr>
        <p:spPr/>
        <p:txBody>
          <a:bodyPr/>
          <a:lstStyle/>
          <a:p>
            <a:fld id="{75DCE609-0764-2E4D-8C1E-D04E28B45CD8}" type="slidenum">
              <a:rPr lang="en-US" smtClean="0"/>
              <a:pPr/>
              <a:t>‹#›</a:t>
            </a:fld>
            <a:endParaRPr lang="en-US" dirty="0"/>
          </a:p>
        </p:txBody>
      </p:sp>
      <p:pic>
        <p:nvPicPr>
          <p:cNvPr id="7" name="Logo" descr="UAL_Logo_Black_.eps">
            <a:extLst>
              <a:ext uri="{FF2B5EF4-FFF2-40B4-BE49-F238E27FC236}">
                <a16:creationId xmlns:a16="http://schemas.microsoft.com/office/drawing/2014/main" id="{59F83533-AED4-8C4A-9275-1F61164B93F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47707"/>
          <a:stretch/>
        </p:blipFill>
        <p:spPr>
          <a:xfrm>
            <a:off x="591750" y="444428"/>
            <a:ext cx="1492728" cy="780546"/>
          </a:xfrm>
          <a:prstGeom prst="rect">
            <a:avLst/>
          </a:prstGeom>
        </p:spPr>
      </p:pic>
      <p:pic>
        <p:nvPicPr>
          <p:cNvPr id="8" name="The Exchange">
            <a:extLst>
              <a:ext uri="{FF2B5EF4-FFF2-40B4-BE49-F238E27FC236}">
                <a16:creationId xmlns:a16="http://schemas.microsoft.com/office/drawing/2014/main" id="{F8EA5A45-7F36-0943-9AED-76A698BF4E07}"/>
              </a:ext>
            </a:extLst>
          </p:cNvPr>
          <p:cNvPicPr>
            <a:picLocks noChangeAspect="1"/>
          </p:cNvPicPr>
          <p:nvPr userDrawn="1"/>
        </p:nvPicPr>
        <p:blipFill>
          <a:blip r:embed="rId3"/>
          <a:stretch>
            <a:fillRect/>
          </a:stretch>
        </p:blipFill>
        <p:spPr>
          <a:xfrm>
            <a:off x="9766759" y="517890"/>
            <a:ext cx="1729206" cy="707084"/>
          </a:xfrm>
          <a:prstGeom prst="rect">
            <a:avLst/>
          </a:prstGeom>
        </p:spPr>
      </p:pic>
      <p:pic>
        <p:nvPicPr>
          <p:cNvPr id="9" name="Brand asset">
            <a:extLst>
              <a:ext uri="{FF2B5EF4-FFF2-40B4-BE49-F238E27FC236}">
                <a16:creationId xmlns:a16="http://schemas.microsoft.com/office/drawing/2014/main" id="{7F6BE6C4-F4CD-D044-8303-9B9C3E02BFB5}"/>
              </a:ext>
            </a:extLst>
          </p:cNvPr>
          <p:cNvPicPr>
            <a:picLocks noChangeAspect="1"/>
          </p:cNvPicPr>
          <p:nvPr userDrawn="1"/>
        </p:nvPicPr>
        <p:blipFill>
          <a:blip r:embed="rId4">
            <a:alphaModFix amt="50000"/>
          </a:blip>
          <a:stretch>
            <a:fillRect/>
          </a:stretch>
        </p:blipFill>
        <p:spPr>
          <a:xfrm>
            <a:off x="3107721" y="-2335375"/>
            <a:ext cx="3633216" cy="3633216"/>
          </a:xfrm>
          <a:prstGeom prst="rect">
            <a:avLst/>
          </a:prstGeom>
        </p:spPr>
      </p:pic>
      <p:pic>
        <p:nvPicPr>
          <p:cNvPr id="10" name="Brand asset">
            <a:extLst>
              <a:ext uri="{FF2B5EF4-FFF2-40B4-BE49-F238E27FC236}">
                <a16:creationId xmlns:a16="http://schemas.microsoft.com/office/drawing/2014/main" id="{1F3DA5CE-C401-7A42-80B8-F1114649A760}"/>
              </a:ext>
            </a:extLst>
          </p:cNvPr>
          <p:cNvPicPr>
            <a:picLocks noChangeAspect="1"/>
          </p:cNvPicPr>
          <p:nvPr userDrawn="1"/>
        </p:nvPicPr>
        <p:blipFill>
          <a:blip r:embed="rId5">
            <a:alphaModFix amt="50000"/>
          </a:blip>
          <a:stretch>
            <a:fillRect/>
          </a:stretch>
        </p:blipFill>
        <p:spPr>
          <a:xfrm>
            <a:off x="10633240" y="5908840"/>
            <a:ext cx="1898320" cy="1898320"/>
          </a:xfrm>
          <a:prstGeom prst="rect">
            <a:avLst/>
          </a:prstGeom>
        </p:spPr>
      </p:pic>
    </p:spTree>
    <p:extLst>
      <p:ext uri="{BB962C8B-B14F-4D97-AF65-F5344CB8AC3E}">
        <p14:creationId xmlns:p14="http://schemas.microsoft.com/office/powerpoint/2010/main" val="903999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 Title">
    <p:spTree>
      <p:nvGrpSpPr>
        <p:cNvPr id="1" name=""/>
        <p:cNvGrpSpPr/>
        <p:nvPr/>
      </p:nvGrpSpPr>
      <p:grpSpPr>
        <a:xfrm>
          <a:off x="0" y="0"/>
          <a:ext cx="0" cy="0"/>
          <a:chOff x="0" y="0"/>
          <a:chExt cx="0" cy="0"/>
        </a:xfrm>
      </p:grpSpPr>
      <p:sp>
        <p:nvSpPr>
          <p:cNvPr id="15" name="Title ">
            <a:extLst>
              <a:ext uri="{FF2B5EF4-FFF2-40B4-BE49-F238E27FC236}">
                <a16:creationId xmlns:a16="http://schemas.microsoft.com/office/drawing/2014/main" id="{D447D80C-EB53-5948-8D21-BE33B530FF80}"/>
              </a:ext>
            </a:extLst>
          </p:cNvPr>
          <p:cNvSpPr>
            <a:spLocks noGrp="1"/>
          </p:cNvSpPr>
          <p:nvPr>
            <p:ph type="title"/>
          </p:nvPr>
        </p:nvSpPr>
        <p:spPr/>
        <p:txBody>
          <a:bodyPr/>
          <a:lstStyle/>
          <a:p>
            <a:r>
              <a:rPr lang="en-US"/>
              <a:t>Click to edit Master title style</a:t>
            </a:r>
          </a:p>
        </p:txBody>
      </p:sp>
      <p:sp>
        <p:nvSpPr>
          <p:cNvPr id="12" name="Picture Placeholder">
            <a:extLst>
              <a:ext uri="{FF2B5EF4-FFF2-40B4-BE49-F238E27FC236}">
                <a16:creationId xmlns:a16="http://schemas.microsoft.com/office/drawing/2014/main" id="{2AB42371-C6F9-3B41-99FB-49A4DA396A96}"/>
              </a:ext>
            </a:extLst>
          </p:cNvPr>
          <p:cNvSpPr>
            <a:spLocks noGrp="1"/>
          </p:cNvSpPr>
          <p:nvPr>
            <p:ph type="pic" sz="quarter" idx="15"/>
          </p:nvPr>
        </p:nvSpPr>
        <p:spPr>
          <a:xfrm>
            <a:off x="592138" y="2500313"/>
            <a:ext cx="10903826" cy="3600450"/>
          </a:xfrm>
        </p:spPr>
        <p:txBody>
          <a:bodyPr/>
          <a:lstStyle>
            <a:lvl1pPr marL="0" indent="0">
              <a:buNone/>
              <a:defRPr/>
            </a:lvl1pPr>
          </a:lstStyle>
          <a:p>
            <a:endParaRPr lang="en-US" dirty="0"/>
          </a:p>
        </p:txBody>
      </p:sp>
      <p:sp>
        <p:nvSpPr>
          <p:cNvPr id="3" name="Footer Placeholder ">
            <a:extLst>
              <a:ext uri="{FF2B5EF4-FFF2-40B4-BE49-F238E27FC236}">
                <a16:creationId xmlns:a16="http://schemas.microsoft.com/office/drawing/2014/main" id="{4004F22A-1AFD-6041-A665-1A854AC660AE}"/>
              </a:ext>
            </a:extLst>
          </p:cNvPr>
          <p:cNvSpPr>
            <a:spLocks noGrp="1"/>
          </p:cNvSpPr>
          <p:nvPr>
            <p:ph type="ftr" sz="quarter" idx="10"/>
          </p:nvPr>
        </p:nvSpPr>
        <p:spPr/>
        <p:txBody>
          <a:bodyPr/>
          <a:lstStyle/>
          <a:p>
            <a:r>
              <a:rPr lang="en-GB"/>
              <a:t>It’s not about being good with digital technology</a:t>
            </a:r>
            <a:endParaRPr lang="en-GB" dirty="0"/>
          </a:p>
        </p:txBody>
      </p:sp>
      <p:sp>
        <p:nvSpPr>
          <p:cNvPr id="4" name="Slide Number Placeholder ">
            <a:extLst>
              <a:ext uri="{FF2B5EF4-FFF2-40B4-BE49-F238E27FC236}">
                <a16:creationId xmlns:a16="http://schemas.microsoft.com/office/drawing/2014/main" id="{6FEE3FC1-2B88-7843-8A9A-2D4EB69DBD1B}"/>
              </a:ext>
            </a:extLst>
          </p:cNvPr>
          <p:cNvSpPr>
            <a:spLocks noGrp="1"/>
          </p:cNvSpPr>
          <p:nvPr>
            <p:ph type="sldNum" sz="quarter" idx="11"/>
          </p:nvPr>
        </p:nvSpPr>
        <p:spPr/>
        <p:txBody>
          <a:bodyPr/>
          <a:lstStyle/>
          <a:p>
            <a:fld id="{75DCE609-0764-2E4D-8C1E-D04E28B45CD8}" type="slidenum">
              <a:rPr lang="en-US" smtClean="0"/>
              <a:pPr/>
              <a:t>‹#›</a:t>
            </a:fld>
            <a:endParaRPr lang="en-US" dirty="0"/>
          </a:p>
        </p:txBody>
      </p:sp>
      <p:pic>
        <p:nvPicPr>
          <p:cNvPr id="7" name="Logo" descr="UAL_Logo_Black_.eps">
            <a:extLst>
              <a:ext uri="{FF2B5EF4-FFF2-40B4-BE49-F238E27FC236}">
                <a16:creationId xmlns:a16="http://schemas.microsoft.com/office/drawing/2014/main" id="{59F83533-AED4-8C4A-9275-1F61164B93F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47707"/>
          <a:stretch/>
        </p:blipFill>
        <p:spPr>
          <a:xfrm>
            <a:off x="591750" y="444428"/>
            <a:ext cx="1492728" cy="780546"/>
          </a:xfrm>
          <a:prstGeom prst="rect">
            <a:avLst/>
          </a:prstGeom>
        </p:spPr>
      </p:pic>
      <p:pic>
        <p:nvPicPr>
          <p:cNvPr id="8" name="The Exchange">
            <a:extLst>
              <a:ext uri="{FF2B5EF4-FFF2-40B4-BE49-F238E27FC236}">
                <a16:creationId xmlns:a16="http://schemas.microsoft.com/office/drawing/2014/main" id="{F8EA5A45-7F36-0943-9AED-76A698BF4E07}"/>
              </a:ext>
            </a:extLst>
          </p:cNvPr>
          <p:cNvPicPr>
            <a:picLocks noChangeAspect="1"/>
          </p:cNvPicPr>
          <p:nvPr userDrawn="1"/>
        </p:nvPicPr>
        <p:blipFill>
          <a:blip r:embed="rId3"/>
          <a:stretch>
            <a:fillRect/>
          </a:stretch>
        </p:blipFill>
        <p:spPr>
          <a:xfrm>
            <a:off x="9766759" y="517890"/>
            <a:ext cx="1729206" cy="707084"/>
          </a:xfrm>
          <a:prstGeom prst="rect">
            <a:avLst/>
          </a:prstGeom>
        </p:spPr>
      </p:pic>
      <p:pic>
        <p:nvPicPr>
          <p:cNvPr id="10" name="Brand asset">
            <a:extLst>
              <a:ext uri="{FF2B5EF4-FFF2-40B4-BE49-F238E27FC236}">
                <a16:creationId xmlns:a16="http://schemas.microsoft.com/office/drawing/2014/main" id="{1F3DA5CE-C401-7A42-80B8-F1114649A760}"/>
              </a:ext>
            </a:extLst>
          </p:cNvPr>
          <p:cNvPicPr>
            <a:picLocks noChangeAspect="1"/>
          </p:cNvPicPr>
          <p:nvPr userDrawn="1"/>
        </p:nvPicPr>
        <p:blipFill>
          <a:blip r:embed="rId4">
            <a:alphaModFix amt="50000"/>
          </a:blip>
          <a:stretch>
            <a:fillRect/>
          </a:stretch>
        </p:blipFill>
        <p:spPr>
          <a:xfrm>
            <a:off x="10633240" y="5908840"/>
            <a:ext cx="1898320" cy="1898320"/>
          </a:xfrm>
          <a:prstGeom prst="rect">
            <a:avLst/>
          </a:prstGeom>
        </p:spPr>
      </p:pic>
      <p:pic>
        <p:nvPicPr>
          <p:cNvPr id="13" name="Brand asset">
            <a:extLst>
              <a:ext uri="{FF2B5EF4-FFF2-40B4-BE49-F238E27FC236}">
                <a16:creationId xmlns:a16="http://schemas.microsoft.com/office/drawing/2014/main" id="{3DDCD7CA-8A57-624D-87ED-1DA198F10853}"/>
              </a:ext>
            </a:extLst>
          </p:cNvPr>
          <p:cNvPicPr>
            <a:picLocks noChangeAspect="1"/>
          </p:cNvPicPr>
          <p:nvPr userDrawn="1"/>
        </p:nvPicPr>
        <p:blipFill>
          <a:blip r:embed="rId5"/>
          <a:stretch>
            <a:fillRect/>
          </a:stretch>
        </p:blipFill>
        <p:spPr>
          <a:xfrm>
            <a:off x="4985141" y="-1238852"/>
            <a:ext cx="2815834" cy="2815834"/>
          </a:xfrm>
          <a:prstGeom prst="rect">
            <a:avLst/>
          </a:prstGeom>
        </p:spPr>
      </p:pic>
    </p:spTree>
    <p:extLst>
      <p:ext uri="{BB962C8B-B14F-4D97-AF65-F5344CB8AC3E}">
        <p14:creationId xmlns:p14="http://schemas.microsoft.com/office/powerpoint/2010/main" val="145574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12" name="Picture Placeholder">
            <a:extLst>
              <a:ext uri="{FF2B5EF4-FFF2-40B4-BE49-F238E27FC236}">
                <a16:creationId xmlns:a16="http://schemas.microsoft.com/office/drawing/2014/main" id="{2AB42371-C6F9-3B41-99FB-49A4DA396A96}"/>
              </a:ext>
            </a:extLst>
          </p:cNvPr>
          <p:cNvSpPr>
            <a:spLocks noGrp="1"/>
          </p:cNvSpPr>
          <p:nvPr>
            <p:ph type="pic" sz="quarter" idx="15"/>
          </p:nvPr>
        </p:nvSpPr>
        <p:spPr>
          <a:xfrm>
            <a:off x="592138" y="1704775"/>
            <a:ext cx="10990262" cy="4395988"/>
          </a:xfrm>
        </p:spPr>
        <p:txBody>
          <a:bodyPr/>
          <a:lstStyle>
            <a:lvl1pPr marL="0" indent="0">
              <a:buNone/>
              <a:defRPr/>
            </a:lvl1pPr>
          </a:lstStyle>
          <a:p>
            <a:endParaRPr lang="en-US" dirty="0"/>
          </a:p>
        </p:txBody>
      </p:sp>
      <p:sp>
        <p:nvSpPr>
          <p:cNvPr id="3" name="Footer Placeholder ">
            <a:extLst>
              <a:ext uri="{FF2B5EF4-FFF2-40B4-BE49-F238E27FC236}">
                <a16:creationId xmlns:a16="http://schemas.microsoft.com/office/drawing/2014/main" id="{4004F22A-1AFD-6041-A665-1A854AC660AE}"/>
              </a:ext>
            </a:extLst>
          </p:cNvPr>
          <p:cNvSpPr>
            <a:spLocks noGrp="1"/>
          </p:cNvSpPr>
          <p:nvPr>
            <p:ph type="ftr" sz="quarter" idx="10"/>
          </p:nvPr>
        </p:nvSpPr>
        <p:spPr/>
        <p:txBody>
          <a:bodyPr/>
          <a:lstStyle/>
          <a:p>
            <a:r>
              <a:rPr lang="en-GB"/>
              <a:t>It’s not about being good with digital technology</a:t>
            </a:r>
            <a:endParaRPr lang="en-GB" dirty="0"/>
          </a:p>
        </p:txBody>
      </p:sp>
      <p:sp>
        <p:nvSpPr>
          <p:cNvPr id="4" name="Slide Number Placeholder ">
            <a:extLst>
              <a:ext uri="{FF2B5EF4-FFF2-40B4-BE49-F238E27FC236}">
                <a16:creationId xmlns:a16="http://schemas.microsoft.com/office/drawing/2014/main" id="{6FEE3FC1-2B88-7843-8A9A-2D4EB69DBD1B}"/>
              </a:ext>
            </a:extLst>
          </p:cNvPr>
          <p:cNvSpPr>
            <a:spLocks noGrp="1"/>
          </p:cNvSpPr>
          <p:nvPr>
            <p:ph type="sldNum" sz="quarter" idx="11"/>
          </p:nvPr>
        </p:nvSpPr>
        <p:spPr/>
        <p:txBody>
          <a:bodyPr/>
          <a:lstStyle/>
          <a:p>
            <a:fld id="{75DCE609-0764-2E4D-8C1E-D04E28B45CD8}" type="slidenum">
              <a:rPr lang="en-US" smtClean="0"/>
              <a:pPr/>
              <a:t>‹#›</a:t>
            </a:fld>
            <a:endParaRPr lang="en-US" dirty="0"/>
          </a:p>
        </p:txBody>
      </p:sp>
      <p:pic>
        <p:nvPicPr>
          <p:cNvPr id="7" name="Logo" descr="UAL_Logo_Black_.eps">
            <a:extLst>
              <a:ext uri="{FF2B5EF4-FFF2-40B4-BE49-F238E27FC236}">
                <a16:creationId xmlns:a16="http://schemas.microsoft.com/office/drawing/2014/main" id="{59F83533-AED4-8C4A-9275-1F61164B93F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47707"/>
          <a:stretch/>
        </p:blipFill>
        <p:spPr>
          <a:xfrm>
            <a:off x="591750" y="444428"/>
            <a:ext cx="1492728" cy="780546"/>
          </a:xfrm>
          <a:prstGeom prst="rect">
            <a:avLst/>
          </a:prstGeom>
        </p:spPr>
      </p:pic>
      <p:pic>
        <p:nvPicPr>
          <p:cNvPr id="8" name="The Exchange">
            <a:extLst>
              <a:ext uri="{FF2B5EF4-FFF2-40B4-BE49-F238E27FC236}">
                <a16:creationId xmlns:a16="http://schemas.microsoft.com/office/drawing/2014/main" id="{F8EA5A45-7F36-0943-9AED-76A698BF4E07}"/>
              </a:ext>
            </a:extLst>
          </p:cNvPr>
          <p:cNvPicPr>
            <a:picLocks noChangeAspect="1"/>
          </p:cNvPicPr>
          <p:nvPr userDrawn="1"/>
        </p:nvPicPr>
        <p:blipFill>
          <a:blip r:embed="rId3"/>
          <a:stretch>
            <a:fillRect/>
          </a:stretch>
        </p:blipFill>
        <p:spPr>
          <a:xfrm>
            <a:off x="9766759" y="517890"/>
            <a:ext cx="1729206" cy="707084"/>
          </a:xfrm>
          <a:prstGeom prst="rect">
            <a:avLst/>
          </a:prstGeom>
        </p:spPr>
      </p:pic>
      <p:pic>
        <p:nvPicPr>
          <p:cNvPr id="10" name="Brand asset">
            <a:extLst>
              <a:ext uri="{FF2B5EF4-FFF2-40B4-BE49-F238E27FC236}">
                <a16:creationId xmlns:a16="http://schemas.microsoft.com/office/drawing/2014/main" id="{1F3DA5CE-C401-7A42-80B8-F1114649A760}"/>
              </a:ext>
            </a:extLst>
          </p:cNvPr>
          <p:cNvPicPr>
            <a:picLocks noChangeAspect="1"/>
          </p:cNvPicPr>
          <p:nvPr userDrawn="1"/>
        </p:nvPicPr>
        <p:blipFill>
          <a:blip r:embed="rId4">
            <a:alphaModFix amt="50000"/>
          </a:blip>
          <a:stretch>
            <a:fillRect/>
          </a:stretch>
        </p:blipFill>
        <p:spPr>
          <a:xfrm>
            <a:off x="10633240" y="5908840"/>
            <a:ext cx="1898320" cy="1898320"/>
          </a:xfrm>
          <a:prstGeom prst="rect">
            <a:avLst/>
          </a:prstGeom>
        </p:spPr>
      </p:pic>
      <p:pic>
        <p:nvPicPr>
          <p:cNvPr id="13" name="Brand asset">
            <a:extLst>
              <a:ext uri="{FF2B5EF4-FFF2-40B4-BE49-F238E27FC236}">
                <a16:creationId xmlns:a16="http://schemas.microsoft.com/office/drawing/2014/main" id="{3DDCD7CA-8A57-624D-87ED-1DA198F10853}"/>
              </a:ext>
            </a:extLst>
          </p:cNvPr>
          <p:cNvPicPr>
            <a:picLocks noChangeAspect="1"/>
          </p:cNvPicPr>
          <p:nvPr userDrawn="1"/>
        </p:nvPicPr>
        <p:blipFill>
          <a:blip r:embed="rId5"/>
          <a:stretch>
            <a:fillRect/>
          </a:stretch>
        </p:blipFill>
        <p:spPr>
          <a:xfrm>
            <a:off x="4985141" y="-1238852"/>
            <a:ext cx="2815834" cy="2815834"/>
          </a:xfrm>
          <a:prstGeom prst="rect">
            <a:avLst/>
          </a:prstGeom>
        </p:spPr>
      </p:pic>
    </p:spTree>
    <p:extLst>
      <p:ext uri="{BB962C8B-B14F-4D97-AF65-F5344CB8AC3E}">
        <p14:creationId xmlns:p14="http://schemas.microsoft.com/office/powerpoint/2010/main" val="395069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CAEB06-2F93-954B-8D98-FF7AC932CEF4}"/>
              </a:ext>
            </a:extLst>
          </p:cNvPr>
          <p:cNvSpPr>
            <a:spLocks noGrp="1"/>
          </p:cNvSpPr>
          <p:nvPr>
            <p:ph type="title"/>
          </p:nvPr>
        </p:nvSpPr>
        <p:spPr>
          <a:xfrm>
            <a:off x="591750" y="1700212"/>
            <a:ext cx="10990650" cy="514945"/>
          </a:xfrm>
          <a:prstGeom prst="rect">
            <a:avLst/>
          </a:prstGeom>
        </p:spPr>
        <p:txBody>
          <a:bodyPr vert="horz" lIns="91440" tIns="45720" rIns="91440" bIns="45720" rtlCol="0" anchor="ctr">
            <a:normAutofit/>
          </a:bodyPr>
          <a:lstStyle/>
          <a:p>
            <a:r>
              <a:rPr lang="en-US" dirty="0"/>
              <a:t>Title</a:t>
            </a:r>
          </a:p>
        </p:txBody>
      </p:sp>
      <p:sp>
        <p:nvSpPr>
          <p:cNvPr id="10" name="Text Placeholder 2">
            <a:extLst>
              <a:ext uri="{FF2B5EF4-FFF2-40B4-BE49-F238E27FC236}">
                <a16:creationId xmlns:a16="http://schemas.microsoft.com/office/drawing/2014/main" id="{5B92410D-B5A9-0B4F-A22B-044858ABAE2E}"/>
              </a:ext>
            </a:extLst>
          </p:cNvPr>
          <p:cNvSpPr>
            <a:spLocks noGrp="1"/>
          </p:cNvSpPr>
          <p:nvPr>
            <p:ph type="body" idx="1"/>
          </p:nvPr>
        </p:nvSpPr>
        <p:spPr>
          <a:xfrm>
            <a:off x="591750" y="1852612"/>
            <a:ext cx="10515600" cy="4351338"/>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GB" noProof="0" dirty="0"/>
              <a:t>Second</a:t>
            </a:r>
            <a:r>
              <a:rPr lang="en-US" dirty="0"/>
              <a:t> level</a:t>
            </a:r>
          </a:p>
          <a:p>
            <a:pPr lvl="2"/>
            <a:r>
              <a:rPr lang="en-GB" noProof="0" dirty="0"/>
              <a:t>Third level</a:t>
            </a:r>
          </a:p>
          <a:p>
            <a:pPr lvl="3"/>
            <a:r>
              <a:rPr lang="en-GB" noProof="0" dirty="0"/>
              <a:t>Fourth</a:t>
            </a:r>
            <a:r>
              <a:rPr lang="en-US" dirty="0"/>
              <a:t> level</a:t>
            </a:r>
          </a:p>
          <a:p>
            <a:pPr lvl="4"/>
            <a:r>
              <a:rPr lang="en-GB" noProof="0" dirty="0"/>
              <a:t>Fifth</a:t>
            </a:r>
            <a:r>
              <a:rPr lang="en-US" dirty="0"/>
              <a:t>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Footer Placeholder 4">
            <a:extLst>
              <a:ext uri="{FF2B5EF4-FFF2-40B4-BE49-F238E27FC236}">
                <a16:creationId xmlns:a16="http://schemas.microsoft.com/office/drawing/2014/main" id="{4BF5FBA1-E26E-944F-BE0A-6C13FD1456F6}"/>
              </a:ext>
            </a:extLst>
          </p:cNvPr>
          <p:cNvSpPr>
            <a:spLocks noGrp="1"/>
          </p:cNvSpPr>
          <p:nvPr>
            <p:ph type="ftr" sz="quarter" idx="3"/>
          </p:nvPr>
        </p:nvSpPr>
        <p:spPr>
          <a:xfrm>
            <a:off x="591750" y="6356350"/>
            <a:ext cx="6138862" cy="365125"/>
          </a:xfrm>
          <a:prstGeom prst="rect">
            <a:avLst/>
          </a:prstGeom>
        </p:spPr>
        <p:txBody>
          <a:bodyPr vert="horz" lIns="91440" tIns="45720" rIns="91440" bIns="45720" rtlCol="0" anchor="ctr"/>
          <a:lstStyle>
            <a:lvl1pPr algn="l">
              <a:defRPr sz="1200" b="0" i="0">
                <a:solidFill>
                  <a:schemeClr val="bg2"/>
                </a:solidFill>
                <a:latin typeface="Arial" panose="020B0604020202020204" pitchFamily="34" charset="0"/>
                <a:cs typeface="Arial" panose="020B0604020202020204" pitchFamily="34" charset="0"/>
              </a:defRPr>
            </a:lvl1pPr>
          </a:lstStyle>
          <a:p>
            <a:r>
              <a:rPr lang="en-GB"/>
              <a:t>It’s not about being good with digital technology</a:t>
            </a:r>
            <a:endParaRPr lang="en-GB" dirty="0"/>
          </a:p>
        </p:txBody>
      </p:sp>
      <p:sp>
        <p:nvSpPr>
          <p:cNvPr id="6" name="Slide Number Placeholder 5">
            <a:extLst>
              <a:ext uri="{FF2B5EF4-FFF2-40B4-BE49-F238E27FC236}">
                <a16:creationId xmlns:a16="http://schemas.microsoft.com/office/drawing/2014/main" id="{BE30CFB4-6B09-B847-8A88-EB8C4D228E67}"/>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75DCE609-0764-2E4D-8C1E-D04E28B45CD8}" type="slidenum">
              <a:rPr lang="en-US" smtClean="0"/>
              <a:pPr/>
              <a:t>‹#›</a:t>
            </a:fld>
            <a:endParaRPr lang="en-US" dirty="0"/>
          </a:p>
        </p:txBody>
      </p:sp>
    </p:spTree>
    <p:extLst>
      <p:ext uri="{BB962C8B-B14F-4D97-AF65-F5344CB8AC3E}">
        <p14:creationId xmlns:p14="http://schemas.microsoft.com/office/powerpoint/2010/main" val="4741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dt="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bg2"/>
        </a:buClr>
        <a:buFont typeface="Cera Stencil PRO" pitchFamily="2"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Cera Stencil PRO" pitchFamily="2"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Cera Stencil PRO" pitchFamily="2" charset="0"/>
        <a:buChar char="⟶"/>
        <a:defRPr sz="2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Cera Stencil PRO" pitchFamily="2" charset="0"/>
        <a:buChar char="⟶"/>
        <a:defRPr sz="2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Cera Stencil PRO" pitchFamily="2" charset="0"/>
        <a:buChar char="⟶"/>
        <a:defRPr sz="2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Clr>
          <a:schemeClr val="bg2"/>
        </a:buClr>
        <a:buFont typeface="Cera Stencil PRO" pitchFamily="2" charset="0"/>
        <a:buChar char="⟶"/>
        <a:defRPr sz="2400" b="0" i="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Clr>
          <a:schemeClr val="bg2"/>
        </a:buClr>
        <a:buFont typeface="Cera Stencil PRO" pitchFamily="2" charset="0"/>
        <a:buChar char="⟶"/>
        <a:defRPr sz="2400" b="0" i="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Clr>
          <a:schemeClr val="bg2"/>
        </a:buClr>
        <a:buFont typeface="Cera Stencil PRO" pitchFamily="2" charset="0"/>
        <a:buChar char="⟶"/>
        <a:defRPr sz="2400" b="0" i="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Clr>
          <a:schemeClr val="bg2"/>
        </a:buClr>
        <a:buFont typeface="Cera Stencil PRO" pitchFamily="2" charset="0"/>
        <a:buChar char="⟶"/>
        <a:defRPr sz="2400" b="0" i="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Non-place"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customXml" Target="../ink/ink5.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customXml" Target="../ink/ink2.xml"/><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EB231C-0708-304A-98C4-82B819B2735B}"/>
              </a:ext>
            </a:extLst>
          </p:cNvPr>
          <p:cNvSpPr>
            <a:spLocks noGrp="1"/>
          </p:cNvSpPr>
          <p:nvPr>
            <p:ph type="ctrTitle"/>
          </p:nvPr>
        </p:nvSpPr>
        <p:spPr>
          <a:xfrm>
            <a:off x="1056507" y="2295579"/>
            <a:ext cx="7967177" cy="1913268"/>
          </a:xfrm>
        </p:spPr>
        <p:txBody>
          <a:bodyPr>
            <a:noAutofit/>
          </a:bodyPr>
          <a:lstStyle/>
          <a:p>
            <a:pPr>
              <a:lnSpc>
                <a:spcPct val="100000"/>
              </a:lnSpc>
            </a:pPr>
            <a:r>
              <a:rPr lang="en-GB" sz="4000" dirty="0">
                <a:solidFill>
                  <a:srgbClr val="202124"/>
                </a:solidFill>
                <a:effectLst/>
                <a:ea typeface="Calibri" panose="020F0502020204030204" pitchFamily="34" charset="0"/>
              </a:rPr>
              <a:t>You can't repeat the past: Community and placemaking in the distributed university.</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4800" i="0" dirty="0">
                <a:solidFill>
                  <a:srgbClr val="212529"/>
                </a:solidFill>
                <a:effectLst/>
              </a:rPr>
            </a:br>
            <a:br>
              <a:rPr lang="en-GB" sz="1600" b="1" i="0" dirty="0">
                <a:effectLst/>
                <a:latin typeface="Segoe UI" panose="020B0502040204020203" pitchFamily="34"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highlight>
                  <a:srgbClr val="FFFF00"/>
                </a:highlight>
                <a:latin typeface="Calibri" panose="020F0502020204030204" pitchFamily="34" charset="0"/>
                <a:ea typeface="Calibri" panose="020F0502020204030204" pitchFamily="34" charset="0"/>
              </a:rPr>
            </a:br>
            <a:br>
              <a:rPr lang="en-GB" sz="4400" b="0" dirty="0"/>
            </a:br>
            <a:br>
              <a:rPr lang="en-GB" sz="4800" b="0" dirty="0"/>
            </a:br>
            <a:br>
              <a:rPr lang="en-GB" sz="4800" dirty="0"/>
            </a:br>
            <a:br>
              <a:rPr lang="en-GB" sz="5400" b="0" dirty="0"/>
            </a:br>
            <a:br>
              <a:rPr lang="en-GB" sz="5400" dirty="0"/>
            </a:br>
            <a:endParaRPr lang="en-GB" sz="5400" dirty="0"/>
          </a:p>
        </p:txBody>
      </p:sp>
      <p:sp>
        <p:nvSpPr>
          <p:cNvPr id="5" name="Subtitle 4">
            <a:extLst>
              <a:ext uri="{FF2B5EF4-FFF2-40B4-BE49-F238E27FC236}">
                <a16:creationId xmlns:a16="http://schemas.microsoft.com/office/drawing/2014/main" id="{8DF09379-1526-4A4A-91E8-3F8B2DA0A413}"/>
              </a:ext>
            </a:extLst>
          </p:cNvPr>
          <p:cNvSpPr>
            <a:spLocks noGrp="1"/>
          </p:cNvSpPr>
          <p:nvPr>
            <p:ph type="subTitle" idx="1"/>
          </p:nvPr>
        </p:nvSpPr>
        <p:spPr>
          <a:xfrm>
            <a:off x="1208907" y="5184767"/>
            <a:ext cx="10706868" cy="1231405"/>
          </a:xfrm>
        </p:spPr>
        <p:txBody>
          <a:bodyPr/>
          <a:lstStyle/>
          <a:p>
            <a:r>
              <a:rPr lang="en-US" sz="2000" dirty="0"/>
              <a:t>David White, Head of Digital Education	         </a:t>
            </a:r>
            <a:r>
              <a:rPr lang="en-US" sz="2000" b="1" dirty="0"/>
              <a:t>	         </a:t>
            </a:r>
            <a:br>
              <a:rPr lang="en-US" sz="2000" b="1" dirty="0"/>
            </a:br>
            <a:r>
              <a:rPr lang="en-US" sz="2000" b="1" dirty="0"/>
              <a:t>@daveowhite</a:t>
            </a:r>
            <a:endParaRPr lang="en-US" sz="2400" b="1" dirty="0"/>
          </a:p>
        </p:txBody>
      </p:sp>
    </p:spTree>
    <p:extLst>
      <p:ext uri="{BB962C8B-B14F-4D97-AF65-F5344CB8AC3E}">
        <p14:creationId xmlns:p14="http://schemas.microsoft.com/office/powerpoint/2010/main" val="334755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D5C2A8-0E69-4D79-A4CD-78E47CF374E1}"/>
              </a:ext>
            </a:extLst>
          </p:cNvPr>
          <p:cNvSpPr txBox="1"/>
          <p:nvPr/>
        </p:nvSpPr>
        <p:spPr>
          <a:xfrm>
            <a:off x="3094382" y="5841880"/>
            <a:ext cx="6268278" cy="523220"/>
          </a:xfrm>
          <a:prstGeom prst="rect">
            <a:avLst/>
          </a:prstGeom>
          <a:no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http://daveowhite.com/desituated</a:t>
            </a:r>
          </a:p>
        </p:txBody>
      </p:sp>
      <p:pic>
        <p:nvPicPr>
          <p:cNvPr id="3" name="Picture 2" descr="Graphical user interface, website&#10;&#10;Description automatically generated">
            <a:extLst>
              <a:ext uri="{FF2B5EF4-FFF2-40B4-BE49-F238E27FC236}">
                <a16:creationId xmlns:a16="http://schemas.microsoft.com/office/drawing/2014/main" id="{7B0724AB-CA96-4809-98F1-205C9D6877B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68358"/>
            <a:ext cx="12192000" cy="5921284"/>
          </a:xfrm>
          <a:prstGeom prst="rect">
            <a:avLst/>
          </a:prstGeom>
        </p:spPr>
      </p:pic>
    </p:spTree>
    <p:extLst>
      <p:ext uri="{BB962C8B-B14F-4D97-AF65-F5344CB8AC3E}">
        <p14:creationId xmlns:p14="http://schemas.microsoft.com/office/powerpoint/2010/main" val="3710928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D5C2A8-0E69-4D79-A4CD-78E47CF374E1}"/>
              </a:ext>
            </a:extLst>
          </p:cNvPr>
          <p:cNvSpPr txBox="1"/>
          <p:nvPr/>
        </p:nvSpPr>
        <p:spPr>
          <a:xfrm>
            <a:off x="3094382" y="5841880"/>
            <a:ext cx="6268278" cy="523220"/>
          </a:xfrm>
          <a:prstGeom prst="rect">
            <a:avLst/>
          </a:prstGeom>
          <a:no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http://daveowhite.com/desituated</a:t>
            </a:r>
          </a:p>
        </p:txBody>
      </p:sp>
      <p:pic>
        <p:nvPicPr>
          <p:cNvPr id="8" name="Picture 7" descr="A picture containing text, newspaper&#10;&#10;Description automatically generated">
            <a:extLst>
              <a:ext uri="{FF2B5EF4-FFF2-40B4-BE49-F238E27FC236}">
                <a16:creationId xmlns:a16="http://schemas.microsoft.com/office/drawing/2014/main" id="{9BA3501E-5A7A-4BB3-906E-7E298ADF9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4382" y="0"/>
            <a:ext cx="5770059" cy="7693412"/>
          </a:xfrm>
          <a:prstGeom prst="rect">
            <a:avLst/>
          </a:prstGeom>
        </p:spPr>
      </p:pic>
    </p:spTree>
    <p:extLst>
      <p:ext uri="{BB962C8B-B14F-4D97-AF65-F5344CB8AC3E}">
        <p14:creationId xmlns:p14="http://schemas.microsoft.com/office/powerpoint/2010/main" val="2312807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7" name="TextBox 6">
            <a:extLst>
              <a:ext uri="{FF2B5EF4-FFF2-40B4-BE49-F238E27FC236}">
                <a16:creationId xmlns:a16="http://schemas.microsoft.com/office/drawing/2014/main" id="{E376ACCB-68DD-404E-ADC4-D319973A35F6}"/>
              </a:ext>
            </a:extLst>
          </p:cNvPr>
          <p:cNvSpPr txBox="1"/>
          <p:nvPr/>
        </p:nvSpPr>
        <p:spPr>
          <a:xfrm>
            <a:off x="1104819" y="730446"/>
            <a:ext cx="10301735" cy="6406306"/>
          </a:xfrm>
          <a:prstGeom prst="rect">
            <a:avLst/>
          </a:prstGeom>
          <a:noFill/>
        </p:spPr>
        <p:txBody>
          <a:bodyPr wrap="square" rtlCol="0">
            <a:spAutoFit/>
          </a:bodyPr>
          <a:lstStyle/>
          <a:p>
            <a:pPr>
              <a:lnSpc>
                <a:spcPct val="150000"/>
              </a:lnSpc>
            </a:pPr>
            <a:r>
              <a:rPr lang="en-GB" sz="2400" b="1" dirty="0">
                <a:effectLst/>
                <a:latin typeface="Arial" panose="020B0604020202020204" pitchFamily="34" charset="0"/>
                <a:ea typeface="Times New Roman" panose="02020603050405020304" pitchFamily="18" charset="0"/>
                <a:cs typeface="Arial" panose="020B0604020202020204" pitchFamily="34" charset="0"/>
              </a:rPr>
              <a:t>The university isn’t a set of buildings, it’s the work of the university, it’s the way we engage the students, it’s the research and the teaching. The place of the university still exists as a concept but it’s less tied to the buildings now, everyone involved in the place making of the university now might not be located in geographically at the university. …What does it mean to be, not place agnostic, but location agnostic? </a:t>
            </a:r>
            <a:r>
              <a:rPr lang="en-GB" dirty="0">
                <a:effectLst/>
                <a:latin typeface="Arial" panose="020B0604020202020204" pitchFamily="34" charset="0"/>
                <a:ea typeface="Times New Roman" panose="02020603050405020304" pitchFamily="18" charset="0"/>
                <a:cs typeface="Arial" panose="020B0604020202020204" pitchFamily="34" charset="0"/>
              </a:rPr>
              <a:t>(David White 2021)</a:t>
            </a:r>
            <a:endParaRPr lang="en-GB" sz="2400" b="1" dirty="0">
              <a:solidFill>
                <a:srgbClr val="202124"/>
              </a:solidFill>
              <a:latin typeface="Arial" panose="020B0604020202020204" pitchFamily="34" charset="0"/>
              <a:cs typeface="Arial" panose="020B0604020202020204" pitchFamily="34" charset="0"/>
            </a:endParaRPr>
          </a:p>
          <a:p>
            <a:pPr>
              <a:lnSpc>
                <a:spcPct val="150000"/>
              </a:lnSpc>
            </a:pPr>
            <a:endParaRPr lang="en-GB" sz="2400" b="1" dirty="0">
              <a:solidFill>
                <a:srgbClr val="202124"/>
              </a:solidFill>
              <a:latin typeface="Arial" panose="020B0604020202020204" pitchFamily="34" charset="0"/>
              <a:cs typeface="Arial" panose="020B0604020202020204" pitchFamily="34" charset="0"/>
            </a:endParaRPr>
          </a:p>
          <a:p>
            <a:pPr>
              <a:lnSpc>
                <a:spcPct val="150000"/>
              </a:lnSpc>
            </a:pPr>
            <a:r>
              <a:rPr lang="en-GB" sz="2000" dirty="0">
                <a:solidFill>
                  <a:srgbClr val="202124"/>
                </a:solidFill>
                <a:effectLst/>
                <a:latin typeface="Arial" panose="020B0604020202020204" pitchFamily="34" charset="0"/>
                <a:cs typeface="Arial" panose="020B0604020202020204" pitchFamily="34" charset="0"/>
              </a:rPr>
              <a:t>Th Idea of a University ‘Now’, Chapter 5, </a:t>
            </a:r>
            <a:r>
              <a:rPr lang="en-GB" sz="2000" i="1" dirty="0">
                <a:solidFill>
                  <a:srgbClr val="202124"/>
                </a:solidFill>
                <a:latin typeface="Arial" panose="020B0604020202020204" pitchFamily="34" charset="0"/>
                <a:cs typeface="Arial" panose="020B0604020202020204" pitchFamily="34" charset="0"/>
              </a:rPr>
              <a:t>Newman Now: The </a:t>
            </a:r>
            <a:r>
              <a:rPr lang="en-GB" sz="2000" i="1" dirty="0" err="1">
                <a:solidFill>
                  <a:srgbClr val="202124"/>
                </a:solidFill>
                <a:latin typeface="Arial" panose="020B0604020202020204" pitchFamily="34" charset="0"/>
                <a:cs typeface="Arial" panose="020B0604020202020204" pitchFamily="34" charset="0"/>
              </a:rPr>
              <a:t>Desituated</a:t>
            </a:r>
            <a:r>
              <a:rPr lang="en-GB" sz="2000" i="1" dirty="0">
                <a:solidFill>
                  <a:srgbClr val="202124"/>
                </a:solidFill>
                <a:latin typeface="Arial" panose="020B0604020202020204" pitchFamily="34" charset="0"/>
                <a:cs typeface="Arial" panose="020B0604020202020204" pitchFamily="34" charset="0"/>
              </a:rPr>
              <a:t> Soul</a:t>
            </a:r>
            <a:r>
              <a:rPr lang="en-GB" sz="2000" dirty="0">
                <a:solidFill>
                  <a:srgbClr val="202124"/>
                </a:solidFill>
                <a:latin typeface="Arial" panose="020B0604020202020204" pitchFamily="34" charset="0"/>
                <a:cs typeface="Arial" panose="020B0604020202020204" pitchFamily="34" charset="0"/>
              </a:rPr>
              <a:t>, </a:t>
            </a:r>
            <a:r>
              <a:rPr lang="en-GB" sz="2000" dirty="0">
                <a:solidFill>
                  <a:srgbClr val="202124"/>
                </a:solidFill>
                <a:effectLst/>
                <a:latin typeface="Arial" panose="020B0604020202020204" pitchFamily="34" charset="0"/>
                <a:cs typeface="Arial" panose="020B0604020202020204" pitchFamily="34" charset="0"/>
              </a:rPr>
              <a:t>Julian McDougall, in press.</a:t>
            </a:r>
            <a:endParaRPr lang="en-GB" sz="2000" dirty="0">
              <a:latin typeface="Arial" panose="020B0604020202020204" pitchFamily="34" charset="0"/>
              <a:cs typeface="Arial" panose="020B0604020202020204" pitchFamily="34" charset="0"/>
            </a:endParaRPr>
          </a:p>
          <a:p>
            <a:pPr>
              <a:lnSpc>
                <a:spcPct val="150000"/>
              </a:lnSpc>
            </a:pPr>
            <a:endParaRPr lang="en-GB" sz="2400" b="1" i="0" dirty="0">
              <a:solidFill>
                <a:srgbClr val="202122"/>
              </a:solidFill>
              <a:effectLst/>
              <a:latin typeface="Arial" panose="020B0604020202020204" pitchFamily="34" charset="0"/>
            </a:endParaRPr>
          </a:p>
          <a:p>
            <a:pPr>
              <a:lnSpc>
                <a:spcPct val="150000"/>
              </a:lnSpc>
            </a:pPr>
            <a:endParaRPr lang="en-GB"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207802"/>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15537F-F0EB-4AE9-A143-4D98F8AE83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924" y="-258144"/>
            <a:ext cx="12650924" cy="7116144"/>
          </a:xfrm>
          <a:prstGeom prst="rect">
            <a:avLst/>
          </a:prstGeom>
        </p:spPr>
      </p:pic>
      <p:sp>
        <p:nvSpPr>
          <p:cNvPr id="4" name="TextBox 3">
            <a:extLst>
              <a:ext uri="{FF2B5EF4-FFF2-40B4-BE49-F238E27FC236}">
                <a16:creationId xmlns:a16="http://schemas.microsoft.com/office/drawing/2014/main" id="{4557B0D5-1479-4A8B-98CF-FA836E6272F2}"/>
              </a:ext>
            </a:extLst>
          </p:cNvPr>
          <p:cNvSpPr txBox="1"/>
          <p:nvPr/>
        </p:nvSpPr>
        <p:spPr>
          <a:xfrm>
            <a:off x="1178157" y="3520677"/>
            <a:ext cx="3980577" cy="1761251"/>
          </a:xfrm>
          <a:prstGeom prst="rect">
            <a:avLst/>
          </a:prstGeom>
          <a:noFill/>
          <a:ln w="3175">
            <a:noFill/>
          </a:ln>
        </p:spPr>
        <p:txBody>
          <a:bodyPr wrap="none" rtlCol="0">
            <a:spAutoFit/>
          </a:bodyPr>
          <a:lstStyle/>
          <a:p>
            <a:pPr>
              <a:lnSpc>
                <a:spcPts val="6500"/>
              </a:lnSpc>
            </a:pPr>
            <a:r>
              <a:rPr lang="en-GB" sz="7200" b="1" spc="300" dirty="0">
                <a:ln w="41275" cap="rnd" cmpd="sng">
                  <a:noFill/>
                  <a:prstDash val="solid"/>
                  <a:round/>
                </a:ln>
                <a:solidFill>
                  <a:schemeClr val="tx2">
                    <a:lumMod val="75000"/>
                  </a:schemeClr>
                </a:solidFill>
                <a:highlight>
                  <a:srgbClr val="FFFF00"/>
                </a:highlight>
                <a:latin typeface="Arial" panose="020B0604020202020204" pitchFamily="34" charset="0"/>
                <a:cs typeface="Arial" panose="020B0604020202020204" pitchFamily="34" charset="0"/>
              </a:rPr>
              <a:t>A loss </a:t>
            </a:r>
          </a:p>
          <a:p>
            <a:pPr>
              <a:lnSpc>
                <a:spcPts val="6500"/>
              </a:lnSpc>
            </a:pPr>
            <a:r>
              <a:rPr lang="en-GB" sz="7200" b="1" spc="300" dirty="0">
                <a:ln w="41275" cap="rnd" cmpd="sng">
                  <a:noFill/>
                  <a:prstDash val="solid"/>
                  <a:round/>
                </a:ln>
                <a:solidFill>
                  <a:schemeClr val="tx2">
                    <a:lumMod val="75000"/>
                  </a:schemeClr>
                </a:solidFill>
                <a:highlight>
                  <a:srgbClr val="FFFF00"/>
                </a:highlight>
                <a:latin typeface="Arial" panose="020B0604020202020204" pitchFamily="34" charset="0"/>
                <a:cs typeface="Arial" panose="020B0604020202020204" pitchFamily="34" charset="0"/>
              </a:rPr>
              <a:t>of place</a:t>
            </a:r>
          </a:p>
        </p:txBody>
      </p:sp>
    </p:spTree>
    <p:extLst>
      <p:ext uri="{BB962C8B-B14F-4D97-AF65-F5344CB8AC3E}">
        <p14:creationId xmlns:p14="http://schemas.microsoft.com/office/powerpoint/2010/main" val="3694161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B2FB67CB-5DE3-4EC0-90A4-94A9D87C08D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72009"/>
            <a:ext cx="12192000" cy="5913982"/>
          </a:xfrm>
          <a:prstGeom prst="rect">
            <a:avLst/>
          </a:prstGeom>
        </p:spPr>
      </p:pic>
      <p:sp>
        <p:nvSpPr>
          <p:cNvPr id="4" name="TextBox 3">
            <a:extLst>
              <a:ext uri="{FF2B5EF4-FFF2-40B4-BE49-F238E27FC236}">
                <a16:creationId xmlns:a16="http://schemas.microsoft.com/office/drawing/2014/main" id="{4557B0D5-1479-4A8B-98CF-FA836E6272F2}"/>
              </a:ext>
            </a:extLst>
          </p:cNvPr>
          <p:cNvSpPr txBox="1"/>
          <p:nvPr/>
        </p:nvSpPr>
        <p:spPr>
          <a:xfrm>
            <a:off x="924993" y="1997839"/>
            <a:ext cx="2787943" cy="2862322"/>
          </a:xfrm>
          <a:prstGeom prst="rect">
            <a:avLst/>
          </a:prstGeom>
          <a:noFill/>
          <a:ln w="3175">
            <a:noFill/>
          </a:ln>
        </p:spPr>
        <p:txBody>
          <a:bodyPr wrap="none" rtlCol="0">
            <a:spAutoFit/>
          </a:bodyPr>
          <a:lstStyle/>
          <a:p>
            <a:pPr>
              <a:lnSpc>
                <a:spcPts val="7200"/>
              </a:lnSpc>
            </a:pPr>
            <a:r>
              <a:rPr lang="en-GB" sz="7200" b="1" spc="300" dirty="0">
                <a:ln w="41275" cap="rnd" cmpd="sng">
                  <a:noFill/>
                  <a:prstDash val="solid"/>
                  <a:round/>
                </a:ln>
                <a:solidFill>
                  <a:schemeClr val="tx2"/>
                </a:solidFill>
                <a:highlight>
                  <a:srgbClr val="00FF00"/>
                </a:highlight>
                <a:latin typeface="Arial" panose="020B0604020202020204" pitchFamily="34" charset="0"/>
                <a:cs typeface="Arial" panose="020B0604020202020204" pitchFamily="34" charset="0"/>
              </a:rPr>
              <a:t>Tool</a:t>
            </a:r>
          </a:p>
          <a:p>
            <a:pPr>
              <a:lnSpc>
                <a:spcPts val="7200"/>
              </a:lnSpc>
            </a:pPr>
            <a:r>
              <a:rPr lang="en-GB" sz="7200" b="1" spc="300" dirty="0">
                <a:ln w="41275" cap="rnd" cmpd="sng">
                  <a:noFill/>
                  <a:prstDash val="solid"/>
                  <a:round/>
                </a:ln>
                <a:solidFill>
                  <a:schemeClr val="tx2"/>
                </a:solidFill>
                <a:highlight>
                  <a:srgbClr val="00FF00"/>
                </a:highlight>
                <a:latin typeface="Arial" panose="020B0604020202020204" pitchFamily="34" charset="0"/>
                <a:cs typeface="Arial" panose="020B0604020202020204" pitchFamily="34" charset="0"/>
              </a:rPr>
              <a:t>vs</a:t>
            </a:r>
          </a:p>
          <a:p>
            <a:pPr>
              <a:lnSpc>
                <a:spcPts val="7200"/>
              </a:lnSpc>
            </a:pPr>
            <a:r>
              <a:rPr lang="en-GB" sz="7200" b="1" spc="300" dirty="0">
                <a:ln w="41275" cap="rnd" cmpd="sng">
                  <a:noFill/>
                  <a:prstDash val="solid"/>
                  <a:round/>
                </a:ln>
                <a:solidFill>
                  <a:schemeClr val="tx2"/>
                </a:solidFill>
                <a:highlight>
                  <a:srgbClr val="00FF00"/>
                </a:highlight>
                <a:latin typeface="Arial" panose="020B0604020202020204" pitchFamily="34" charset="0"/>
                <a:cs typeface="Arial" panose="020B0604020202020204" pitchFamily="34" charset="0"/>
              </a:rPr>
              <a:t>Place</a:t>
            </a:r>
          </a:p>
        </p:txBody>
      </p:sp>
    </p:spTree>
    <p:extLst>
      <p:ext uri="{BB962C8B-B14F-4D97-AF65-F5344CB8AC3E}">
        <p14:creationId xmlns:p14="http://schemas.microsoft.com/office/powerpoint/2010/main" val="965912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8491-DD8B-411E-9EAE-9B2B41DA0D62}"/>
              </a:ext>
            </a:extLst>
          </p:cNvPr>
          <p:cNvSpPr>
            <a:spLocks noGrp="1"/>
          </p:cNvSpPr>
          <p:nvPr>
            <p:ph type="title"/>
          </p:nvPr>
        </p:nvSpPr>
        <p:spPr/>
        <p:txBody>
          <a:bodyPr>
            <a:normAutofit fontScale="90000"/>
          </a:bodyPr>
          <a:lstStyle/>
          <a:p>
            <a:endParaRPr lang="en-GB"/>
          </a:p>
        </p:txBody>
      </p:sp>
      <p:sp>
        <p:nvSpPr>
          <p:cNvPr id="3" name="Text Placeholder 2">
            <a:extLst>
              <a:ext uri="{FF2B5EF4-FFF2-40B4-BE49-F238E27FC236}">
                <a16:creationId xmlns:a16="http://schemas.microsoft.com/office/drawing/2014/main" id="{C3265B5A-9664-44CF-A4D0-4544243BEB08}"/>
              </a:ext>
            </a:extLst>
          </p:cNvPr>
          <p:cNvSpPr>
            <a:spLocks noGrp="1"/>
          </p:cNvSpPr>
          <p:nvPr>
            <p:ph type="body" sz="quarter" idx="13"/>
          </p:nvPr>
        </p:nvSpPr>
        <p:spPr/>
        <p:txBody>
          <a:bodyPr/>
          <a:lstStyle/>
          <a:p>
            <a:endParaRPr lang="en-GB"/>
          </a:p>
        </p:txBody>
      </p:sp>
      <p:sp>
        <p:nvSpPr>
          <p:cNvPr id="4" name="Footer Placeholder 3">
            <a:extLst>
              <a:ext uri="{FF2B5EF4-FFF2-40B4-BE49-F238E27FC236}">
                <a16:creationId xmlns:a16="http://schemas.microsoft.com/office/drawing/2014/main" id="{CAC78870-7B3D-42DA-BA2D-86F96532570A}"/>
              </a:ext>
            </a:extLst>
          </p:cNvPr>
          <p:cNvSpPr>
            <a:spLocks noGrp="1"/>
          </p:cNvSpPr>
          <p:nvPr>
            <p:ph type="ftr" sz="quarter" idx="14"/>
          </p:nvPr>
        </p:nvSpPr>
        <p:spPr/>
        <p:txBody>
          <a:bodyPr/>
          <a:lstStyle/>
          <a:p>
            <a:r>
              <a:rPr lang="en-GB"/>
              <a:t>UAL Digital Creative Attributes</a:t>
            </a:r>
            <a:endParaRPr lang="en-GB" dirty="0"/>
          </a:p>
        </p:txBody>
      </p:sp>
      <p:pic>
        <p:nvPicPr>
          <p:cNvPr id="6" name="Picture 5" descr="A picture containing photo, different, cat, sitting&#10;&#10;Description automatically generated">
            <a:extLst>
              <a:ext uri="{FF2B5EF4-FFF2-40B4-BE49-F238E27FC236}">
                <a16:creationId xmlns:a16="http://schemas.microsoft.com/office/drawing/2014/main" id="{B22CF058-1EE1-44BF-8910-D3C20EBD6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06"/>
            <a:ext cx="12192000" cy="6834188"/>
          </a:xfrm>
          <a:prstGeom prst="rect">
            <a:avLst/>
          </a:prstGeom>
        </p:spPr>
      </p:pic>
      <p:sp>
        <p:nvSpPr>
          <p:cNvPr id="5" name="TextBox 4">
            <a:extLst>
              <a:ext uri="{FF2B5EF4-FFF2-40B4-BE49-F238E27FC236}">
                <a16:creationId xmlns:a16="http://schemas.microsoft.com/office/drawing/2014/main" id="{4529D3BF-C856-4774-AC3F-1143213B51C1}"/>
              </a:ext>
            </a:extLst>
          </p:cNvPr>
          <p:cNvSpPr txBox="1"/>
          <p:nvPr/>
        </p:nvSpPr>
        <p:spPr>
          <a:xfrm>
            <a:off x="162635" y="3048091"/>
            <a:ext cx="2387192" cy="3300391"/>
          </a:xfrm>
          <a:prstGeom prst="rect">
            <a:avLst/>
          </a:prstGeom>
          <a:noFill/>
          <a:ln w="3175">
            <a:noFill/>
          </a:ln>
        </p:spPr>
        <p:txBody>
          <a:bodyPr wrap="none" rtlCol="0">
            <a:spAutoFit/>
          </a:bodyPr>
          <a:lstStyle/>
          <a:p>
            <a:pPr>
              <a:lnSpc>
                <a:spcPts val="8600"/>
              </a:lnSpc>
            </a:pPr>
            <a:r>
              <a:rPr lang="en-GB" sz="6000" b="1" spc="300" dirty="0">
                <a:ln w="41275" cap="rnd" cmpd="sng">
                  <a:noFill/>
                  <a:prstDash val="solid"/>
                  <a:round/>
                </a:ln>
                <a:solidFill>
                  <a:schemeClr val="bg1"/>
                </a:solidFill>
                <a:highlight>
                  <a:srgbClr val="000000"/>
                </a:highlight>
                <a:latin typeface="Arial" panose="020B0604020202020204" pitchFamily="34" charset="0"/>
                <a:cs typeface="Arial" panose="020B0604020202020204" pitchFamily="34" charset="0"/>
              </a:rPr>
              <a:t>A</a:t>
            </a:r>
          </a:p>
          <a:p>
            <a:pPr>
              <a:lnSpc>
                <a:spcPts val="8600"/>
              </a:lnSpc>
            </a:pPr>
            <a:r>
              <a:rPr lang="en-GB" sz="6000" b="1" spc="300" dirty="0">
                <a:ln w="41275" cap="rnd" cmpd="sng">
                  <a:noFill/>
                  <a:prstDash val="solid"/>
                  <a:round/>
                </a:ln>
                <a:solidFill>
                  <a:schemeClr val="bg1"/>
                </a:solidFill>
                <a:highlight>
                  <a:srgbClr val="000000"/>
                </a:highlight>
                <a:latin typeface="Arial" panose="020B0604020202020204" pitchFamily="34" charset="0"/>
                <a:cs typeface="Arial" panose="020B0604020202020204" pitchFamily="34" charset="0"/>
              </a:rPr>
              <a:t>Non</a:t>
            </a:r>
          </a:p>
          <a:p>
            <a:pPr>
              <a:lnSpc>
                <a:spcPts val="8600"/>
              </a:lnSpc>
            </a:pPr>
            <a:r>
              <a:rPr lang="en-GB" sz="6000" b="1" spc="300" dirty="0">
                <a:ln w="41275" cap="rnd" cmpd="sng">
                  <a:noFill/>
                  <a:prstDash val="solid"/>
                  <a:round/>
                </a:ln>
                <a:solidFill>
                  <a:schemeClr val="bg1"/>
                </a:solidFill>
                <a:highlight>
                  <a:srgbClr val="000000"/>
                </a:highlight>
                <a:latin typeface="Arial" panose="020B0604020202020204" pitchFamily="34" charset="0"/>
                <a:cs typeface="Arial" panose="020B0604020202020204" pitchFamily="34" charset="0"/>
              </a:rPr>
              <a:t>Place</a:t>
            </a:r>
          </a:p>
        </p:txBody>
      </p:sp>
    </p:spTree>
    <p:extLst>
      <p:ext uri="{BB962C8B-B14F-4D97-AF65-F5344CB8AC3E}">
        <p14:creationId xmlns:p14="http://schemas.microsoft.com/office/powerpoint/2010/main" val="2860203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7" name="TextBox 6">
            <a:extLst>
              <a:ext uri="{FF2B5EF4-FFF2-40B4-BE49-F238E27FC236}">
                <a16:creationId xmlns:a16="http://schemas.microsoft.com/office/drawing/2014/main" id="{E376ACCB-68DD-404E-ADC4-D319973A35F6}"/>
              </a:ext>
            </a:extLst>
          </p:cNvPr>
          <p:cNvSpPr txBox="1"/>
          <p:nvPr/>
        </p:nvSpPr>
        <p:spPr>
          <a:xfrm>
            <a:off x="1104819" y="606182"/>
            <a:ext cx="10411320" cy="5663089"/>
          </a:xfrm>
          <a:prstGeom prst="rect">
            <a:avLst/>
          </a:prstGeom>
          <a:noFill/>
        </p:spPr>
        <p:txBody>
          <a:bodyPr wrap="square" rtlCol="0">
            <a:spAutoFit/>
          </a:bodyPr>
          <a:lstStyle/>
          <a:p>
            <a:pPr>
              <a:lnSpc>
                <a:spcPct val="150000"/>
              </a:lnSpc>
            </a:pPr>
            <a:r>
              <a:rPr lang="en-GB" sz="2400" b="1" i="0" dirty="0">
                <a:solidFill>
                  <a:srgbClr val="202122"/>
                </a:solidFill>
                <a:effectLst/>
                <a:latin typeface="Arial" panose="020B0604020202020204" pitchFamily="34" charset="0"/>
              </a:rPr>
              <a:t>The concept of </a:t>
            </a:r>
            <a:r>
              <a:rPr lang="en-GB" sz="2400" b="1" i="0" dirty="0">
                <a:solidFill>
                  <a:srgbClr val="C00000"/>
                </a:solidFill>
                <a:effectLst/>
                <a:latin typeface="Arial" panose="020B0604020202020204" pitchFamily="34" charset="0"/>
              </a:rPr>
              <a:t>non-place</a:t>
            </a:r>
            <a:r>
              <a:rPr lang="en-GB" sz="2400" b="1" i="0" dirty="0">
                <a:solidFill>
                  <a:srgbClr val="202122"/>
                </a:solidFill>
                <a:effectLst/>
                <a:latin typeface="Arial" panose="020B0604020202020204" pitchFamily="34" charset="0"/>
              </a:rPr>
              <a:t> is opposed, according to Augé, to the notion of "anthropological place". The place offers people a space that empowers their identity, where they can meet other people with whom they share social references. The non-places, on the contrary, are not meeting spaces and do not build common references to a group. Finally, a non-place is a place we do not live in, in which the individual remains anonymous and lonely.</a:t>
            </a:r>
          </a:p>
          <a:p>
            <a:pPr>
              <a:lnSpc>
                <a:spcPct val="150000"/>
              </a:lnSpc>
            </a:pPr>
            <a:endParaRPr lang="en-GB" sz="2000" i="1"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hlinkClick r:id="rId3"/>
              </a:rPr>
              <a:t>https://en.wikipedia.org/wiki/Non-place</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b="0" i="0" dirty="0">
                <a:solidFill>
                  <a:srgbClr val="202122"/>
                </a:solidFill>
                <a:effectLst/>
                <a:latin typeface="Arial" panose="020B0604020202020204" pitchFamily="34" charset="0"/>
              </a:rPr>
              <a:t>Marc Augé, Non-places: introduction to an anthropology of </a:t>
            </a:r>
            <a:r>
              <a:rPr lang="en-GB" sz="2000" b="0" i="0" dirty="0" err="1">
                <a:solidFill>
                  <a:srgbClr val="202122"/>
                </a:solidFill>
                <a:effectLst/>
                <a:latin typeface="Arial" panose="020B0604020202020204" pitchFamily="34" charset="0"/>
              </a:rPr>
              <a:t>supermodernity</a:t>
            </a:r>
            <a:r>
              <a:rPr lang="en-GB" sz="2000" b="0" i="0" dirty="0">
                <a:solidFill>
                  <a:srgbClr val="202122"/>
                </a:solidFill>
                <a:effectLst/>
                <a:latin typeface="Arial" panose="020B0604020202020204" pitchFamily="34" charset="0"/>
              </a:rPr>
              <a:t>, Le </a:t>
            </a:r>
            <a:r>
              <a:rPr lang="en-GB" sz="2000" b="0" i="0" dirty="0" err="1">
                <a:solidFill>
                  <a:srgbClr val="202122"/>
                </a:solidFill>
                <a:effectLst/>
                <a:latin typeface="Arial" panose="020B0604020202020204" pitchFamily="34" charset="0"/>
              </a:rPr>
              <a:t>Seuil</a:t>
            </a:r>
            <a:r>
              <a:rPr lang="en-GB" sz="2000" b="0" i="0" dirty="0">
                <a:solidFill>
                  <a:srgbClr val="202122"/>
                </a:solidFill>
                <a:effectLst/>
                <a:latin typeface="Arial" panose="020B0604020202020204" pitchFamily="34" charset="0"/>
              </a:rPr>
              <a:t>, 1992, Verso.</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8449304"/>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erson walking in front of a crowd of people&#10;&#10;Description automatically generated with low confidence">
            <a:extLst>
              <a:ext uri="{FF2B5EF4-FFF2-40B4-BE49-F238E27FC236}">
                <a16:creationId xmlns:a16="http://schemas.microsoft.com/office/drawing/2014/main" id="{91A5374E-8342-4AAC-AA9F-4232D9DA97A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863204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76DD35-E155-4330-A29A-E1F63171A1E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1729" y="2043014"/>
            <a:ext cx="9228541" cy="3605791"/>
          </a:xfrm>
          <a:prstGeom prst="rect">
            <a:avLst/>
          </a:prstGeom>
        </p:spPr>
      </p:pic>
    </p:spTree>
    <p:extLst>
      <p:ext uri="{BB962C8B-B14F-4D97-AF65-F5344CB8AC3E}">
        <p14:creationId xmlns:p14="http://schemas.microsoft.com/office/powerpoint/2010/main" val="3531940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765002A4-FE95-464D-8886-7FEBC58ECBE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058290" y="1410421"/>
            <a:ext cx="6075419" cy="4893930"/>
          </a:xfrm>
          <a:prstGeom prst="rect">
            <a:avLst/>
          </a:prstGeom>
        </p:spPr>
      </p:pic>
    </p:spTree>
    <p:extLst>
      <p:ext uri="{BB962C8B-B14F-4D97-AF65-F5344CB8AC3E}">
        <p14:creationId xmlns:p14="http://schemas.microsoft.com/office/powerpoint/2010/main" val="1477707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7" name="TextBox 6">
            <a:extLst>
              <a:ext uri="{FF2B5EF4-FFF2-40B4-BE49-F238E27FC236}">
                <a16:creationId xmlns:a16="http://schemas.microsoft.com/office/drawing/2014/main" id="{E376ACCB-68DD-404E-ADC4-D319973A35F6}"/>
              </a:ext>
            </a:extLst>
          </p:cNvPr>
          <p:cNvSpPr txBox="1"/>
          <p:nvPr/>
        </p:nvSpPr>
        <p:spPr>
          <a:xfrm>
            <a:off x="1104819" y="1405676"/>
            <a:ext cx="9202059" cy="4928978"/>
          </a:xfrm>
          <a:prstGeom prst="rect">
            <a:avLst/>
          </a:prstGeom>
          <a:noFill/>
        </p:spPr>
        <p:txBody>
          <a:bodyPr wrap="square" rtlCol="0">
            <a:spAutoFit/>
          </a:bodyPr>
          <a:lstStyle/>
          <a:p>
            <a:pPr>
              <a:lnSpc>
                <a:spcPct val="150000"/>
              </a:lnSpc>
            </a:pPr>
            <a:r>
              <a:rPr lang="en-GB" sz="2400" b="1" dirty="0">
                <a:solidFill>
                  <a:srgbClr val="202124"/>
                </a:solidFill>
                <a:effectLst/>
                <a:latin typeface="Arial" panose="020B0604020202020204" pitchFamily="34" charset="0"/>
                <a:cs typeface="Arial" panose="020B0604020202020204" pitchFamily="34" charset="0"/>
              </a:rPr>
              <a:t>“You can't repeat the past.” “Can't repeat the past?” he cried incredulously. “Why of course you can!” He looked around him wildly, as if the past were lurking here in the shadow of his house, just out of reach of his hand. </a:t>
            </a:r>
          </a:p>
          <a:p>
            <a:pPr>
              <a:lnSpc>
                <a:spcPct val="150000"/>
              </a:lnSpc>
            </a:pPr>
            <a:endParaRPr lang="en-GB" sz="2400" b="1" dirty="0">
              <a:solidFill>
                <a:srgbClr val="202124"/>
              </a:solidFill>
              <a:latin typeface="Arial" panose="020B0604020202020204" pitchFamily="34" charset="0"/>
              <a:cs typeface="Arial" panose="020B0604020202020204" pitchFamily="34" charset="0"/>
            </a:endParaRPr>
          </a:p>
          <a:p>
            <a:pPr>
              <a:lnSpc>
                <a:spcPct val="150000"/>
              </a:lnSpc>
            </a:pPr>
            <a:endParaRPr lang="en-GB" sz="2400" b="1" dirty="0">
              <a:solidFill>
                <a:srgbClr val="202124"/>
              </a:solidFill>
              <a:latin typeface="Arial" panose="020B0604020202020204" pitchFamily="34" charset="0"/>
              <a:cs typeface="Arial" panose="020B0604020202020204" pitchFamily="34" charset="0"/>
            </a:endParaRPr>
          </a:p>
          <a:p>
            <a:pPr>
              <a:lnSpc>
                <a:spcPct val="150000"/>
              </a:lnSpc>
            </a:pPr>
            <a:r>
              <a:rPr lang="en-GB" sz="2000" dirty="0">
                <a:solidFill>
                  <a:srgbClr val="202124"/>
                </a:solidFill>
                <a:effectLst/>
                <a:latin typeface="Arial" panose="020B0604020202020204" pitchFamily="34" charset="0"/>
                <a:cs typeface="Arial" panose="020B0604020202020204" pitchFamily="34" charset="0"/>
              </a:rPr>
              <a:t>The Great Gatsby, F. Scott Fitzgerald, Chapter 6.</a:t>
            </a:r>
            <a:endParaRPr lang="en-GB" sz="2000" dirty="0">
              <a:latin typeface="Arial" panose="020B0604020202020204" pitchFamily="34" charset="0"/>
              <a:cs typeface="Arial" panose="020B0604020202020204" pitchFamily="34" charset="0"/>
            </a:endParaRPr>
          </a:p>
          <a:p>
            <a:pPr>
              <a:lnSpc>
                <a:spcPct val="150000"/>
              </a:lnSpc>
            </a:pPr>
            <a:endParaRPr lang="en-GB" sz="2400" b="1" i="0" dirty="0">
              <a:solidFill>
                <a:srgbClr val="202122"/>
              </a:solidFill>
              <a:effectLst/>
              <a:latin typeface="Arial" panose="020B0604020202020204" pitchFamily="34" charset="0"/>
            </a:endParaRPr>
          </a:p>
          <a:p>
            <a:pPr>
              <a:lnSpc>
                <a:spcPct val="150000"/>
              </a:lnSpc>
            </a:pPr>
            <a:endParaRPr lang="en-GB"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008822"/>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8491-DD8B-411E-9EAE-9B2B41DA0D62}"/>
              </a:ext>
            </a:extLst>
          </p:cNvPr>
          <p:cNvSpPr>
            <a:spLocks noGrp="1"/>
          </p:cNvSpPr>
          <p:nvPr>
            <p:ph type="title"/>
          </p:nvPr>
        </p:nvSpPr>
        <p:spPr/>
        <p:txBody>
          <a:bodyPr>
            <a:normAutofit fontScale="90000"/>
          </a:bodyPr>
          <a:lstStyle/>
          <a:p>
            <a:endParaRPr lang="en-GB"/>
          </a:p>
        </p:txBody>
      </p:sp>
      <p:sp>
        <p:nvSpPr>
          <p:cNvPr id="3" name="Text Placeholder 2">
            <a:extLst>
              <a:ext uri="{FF2B5EF4-FFF2-40B4-BE49-F238E27FC236}">
                <a16:creationId xmlns:a16="http://schemas.microsoft.com/office/drawing/2014/main" id="{C3265B5A-9664-44CF-A4D0-4544243BEB08}"/>
              </a:ext>
            </a:extLst>
          </p:cNvPr>
          <p:cNvSpPr>
            <a:spLocks noGrp="1"/>
          </p:cNvSpPr>
          <p:nvPr>
            <p:ph type="body" sz="quarter" idx="13"/>
          </p:nvPr>
        </p:nvSpPr>
        <p:spPr/>
        <p:txBody>
          <a:bodyPr/>
          <a:lstStyle/>
          <a:p>
            <a:endParaRPr lang="en-GB"/>
          </a:p>
        </p:txBody>
      </p:sp>
      <p:pic>
        <p:nvPicPr>
          <p:cNvPr id="5" name="Picture 4" descr="Text, whiteboard&#10;&#10;Description automatically generated">
            <a:extLst>
              <a:ext uri="{FF2B5EF4-FFF2-40B4-BE49-F238E27FC236}">
                <a16:creationId xmlns:a16="http://schemas.microsoft.com/office/drawing/2014/main" id="{5D974BB6-0803-48A3-B032-EA3FB05A3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744"/>
            <a:ext cx="12234935" cy="6890743"/>
          </a:xfrm>
          <a:prstGeom prst="rect">
            <a:avLst/>
          </a:prstGeom>
        </p:spPr>
      </p:pic>
    </p:spTree>
    <p:extLst>
      <p:ext uri="{BB962C8B-B14F-4D97-AF65-F5344CB8AC3E}">
        <p14:creationId xmlns:p14="http://schemas.microsoft.com/office/powerpoint/2010/main" val="3582378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imeline&#10;&#10;Description automatically generated">
            <a:extLst>
              <a:ext uri="{FF2B5EF4-FFF2-40B4-BE49-F238E27FC236}">
                <a16:creationId xmlns:a16="http://schemas.microsoft.com/office/drawing/2014/main" id="{7EAE7492-6168-4830-8ADB-6DAE83B8FCC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04274"/>
            <a:ext cx="12192000" cy="5695950"/>
          </a:xfrm>
          <a:prstGeom prst="rect">
            <a:avLst/>
          </a:prstGeom>
        </p:spPr>
      </p:pic>
    </p:spTree>
    <p:extLst>
      <p:ext uri="{BB962C8B-B14F-4D97-AF65-F5344CB8AC3E}">
        <p14:creationId xmlns:p14="http://schemas.microsoft.com/office/powerpoint/2010/main" val="2132576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B2FB67CB-5DE3-4EC0-90A4-94A9D87C08D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72009"/>
            <a:ext cx="12192000" cy="5913982"/>
          </a:xfrm>
          <a:prstGeom prst="rect">
            <a:avLst/>
          </a:prstGeom>
        </p:spPr>
      </p:pic>
      <p:sp>
        <p:nvSpPr>
          <p:cNvPr id="4" name="TextBox 3">
            <a:extLst>
              <a:ext uri="{FF2B5EF4-FFF2-40B4-BE49-F238E27FC236}">
                <a16:creationId xmlns:a16="http://schemas.microsoft.com/office/drawing/2014/main" id="{4557B0D5-1479-4A8B-98CF-FA836E6272F2}"/>
              </a:ext>
            </a:extLst>
          </p:cNvPr>
          <p:cNvSpPr txBox="1"/>
          <p:nvPr/>
        </p:nvSpPr>
        <p:spPr>
          <a:xfrm>
            <a:off x="924993" y="1997839"/>
            <a:ext cx="4148893" cy="2862322"/>
          </a:xfrm>
          <a:prstGeom prst="rect">
            <a:avLst/>
          </a:prstGeom>
          <a:noFill/>
          <a:ln w="3175">
            <a:noFill/>
          </a:ln>
        </p:spPr>
        <p:txBody>
          <a:bodyPr wrap="none" rtlCol="0">
            <a:spAutoFit/>
          </a:bodyPr>
          <a:lstStyle/>
          <a:p>
            <a:pPr>
              <a:lnSpc>
                <a:spcPts val="7200"/>
              </a:lnSpc>
            </a:pPr>
            <a:r>
              <a:rPr lang="en-GB" sz="7200" b="1" spc="300" dirty="0">
                <a:ln w="41275" cap="rnd" cmpd="sng">
                  <a:noFill/>
                  <a:prstDash val="solid"/>
                  <a:round/>
                </a:ln>
                <a:solidFill>
                  <a:schemeClr val="accent2">
                    <a:lumMod val="50000"/>
                  </a:schemeClr>
                </a:solidFill>
                <a:highlight>
                  <a:srgbClr val="FFFF00"/>
                </a:highlight>
                <a:latin typeface="Arial" panose="020B0604020202020204" pitchFamily="34" charset="0"/>
                <a:cs typeface="Arial" panose="020B0604020202020204" pitchFamily="34" charset="0"/>
              </a:rPr>
              <a:t>‘Shut up</a:t>
            </a:r>
          </a:p>
          <a:p>
            <a:pPr>
              <a:lnSpc>
                <a:spcPts val="7200"/>
              </a:lnSpc>
            </a:pPr>
            <a:r>
              <a:rPr lang="en-GB" sz="7200" b="1" spc="300" dirty="0">
                <a:ln w="41275" cap="rnd" cmpd="sng">
                  <a:noFill/>
                  <a:prstDash val="solid"/>
                  <a:round/>
                </a:ln>
                <a:solidFill>
                  <a:schemeClr val="accent2">
                    <a:lumMod val="50000"/>
                  </a:schemeClr>
                </a:solidFill>
                <a:highlight>
                  <a:srgbClr val="FFFF00"/>
                </a:highlight>
                <a:latin typeface="Arial" panose="020B0604020202020204" pitchFamily="34" charset="0"/>
                <a:cs typeface="Arial" panose="020B0604020202020204" pitchFamily="34" charset="0"/>
              </a:rPr>
              <a:t>and</a:t>
            </a:r>
          </a:p>
          <a:p>
            <a:pPr>
              <a:lnSpc>
                <a:spcPts val="7200"/>
              </a:lnSpc>
            </a:pPr>
            <a:r>
              <a:rPr lang="en-GB" sz="7200" b="1" spc="300" dirty="0">
                <a:ln w="41275" cap="rnd" cmpd="sng">
                  <a:noFill/>
                  <a:prstDash val="solid"/>
                  <a:round/>
                </a:ln>
                <a:solidFill>
                  <a:schemeClr val="accent2">
                    <a:lumMod val="50000"/>
                  </a:schemeClr>
                </a:solidFill>
                <a:highlight>
                  <a:srgbClr val="FFFF00"/>
                </a:highlight>
                <a:latin typeface="Arial" panose="020B0604020202020204" pitchFamily="34" charset="0"/>
                <a:cs typeface="Arial" panose="020B0604020202020204" pitchFamily="34" charset="0"/>
              </a:rPr>
              <a:t>write’</a:t>
            </a:r>
          </a:p>
        </p:txBody>
      </p:sp>
    </p:spTree>
    <p:extLst>
      <p:ext uri="{BB962C8B-B14F-4D97-AF65-F5344CB8AC3E}">
        <p14:creationId xmlns:p14="http://schemas.microsoft.com/office/powerpoint/2010/main" val="3837667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black electronic device&#10;&#10;Description automatically generated with low confidence">
            <a:extLst>
              <a:ext uri="{FF2B5EF4-FFF2-40B4-BE49-F238E27FC236}">
                <a16:creationId xmlns:a16="http://schemas.microsoft.com/office/drawing/2014/main" id="{82D603A5-9B6A-45A4-822A-4187FD553AF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048" y="0"/>
            <a:ext cx="12165904" cy="6858000"/>
          </a:xfrm>
          <a:prstGeom prst="rect">
            <a:avLst/>
          </a:prstGeom>
        </p:spPr>
      </p:pic>
      <p:sp>
        <p:nvSpPr>
          <p:cNvPr id="6" name="TextBox 5">
            <a:extLst>
              <a:ext uri="{FF2B5EF4-FFF2-40B4-BE49-F238E27FC236}">
                <a16:creationId xmlns:a16="http://schemas.microsoft.com/office/drawing/2014/main" id="{6E66B939-1476-4E1E-89D3-C491FA2A2A9E}"/>
              </a:ext>
            </a:extLst>
          </p:cNvPr>
          <p:cNvSpPr txBox="1"/>
          <p:nvPr/>
        </p:nvSpPr>
        <p:spPr>
          <a:xfrm>
            <a:off x="715617" y="6037878"/>
            <a:ext cx="6970643" cy="369332"/>
          </a:xfrm>
          <a:prstGeom prst="rect">
            <a:avLst/>
          </a:prstGeom>
          <a:noFill/>
        </p:spPr>
        <p:txBody>
          <a:bodyPr wrap="square">
            <a:spAutoFit/>
          </a:bodyPr>
          <a:lstStyle/>
          <a:p>
            <a:r>
              <a:rPr lang="en-GB" b="1" dirty="0">
                <a:latin typeface="Arial" panose="020B0604020202020204" pitchFamily="34" charset="0"/>
                <a:cs typeface="Arial" panose="020B0604020202020204" pitchFamily="34" charset="0"/>
              </a:rPr>
              <a:t>https://twitter.com/lewis__bush/status/1246051701582372867</a:t>
            </a:r>
          </a:p>
        </p:txBody>
      </p:sp>
    </p:spTree>
    <p:extLst>
      <p:ext uri="{BB962C8B-B14F-4D97-AF65-F5344CB8AC3E}">
        <p14:creationId xmlns:p14="http://schemas.microsoft.com/office/powerpoint/2010/main" val="1914258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EC7FF2-9EFD-4820-992C-0D5444E2C62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 r="-23273" b="-8034"/>
          <a:stretch/>
        </p:blipFill>
        <p:spPr>
          <a:xfrm flipH="1">
            <a:off x="-6190522" y="-4562119"/>
            <a:ext cx="19456400" cy="13528300"/>
          </a:xfrm>
          <a:prstGeom prst="rect">
            <a:avLst/>
          </a:prstGeom>
        </p:spPr>
      </p:pic>
      <p:sp>
        <p:nvSpPr>
          <p:cNvPr id="6" name="TextBox 5">
            <a:extLst>
              <a:ext uri="{FF2B5EF4-FFF2-40B4-BE49-F238E27FC236}">
                <a16:creationId xmlns:a16="http://schemas.microsoft.com/office/drawing/2014/main" id="{7844BE69-AF36-499B-8241-58B8D4E06808}"/>
              </a:ext>
            </a:extLst>
          </p:cNvPr>
          <p:cNvSpPr txBox="1"/>
          <p:nvPr/>
        </p:nvSpPr>
        <p:spPr>
          <a:xfrm>
            <a:off x="9673265" y="6224253"/>
            <a:ext cx="2566737" cy="400110"/>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Eric </a:t>
            </a:r>
            <a:r>
              <a:rPr lang="en-GB" sz="2000" dirty="0" err="1">
                <a:solidFill>
                  <a:schemeClr val="bg1"/>
                </a:solidFill>
                <a:latin typeface="Arial" panose="020B0604020202020204" pitchFamily="34" charset="0"/>
                <a:cs typeface="Arial" panose="020B0604020202020204" pitchFamily="34" charset="0"/>
              </a:rPr>
              <a:t>Sonstroem</a:t>
            </a:r>
            <a:endParaRPr lang="en-GB" sz="20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557B0D5-1479-4A8B-98CF-FA836E6272F2}"/>
              </a:ext>
            </a:extLst>
          </p:cNvPr>
          <p:cNvSpPr txBox="1"/>
          <p:nvPr/>
        </p:nvSpPr>
        <p:spPr>
          <a:xfrm>
            <a:off x="924993" y="1524983"/>
            <a:ext cx="6250429" cy="2862322"/>
          </a:xfrm>
          <a:prstGeom prst="rect">
            <a:avLst/>
          </a:prstGeom>
          <a:noFill/>
          <a:ln w="3175">
            <a:noFill/>
          </a:ln>
        </p:spPr>
        <p:txBody>
          <a:bodyPr wrap="none" rtlCol="0">
            <a:spAutoFit/>
          </a:bodyPr>
          <a:lstStyle/>
          <a:p>
            <a:pPr>
              <a:lnSpc>
                <a:spcPts val="7200"/>
              </a:lnSpc>
            </a:pPr>
            <a:r>
              <a:rPr lang="en-GB" sz="7200" b="1" spc="300" dirty="0">
                <a:ln w="41275" cap="rnd" cmpd="sng">
                  <a:noFill/>
                  <a:prstDash val="solid"/>
                  <a:round/>
                </a:ln>
                <a:solidFill>
                  <a:srgbClr val="0070C0"/>
                </a:solidFill>
                <a:highlight>
                  <a:srgbClr val="00FFFF"/>
                </a:highlight>
                <a:latin typeface="Arial" panose="020B0604020202020204" pitchFamily="34" charset="0"/>
                <a:cs typeface="Arial" panose="020B0604020202020204" pitchFamily="34" charset="0"/>
              </a:rPr>
              <a:t>Placemaking</a:t>
            </a:r>
          </a:p>
          <a:p>
            <a:pPr>
              <a:lnSpc>
                <a:spcPts val="7200"/>
              </a:lnSpc>
            </a:pPr>
            <a:r>
              <a:rPr lang="en-GB" sz="7200" b="1" spc="300" dirty="0">
                <a:ln w="41275" cap="rnd" cmpd="sng">
                  <a:noFill/>
                  <a:prstDash val="solid"/>
                  <a:round/>
                </a:ln>
                <a:solidFill>
                  <a:srgbClr val="0070C0"/>
                </a:solidFill>
                <a:highlight>
                  <a:srgbClr val="00FFFF"/>
                </a:highlight>
                <a:latin typeface="Arial" panose="020B0604020202020204" pitchFamily="34" charset="0"/>
                <a:cs typeface="Arial" panose="020B0604020202020204" pitchFamily="34" charset="0"/>
              </a:rPr>
              <a:t>and</a:t>
            </a:r>
          </a:p>
          <a:p>
            <a:pPr>
              <a:lnSpc>
                <a:spcPts val="7200"/>
              </a:lnSpc>
            </a:pPr>
            <a:r>
              <a:rPr lang="en-GB" sz="7200" b="1" spc="300" dirty="0">
                <a:ln w="41275" cap="rnd" cmpd="sng">
                  <a:noFill/>
                  <a:prstDash val="solid"/>
                  <a:round/>
                </a:ln>
                <a:solidFill>
                  <a:srgbClr val="0070C0"/>
                </a:solidFill>
                <a:highlight>
                  <a:srgbClr val="00FFFF"/>
                </a:highlight>
                <a:latin typeface="Arial" panose="020B0604020202020204" pitchFamily="34" charset="0"/>
                <a:cs typeface="Arial" panose="020B0604020202020204" pitchFamily="34" charset="0"/>
              </a:rPr>
              <a:t>Community</a:t>
            </a:r>
          </a:p>
        </p:txBody>
      </p:sp>
    </p:spTree>
    <p:extLst>
      <p:ext uri="{BB962C8B-B14F-4D97-AF65-F5344CB8AC3E}">
        <p14:creationId xmlns:p14="http://schemas.microsoft.com/office/powerpoint/2010/main" val="2019165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7" name="TextBox 6">
            <a:extLst>
              <a:ext uri="{FF2B5EF4-FFF2-40B4-BE49-F238E27FC236}">
                <a16:creationId xmlns:a16="http://schemas.microsoft.com/office/drawing/2014/main" id="{E376ACCB-68DD-404E-ADC4-D319973A35F6}"/>
              </a:ext>
            </a:extLst>
          </p:cNvPr>
          <p:cNvSpPr txBox="1"/>
          <p:nvPr/>
        </p:nvSpPr>
        <p:spPr>
          <a:xfrm>
            <a:off x="1104819" y="730446"/>
            <a:ext cx="10301735" cy="6406306"/>
          </a:xfrm>
          <a:prstGeom prst="rect">
            <a:avLst/>
          </a:prstGeom>
          <a:noFill/>
        </p:spPr>
        <p:txBody>
          <a:bodyPr wrap="square" rtlCol="0">
            <a:spAutoFit/>
          </a:bodyPr>
          <a:lstStyle/>
          <a:p>
            <a:pPr>
              <a:lnSpc>
                <a:spcPct val="150000"/>
              </a:lnSpc>
            </a:pPr>
            <a:r>
              <a:rPr lang="en-GB" sz="2400" b="1" dirty="0">
                <a:effectLst/>
                <a:latin typeface="Arial" panose="020B0604020202020204" pitchFamily="34" charset="0"/>
                <a:ea typeface="Times New Roman" panose="02020603050405020304" pitchFamily="18" charset="0"/>
                <a:cs typeface="Arial" panose="020B0604020202020204" pitchFamily="34" charset="0"/>
              </a:rPr>
              <a:t>The university isn’t a set of buildings, it’s the work of the university, it’s the way we engage the students, it’s the research and the teaching. The place of the university still exists as a concept but it’s less tied to the buildings now, everyone involved in the place making of the university now might not be located in geographically at the university. …</a:t>
            </a:r>
            <a:r>
              <a:rPr lang="en-GB" sz="24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What does it mean to be, not place agnostic, but location agnostic? </a:t>
            </a:r>
            <a:r>
              <a:rPr lang="en-GB" dirty="0">
                <a:effectLst/>
                <a:latin typeface="Arial" panose="020B0604020202020204" pitchFamily="34" charset="0"/>
                <a:ea typeface="Times New Roman" panose="02020603050405020304" pitchFamily="18" charset="0"/>
                <a:cs typeface="Arial" panose="020B0604020202020204" pitchFamily="34" charset="0"/>
              </a:rPr>
              <a:t>(David White 2021)</a:t>
            </a:r>
            <a:endParaRPr lang="en-GB" sz="2400" b="1" dirty="0">
              <a:solidFill>
                <a:srgbClr val="202124"/>
              </a:solidFill>
              <a:latin typeface="Arial" panose="020B0604020202020204" pitchFamily="34" charset="0"/>
              <a:cs typeface="Arial" panose="020B0604020202020204" pitchFamily="34" charset="0"/>
            </a:endParaRPr>
          </a:p>
          <a:p>
            <a:pPr>
              <a:lnSpc>
                <a:spcPct val="150000"/>
              </a:lnSpc>
            </a:pPr>
            <a:endParaRPr lang="en-GB" sz="2400" b="1" dirty="0">
              <a:solidFill>
                <a:srgbClr val="202124"/>
              </a:solidFill>
              <a:latin typeface="Arial" panose="020B0604020202020204" pitchFamily="34" charset="0"/>
              <a:cs typeface="Arial" panose="020B0604020202020204" pitchFamily="34" charset="0"/>
            </a:endParaRPr>
          </a:p>
          <a:p>
            <a:pPr>
              <a:lnSpc>
                <a:spcPct val="150000"/>
              </a:lnSpc>
            </a:pPr>
            <a:r>
              <a:rPr lang="en-GB" sz="2000" dirty="0">
                <a:solidFill>
                  <a:srgbClr val="202124"/>
                </a:solidFill>
                <a:effectLst/>
                <a:latin typeface="Arial" panose="020B0604020202020204" pitchFamily="34" charset="0"/>
                <a:cs typeface="Arial" panose="020B0604020202020204" pitchFamily="34" charset="0"/>
              </a:rPr>
              <a:t>Th Idea of a University ‘Now’, Chapter 5, </a:t>
            </a:r>
            <a:r>
              <a:rPr lang="en-GB" sz="2000" i="1" dirty="0">
                <a:solidFill>
                  <a:srgbClr val="202124"/>
                </a:solidFill>
                <a:latin typeface="Arial" panose="020B0604020202020204" pitchFamily="34" charset="0"/>
                <a:cs typeface="Arial" panose="020B0604020202020204" pitchFamily="34" charset="0"/>
              </a:rPr>
              <a:t>Newman Now: The </a:t>
            </a:r>
            <a:r>
              <a:rPr lang="en-GB" sz="2000" i="1" dirty="0" err="1">
                <a:solidFill>
                  <a:srgbClr val="202124"/>
                </a:solidFill>
                <a:latin typeface="Arial" panose="020B0604020202020204" pitchFamily="34" charset="0"/>
                <a:cs typeface="Arial" panose="020B0604020202020204" pitchFamily="34" charset="0"/>
              </a:rPr>
              <a:t>Desituated</a:t>
            </a:r>
            <a:r>
              <a:rPr lang="en-GB" sz="2000" i="1" dirty="0">
                <a:solidFill>
                  <a:srgbClr val="202124"/>
                </a:solidFill>
                <a:latin typeface="Arial" panose="020B0604020202020204" pitchFamily="34" charset="0"/>
                <a:cs typeface="Arial" panose="020B0604020202020204" pitchFamily="34" charset="0"/>
              </a:rPr>
              <a:t> Soul</a:t>
            </a:r>
            <a:r>
              <a:rPr lang="en-GB" sz="2000" dirty="0">
                <a:solidFill>
                  <a:srgbClr val="202124"/>
                </a:solidFill>
                <a:latin typeface="Arial" panose="020B0604020202020204" pitchFamily="34" charset="0"/>
                <a:cs typeface="Arial" panose="020B0604020202020204" pitchFamily="34" charset="0"/>
              </a:rPr>
              <a:t>, </a:t>
            </a:r>
            <a:r>
              <a:rPr lang="en-GB" sz="2000" dirty="0">
                <a:solidFill>
                  <a:srgbClr val="202124"/>
                </a:solidFill>
                <a:effectLst/>
                <a:latin typeface="Arial" panose="020B0604020202020204" pitchFamily="34" charset="0"/>
                <a:cs typeface="Arial" panose="020B0604020202020204" pitchFamily="34" charset="0"/>
              </a:rPr>
              <a:t>Julian McDougall, in press.</a:t>
            </a:r>
            <a:endParaRPr lang="en-GB" sz="2000" dirty="0">
              <a:latin typeface="Arial" panose="020B0604020202020204" pitchFamily="34" charset="0"/>
              <a:cs typeface="Arial" panose="020B0604020202020204" pitchFamily="34" charset="0"/>
            </a:endParaRPr>
          </a:p>
          <a:p>
            <a:pPr>
              <a:lnSpc>
                <a:spcPct val="150000"/>
              </a:lnSpc>
            </a:pPr>
            <a:endParaRPr lang="en-GB" sz="2400" b="1" i="0" dirty="0">
              <a:solidFill>
                <a:srgbClr val="202122"/>
              </a:solidFill>
              <a:effectLst/>
              <a:latin typeface="Arial" panose="020B0604020202020204" pitchFamily="34" charset="0"/>
            </a:endParaRPr>
          </a:p>
          <a:p>
            <a:pPr>
              <a:lnSpc>
                <a:spcPct val="150000"/>
              </a:lnSpc>
            </a:pPr>
            <a:endParaRPr lang="en-GB"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225683"/>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176114D-0D9C-47DA-9CF4-25D904072CD7}"/>
              </a:ext>
            </a:extLst>
          </p:cNvPr>
          <p:cNvSpPr txBox="1"/>
          <p:nvPr/>
        </p:nvSpPr>
        <p:spPr>
          <a:xfrm>
            <a:off x="2152936" y="1682732"/>
            <a:ext cx="9144000" cy="3970318"/>
          </a:xfrm>
          <a:prstGeom prst="rect">
            <a:avLst/>
          </a:prstGeom>
          <a:noFill/>
        </p:spPr>
        <p:txBody>
          <a:bodyPr wrap="square" rtlCol="0">
            <a:spAutoFit/>
          </a:bodyPr>
          <a:lstStyle/>
          <a:p>
            <a:pPr>
              <a:lnSpc>
                <a:spcPct val="150000"/>
              </a:lnSpc>
            </a:pPr>
            <a:r>
              <a:rPr lang="en-GB" sz="3600" b="1" dirty="0">
                <a:latin typeface="Arial" panose="020B0604020202020204" pitchFamily="34" charset="0"/>
                <a:cs typeface="Arial" panose="020B0604020202020204" pitchFamily="34" charset="0"/>
              </a:rPr>
              <a:t>Thanks</a:t>
            </a:r>
          </a:p>
          <a:p>
            <a:pPr>
              <a:lnSpc>
                <a:spcPct val="150000"/>
              </a:lnSpc>
            </a:pPr>
            <a:r>
              <a:rPr lang="en-GB" sz="3600" b="1" dirty="0">
                <a:solidFill>
                  <a:schemeClr val="tx1">
                    <a:lumMod val="50000"/>
                    <a:lumOff val="50000"/>
                  </a:schemeClr>
                </a:solidFill>
                <a:latin typeface="Arial" panose="020B0604020202020204" pitchFamily="34" charset="0"/>
                <a:cs typeface="Arial" panose="020B0604020202020204" pitchFamily="34" charset="0"/>
              </a:rPr>
              <a:t>@</a:t>
            </a:r>
            <a:r>
              <a:rPr lang="en-GB" sz="3600" b="1" dirty="0" err="1">
                <a:solidFill>
                  <a:schemeClr val="tx1">
                    <a:lumMod val="50000"/>
                    <a:lumOff val="50000"/>
                  </a:schemeClr>
                </a:solidFill>
                <a:latin typeface="Arial" panose="020B0604020202020204" pitchFamily="34" charset="0"/>
                <a:cs typeface="Arial" panose="020B0604020202020204" pitchFamily="34" charset="0"/>
              </a:rPr>
              <a:t>daveowhite</a:t>
            </a:r>
            <a:endParaRPr lang="en-GB" sz="3600" b="1" dirty="0">
              <a:solidFill>
                <a:schemeClr val="tx1">
                  <a:lumMod val="50000"/>
                  <a:lumOff val="50000"/>
                </a:schemeClr>
              </a:solidFill>
              <a:latin typeface="Arial" panose="020B0604020202020204" pitchFamily="34" charset="0"/>
              <a:cs typeface="Arial" panose="020B0604020202020204" pitchFamily="34" charset="0"/>
            </a:endParaRPr>
          </a:p>
          <a:p>
            <a:pPr>
              <a:lnSpc>
                <a:spcPct val="150000"/>
              </a:lnSpc>
            </a:pPr>
            <a:r>
              <a:rPr lang="en-GB" sz="3600" b="1" dirty="0">
                <a:solidFill>
                  <a:schemeClr val="tx1">
                    <a:lumMod val="50000"/>
                    <a:lumOff val="50000"/>
                  </a:schemeClr>
                </a:solidFill>
                <a:latin typeface="Arial" panose="020B0604020202020204" pitchFamily="34" charset="0"/>
                <a:cs typeface="Arial" panose="020B0604020202020204" pitchFamily="34" charset="0"/>
              </a:rPr>
              <a:t>daveowhite.com</a:t>
            </a:r>
          </a:p>
          <a:p>
            <a:pPr>
              <a:lnSpc>
                <a:spcPct val="150000"/>
              </a:lnSpc>
            </a:pPr>
            <a:r>
              <a:rPr lang="en-GB" sz="3600" b="1" dirty="0">
                <a:solidFill>
                  <a:schemeClr val="tx1">
                    <a:lumMod val="50000"/>
                    <a:lumOff val="50000"/>
                  </a:schemeClr>
                </a:solidFill>
                <a:latin typeface="Arial" panose="020B0604020202020204" pitchFamily="34" charset="0"/>
                <a:cs typeface="Arial" panose="020B0604020202020204" pitchFamily="34" charset="0"/>
              </a:rPr>
              <a:t>david.white@arts.ac.uk</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566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title 'Desituated Art School' over a close-up of an abstract canvas ">
            <a:extLst>
              <a:ext uri="{FF2B5EF4-FFF2-40B4-BE49-F238E27FC236}">
                <a16:creationId xmlns:a16="http://schemas.microsoft.com/office/drawing/2014/main" id="{6597D5D0-925E-45C9-BF84-DEF764ABC28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494" y="0"/>
            <a:ext cx="12147011" cy="6858000"/>
          </a:xfrm>
          <a:prstGeom prst="rect">
            <a:avLst/>
          </a:prstGeom>
        </p:spPr>
      </p:pic>
      <p:sp>
        <p:nvSpPr>
          <p:cNvPr id="4" name="TextBox 3">
            <a:extLst>
              <a:ext uri="{FF2B5EF4-FFF2-40B4-BE49-F238E27FC236}">
                <a16:creationId xmlns:a16="http://schemas.microsoft.com/office/drawing/2014/main" id="{82D5C2A8-0E69-4D79-A4CD-78E47CF374E1}"/>
              </a:ext>
            </a:extLst>
          </p:cNvPr>
          <p:cNvSpPr txBox="1"/>
          <p:nvPr/>
        </p:nvSpPr>
        <p:spPr>
          <a:xfrm>
            <a:off x="3094382" y="5841880"/>
            <a:ext cx="6268278" cy="523220"/>
          </a:xfrm>
          <a:prstGeom prst="rect">
            <a:avLst/>
          </a:prstGeom>
          <a:no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http://daveowhite.com/desituated</a:t>
            </a:r>
          </a:p>
        </p:txBody>
      </p:sp>
    </p:spTree>
    <p:extLst>
      <p:ext uri="{BB962C8B-B14F-4D97-AF65-F5344CB8AC3E}">
        <p14:creationId xmlns:p14="http://schemas.microsoft.com/office/powerpoint/2010/main" val="1082058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7" name="TextBox 6">
            <a:extLst>
              <a:ext uri="{FF2B5EF4-FFF2-40B4-BE49-F238E27FC236}">
                <a16:creationId xmlns:a16="http://schemas.microsoft.com/office/drawing/2014/main" id="{E376ACCB-68DD-404E-ADC4-D319973A35F6}"/>
              </a:ext>
            </a:extLst>
          </p:cNvPr>
          <p:cNvSpPr txBox="1"/>
          <p:nvPr/>
        </p:nvSpPr>
        <p:spPr>
          <a:xfrm>
            <a:off x="1104819" y="1472342"/>
            <a:ext cx="9202059" cy="3913315"/>
          </a:xfrm>
          <a:prstGeom prst="rect">
            <a:avLst/>
          </a:prstGeom>
          <a:noFill/>
        </p:spPr>
        <p:txBody>
          <a:bodyPr wrap="square" rtlCol="0">
            <a:spAutoFit/>
          </a:bodyPr>
          <a:lstStyle/>
          <a:p>
            <a:pPr>
              <a:lnSpc>
                <a:spcPct val="150000"/>
              </a:lnSpc>
            </a:pPr>
            <a:r>
              <a:rPr lang="en-GB" sz="4000" b="1" dirty="0">
                <a:effectLst/>
                <a:highlight>
                  <a:srgbClr val="FFFF00"/>
                </a:highlight>
                <a:latin typeface="Arial" panose="020B0604020202020204" pitchFamily="34" charset="0"/>
                <a:ea typeface="Calibri" panose="020F0502020204030204" pitchFamily="34" charset="0"/>
                <a:cs typeface="Arial" panose="020B0604020202020204" pitchFamily="34" charset="0"/>
              </a:rPr>
              <a:t>What aspect of ‘post-pandemic’ working do you enjoy the most?</a:t>
            </a:r>
            <a:endParaRPr lang="en-GB" sz="4800" b="1" dirty="0">
              <a:solidFill>
                <a:srgbClr val="202124"/>
              </a:solidFill>
              <a:highlight>
                <a:srgbClr val="FFFF00"/>
              </a:highlight>
              <a:latin typeface="Arial" panose="020B0604020202020204" pitchFamily="34" charset="0"/>
              <a:cs typeface="Arial" panose="020B0604020202020204" pitchFamily="34" charset="0"/>
            </a:endParaRPr>
          </a:p>
          <a:p>
            <a:pPr>
              <a:lnSpc>
                <a:spcPct val="150000"/>
              </a:lnSpc>
            </a:pPr>
            <a:endParaRPr lang="en-GB" sz="2400" b="1" dirty="0">
              <a:solidFill>
                <a:srgbClr val="202124"/>
              </a:solidFill>
              <a:latin typeface="Arial" panose="020B0604020202020204" pitchFamily="34" charset="0"/>
              <a:cs typeface="Arial" panose="020B0604020202020204" pitchFamily="34" charset="0"/>
            </a:endParaRPr>
          </a:p>
          <a:p>
            <a:pPr>
              <a:lnSpc>
                <a:spcPct val="150000"/>
              </a:lnSpc>
            </a:pPr>
            <a:r>
              <a:rPr lang="en-GB" sz="2000" dirty="0">
                <a:solidFill>
                  <a:srgbClr val="202124"/>
                </a:solidFill>
                <a:effectLst/>
                <a:latin typeface="Arial" panose="020B0604020202020204" pitchFamily="34" charset="0"/>
                <a:cs typeface="Arial" panose="020B0604020202020204" pitchFamily="34" charset="0"/>
              </a:rPr>
              <a:t>(Answer in text chat)</a:t>
            </a:r>
            <a:endParaRPr lang="en-GB" sz="2000" dirty="0">
              <a:latin typeface="Arial" panose="020B0604020202020204" pitchFamily="34" charset="0"/>
              <a:cs typeface="Arial" panose="020B0604020202020204" pitchFamily="34" charset="0"/>
            </a:endParaRPr>
          </a:p>
          <a:p>
            <a:pPr>
              <a:lnSpc>
                <a:spcPct val="150000"/>
              </a:lnSpc>
            </a:pPr>
            <a:endParaRPr lang="en-GB" sz="2400" b="1" i="0" dirty="0">
              <a:solidFill>
                <a:srgbClr val="202122"/>
              </a:solidFill>
              <a:effectLst/>
              <a:latin typeface="Arial" panose="020B0604020202020204" pitchFamily="34" charset="0"/>
            </a:endParaRPr>
          </a:p>
          <a:p>
            <a:pPr>
              <a:lnSpc>
                <a:spcPct val="150000"/>
              </a:lnSpc>
            </a:pPr>
            <a:endParaRPr lang="en-GB"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600007"/>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57B0D5-1479-4A8B-98CF-FA836E6272F2}"/>
              </a:ext>
            </a:extLst>
          </p:cNvPr>
          <p:cNvSpPr txBox="1"/>
          <p:nvPr/>
        </p:nvSpPr>
        <p:spPr>
          <a:xfrm>
            <a:off x="822605" y="1209526"/>
            <a:ext cx="11220712" cy="878254"/>
          </a:xfrm>
          <a:prstGeom prst="rect">
            <a:avLst/>
          </a:prstGeom>
          <a:noFill/>
          <a:ln w="3175">
            <a:noFill/>
          </a:ln>
        </p:spPr>
        <p:txBody>
          <a:bodyPr wrap="square" rtlCol="0">
            <a:spAutoFit/>
          </a:bodyPr>
          <a:lstStyle/>
          <a:p>
            <a:pPr>
              <a:lnSpc>
                <a:spcPts val="7200"/>
              </a:lnSpc>
            </a:pPr>
            <a:r>
              <a:rPr lang="en-GB" sz="3200" b="1" dirty="0">
                <a:ln w="41275" cap="rnd" cmpd="sng">
                  <a:noFill/>
                  <a:prstDash val="solid"/>
                  <a:round/>
                </a:ln>
                <a:solidFill>
                  <a:schemeClr val="bg1"/>
                </a:solidFill>
                <a:latin typeface="Arial" panose="020B0604020202020204" pitchFamily="34" charset="0"/>
                <a:cs typeface="Arial" panose="020B0604020202020204" pitchFamily="34" charset="0"/>
              </a:rPr>
              <a:t>“What do you miss the most when teaching online?”</a:t>
            </a:r>
          </a:p>
        </p:txBody>
      </p:sp>
      <p:pic>
        <p:nvPicPr>
          <p:cNvPr id="3" name="Picture 2" descr="I'd argue that remote working is now defined as going into the office. A Tweet from David White">
            <a:extLst>
              <a:ext uri="{FF2B5EF4-FFF2-40B4-BE49-F238E27FC236}">
                <a16:creationId xmlns:a16="http://schemas.microsoft.com/office/drawing/2014/main" id="{0870D2E3-EDBC-440E-A216-F3EE7F6CA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730" y="1905065"/>
            <a:ext cx="6334540" cy="41080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1979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D5C2A8-0E69-4D79-A4CD-78E47CF374E1}"/>
              </a:ext>
            </a:extLst>
          </p:cNvPr>
          <p:cNvSpPr txBox="1"/>
          <p:nvPr/>
        </p:nvSpPr>
        <p:spPr>
          <a:xfrm>
            <a:off x="3094382" y="5841880"/>
            <a:ext cx="6268278" cy="523220"/>
          </a:xfrm>
          <a:prstGeom prst="rect">
            <a:avLst/>
          </a:prstGeom>
          <a:no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http://daveowhite.com/desituated</a:t>
            </a:r>
          </a:p>
        </p:txBody>
      </p:sp>
      <p:pic>
        <p:nvPicPr>
          <p:cNvPr id="3" name="Picture 2">
            <a:extLst>
              <a:ext uri="{FF2B5EF4-FFF2-40B4-BE49-F238E27FC236}">
                <a16:creationId xmlns:a16="http://schemas.microsoft.com/office/drawing/2014/main" id="{9941A80F-FD9F-41E9-A468-DA07087FEC59}"/>
              </a:ext>
            </a:extLst>
          </p:cNvPr>
          <p:cNvPicPr>
            <a:picLocks noChangeAspect="1"/>
          </p:cNvPicPr>
          <p:nvPr/>
        </p:nvPicPr>
        <p:blipFill>
          <a:blip r:embed="rId3"/>
          <a:stretch>
            <a:fillRect/>
          </a:stretch>
        </p:blipFill>
        <p:spPr>
          <a:xfrm>
            <a:off x="2746173" y="-892097"/>
            <a:ext cx="6699653" cy="8374566"/>
          </a:xfrm>
          <a:prstGeom prst="rect">
            <a:avLst/>
          </a:prstGeom>
        </p:spPr>
      </p:pic>
    </p:spTree>
    <p:extLst>
      <p:ext uri="{BB962C8B-B14F-4D97-AF65-F5344CB8AC3E}">
        <p14:creationId xmlns:p14="http://schemas.microsoft.com/office/powerpoint/2010/main" val="270261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venn diagram&#10;&#10;Description automatically generated">
            <a:extLst>
              <a:ext uri="{FF2B5EF4-FFF2-40B4-BE49-F238E27FC236}">
                <a16:creationId xmlns:a16="http://schemas.microsoft.com/office/drawing/2014/main" id="{D454D5DD-3F80-48E5-8017-D66EC2C4198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29945" y="475814"/>
            <a:ext cx="6417109" cy="6080548"/>
          </a:xfrm>
          <a:prstGeom prst="rect">
            <a:avLst/>
          </a:prstGeom>
        </p:spPr>
      </p:pic>
    </p:spTree>
    <p:extLst>
      <p:ext uri="{BB962C8B-B14F-4D97-AF65-F5344CB8AC3E}">
        <p14:creationId xmlns:p14="http://schemas.microsoft.com/office/powerpoint/2010/main" val="3595618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venn diagram&#10;&#10;Description automatically generated">
            <a:extLst>
              <a:ext uri="{FF2B5EF4-FFF2-40B4-BE49-F238E27FC236}">
                <a16:creationId xmlns:a16="http://schemas.microsoft.com/office/drawing/2014/main" id="{D454D5DD-3F80-48E5-8017-D66EC2C4198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29945" y="475814"/>
            <a:ext cx="6417109" cy="6080548"/>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B16082D-8299-2EA9-3742-EFB9CA185B07}"/>
                  </a:ext>
                </a:extLst>
              </p14:cNvPr>
              <p14:cNvContentPartPr/>
              <p14:nvPr/>
            </p14:nvContentPartPr>
            <p14:xfrm>
              <a:off x="6969931" y="2145380"/>
              <a:ext cx="1778040" cy="94680"/>
            </p14:xfrm>
          </p:contentPart>
        </mc:Choice>
        <mc:Fallback xmlns="">
          <p:pic>
            <p:nvPicPr>
              <p:cNvPr id="2" name="Ink 1">
                <a:extLst>
                  <a:ext uri="{FF2B5EF4-FFF2-40B4-BE49-F238E27FC236}">
                    <a16:creationId xmlns:a16="http://schemas.microsoft.com/office/drawing/2014/main" id="{CB16082D-8299-2EA9-3742-EFB9CA185B07}"/>
                  </a:ext>
                </a:extLst>
              </p:cNvPr>
              <p:cNvPicPr/>
              <p:nvPr/>
            </p:nvPicPr>
            <p:blipFill>
              <a:blip r:embed="rId5"/>
              <a:stretch>
                <a:fillRect/>
              </a:stretch>
            </p:blipFill>
            <p:spPr>
              <a:xfrm>
                <a:off x="6960931" y="2136380"/>
                <a:ext cx="1795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3B8FAA26-E7FF-D469-ADE9-03B47084BCCC}"/>
                  </a:ext>
                </a:extLst>
              </p14:cNvPr>
              <p14:cNvContentPartPr/>
              <p14:nvPr/>
            </p14:nvContentPartPr>
            <p14:xfrm>
              <a:off x="7035091" y="2359940"/>
              <a:ext cx="951120" cy="67680"/>
            </p14:xfrm>
          </p:contentPart>
        </mc:Choice>
        <mc:Fallback xmlns="">
          <p:pic>
            <p:nvPicPr>
              <p:cNvPr id="3" name="Ink 2">
                <a:extLst>
                  <a:ext uri="{FF2B5EF4-FFF2-40B4-BE49-F238E27FC236}">
                    <a16:creationId xmlns:a16="http://schemas.microsoft.com/office/drawing/2014/main" id="{3B8FAA26-E7FF-D469-ADE9-03B47084BCCC}"/>
                  </a:ext>
                </a:extLst>
              </p:cNvPr>
              <p:cNvPicPr/>
              <p:nvPr/>
            </p:nvPicPr>
            <p:blipFill>
              <a:blip r:embed="rId7"/>
              <a:stretch>
                <a:fillRect/>
              </a:stretch>
            </p:blipFill>
            <p:spPr>
              <a:xfrm>
                <a:off x="7026091" y="2350940"/>
                <a:ext cx="968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904ED3EE-0148-6041-152C-542943688CDD}"/>
                  </a:ext>
                </a:extLst>
              </p14:cNvPr>
              <p14:cNvContentPartPr/>
              <p14:nvPr/>
            </p14:nvContentPartPr>
            <p14:xfrm>
              <a:off x="3237451" y="2136020"/>
              <a:ext cx="1548360" cy="28800"/>
            </p14:xfrm>
          </p:contentPart>
        </mc:Choice>
        <mc:Fallback xmlns="">
          <p:pic>
            <p:nvPicPr>
              <p:cNvPr id="6" name="Ink 5">
                <a:extLst>
                  <a:ext uri="{FF2B5EF4-FFF2-40B4-BE49-F238E27FC236}">
                    <a16:creationId xmlns:a16="http://schemas.microsoft.com/office/drawing/2014/main" id="{904ED3EE-0148-6041-152C-542943688CDD}"/>
                  </a:ext>
                </a:extLst>
              </p:cNvPr>
              <p:cNvPicPr/>
              <p:nvPr/>
            </p:nvPicPr>
            <p:blipFill>
              <a:blip r:embed="rId9"/>
              <a:stretch>
                <a:fillRect/>
              </a:stretch>
            </p:blipFill>
            <p:spPr>
              <a:xfrm>
                <a:off x="3228451" y="2127020"/>
                <a:ext cx="15660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B53F2174-5585-CDCA-C9C1-AE3888094519}"/>
                  </a:ext>
                </a:extLst>
              </p14:cNvPr>
              <p14:cNvContentPartPr/>
              <p14:nvPr/>
            </p14:nvContentPartPr>
            <p14:xfrm>
              <a:off x="3237451" y="2387660"/>
              <a:ext cx="1006560" cy="21600"/>
            </p14:xfrm>
          </p:contentPart>
        </mc:Choice>
        <mc:Fallback xmlns="">
          <p:pic>
            <p:nvPicPr>
              <p:cNvPr id="7" name="Ink 6">
                <a:extLst>
                  <a:ext uri="{FF2B5EF4-FFF2-40B4-BE49-F238E27FC236}">
                    <a16:creationId xmlns:a16="http://schemas.microsoft.com/office/drawing/2014/main" id="{B53F2174-5585-CDCA-C9C1-AE3888094519}"/>
                  </a:ext>
                </a:extLst>
              </p:cNvPr>
              <p:cNvPicPr/>
              <p:nvPr/>
            </p:nvPicPr>
            <p:blipFill>
              <a:blip r:embed="rId11"/>
              <a:stretch>
                <a:fillRect/>
              </a:stretch>
            </p:blipFill>
            <p:spPr>
              <a:xfrm>
                <a:off x="3228451" y="2378660"/>
                <a:ext cx="10242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DB4D88FB-2E98-A10C-503B-5FC142341246}"/>
                  </a:ext>
                </a:extLst>
              </p14:cNvPr>
              <p14:cNvContentPartPr/>
              <p14:nvPr/>
            </p14:nvContentPartPr>
            <p14:xfrm>
              <a:off x="7025371" y="1837580"/>
              <a:ext cx="1762920" cy="75960"/>
            </p14:xfrm>
          </p:contentPart>
        </mc:Choice>
        <mc:Fallback xmlns="">
          <p:pic>
            <p:nvPicPr>
              <p:cNvPr id="9" name="Ink 8">
                <a:extLst>
                  <a:ext uri="{FF2B5EF4-FFF2-40B4-BE49-F238E27FC236}">
                    <a16:creationId xmlns:a16="http://schemas.microsoft.com/office/drawing/2014/main" id="{DB4D88FB-2E98-A10C-503B-5FC142341246}"/>
                  </a:ext>
                </a:extLst>
              </p:cNvPr>
              <p:cNvPicPr/>
              <p:nvPr/>
            </p:nvPicPr>
            <p:blipFill>
              <a:blip r:embed="rId13"/>
              <a:stretch>
                <a:fillRect/>
              </a:stretch>
            </p:blipFill>
            <p:spPr>
              <a:xfrm>
                <a:off x="7016731" y="1828940"/>
                <a:ext cx="1780560" cy="93600"/>
              </a:xfrm>
              <a:prstGeom prst="rect">
                <a:avLst/>
              </a:prstGeom>
            </p:spPr>
          </p:pic>
        </mc:Fallback>
      </mc:AlternateContent>
      <p:sp>
        <p:nvSpPr>
          <p:cNvPr id="10" name="TextBox 9">
            <a:extLst>
              <a:ext uri="{FF2B5EF4-FFF2-40B4-BE49-F238E27FC236}">
                <a16:creationId xmlns:a16="http://schemas.microsoft.com/office/drawing/2014/main" id="{DD1F38FD-E6B7-A110-0CB4-76596D6D633A}"/>
              </a:ext>
            </a:extLst>
          </p:cNvPr>
          <p:cNvSpPr txBox="1"/>
          <p:nvPr/>
        </p:nvSpPr>
        <p:spPr>
          <a:xfrm>
            <a:off x="9147054" y="1720799"/>
            <a:ext cx="2118049"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RESEARCH</a:t>
            </a:r>
          </a:p>
        </p:txBody>
      </p:sp>
      <p:sp>
        <p:nvSpPr>
          <p:cNvPr id="11" name="TextBox 10">
            <a:extLst>
              <a:ext uri="{FF2B5EF4-FFF2-40B4-BE49-F238E27FC236}">
                <a16:creationId xmlns:a16="http://schemas.microsoft.com/office/drawing/2014/main" id="{428094C0-94C5-3240-A225-AFDCF8A8C421}"/>
              </a:ext>
            </a:extLst>
          </p:cNvPr>
          <p:cNvSpPr txBox="1"/>
          <p:nvPr/>
        </p:nvSpPr>
        <p:spPr>
          <a:xfrm>
            <a:off x="720319" y="1978450"/>
            <a:ext cx="2118049"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University as a community of scholars</a:t>
            </a:r>
          </a:p>
        </p:txBody>
      </p:sp>
      <p:sp>
        <p:nvSpPr>
          <p:cNvPr id="12" name="TextBox 11">
            <a:extLst>
              <a:ext uri="{FF2B5EF4-FFF2-40B4-BE49-F238E27FC236}">
                <a16:creationId xmlns:a16="http://schemas.microsoft.com/office/drawing/2014/main" id="{EFB5C6C5-7FCA-EA2D-72C4-B2A1A3AF9168}"/>
              </a:ext>
            </a:extLst>
          </p:cNvPr>
          <p:cNvSpPr txBox="1"/>
          <p:nvPr/>
        </p:nvSpPr>
        <p:spPr>
          <a:xfrm>
            <a:off x="9209626" y="2082924"/>
            <a:ext cx="2414240"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University as development of knowledge</a:t>
            </a:r>
          </a:p>
        </p:txBody>
      </p:sp>
    </p:spTree>
    <p:extLst>
      <p:ext uri="{BB962C8B-B14F-4D97-AF65-F5344CB8AC3E}">
        <p14:creationId xmlns:p14="http://schemas.microsoft.com/office/powerpoint/2010/main" val="397322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7" name="TextBox 6">
            <a:extLst>
              <a:ext uri="{FF2B5EF4-FFF2-40B4-BE49-F238E27FC236}">
                <a16:creationId xmlns:a16="http://schemas.microsoft.com/office/drawing/2014/main" id="{E376ACCB-68DD-404E-ADC4-D319973A35F6}"/>
              </a:ext>
            </a:extLst>
          </p:cNvPr>
          <p:cNvSpPr txBox="1"/>
          <p:nvPr/>
        </p:nvSpPr>
        <p:spPr>
          <a:xfrm>
            <a:off x="1104819" y="1472342"/>
            <a:ext cx="9202059" cy="4282647"/>
          </a:xfrm>
          <a:prstGeom prst="rect">
            <a:avLst/>
          </a:prstGeom>
          <a:noFill/>
        </p:spPr>
        <p:txBody>
          <a:bodyPr wrap="square" rtlCol="0">
            <a:spAutoFit/>
          </a:bodyPr>
          <a:lstStyle/>
          <a:p>
            <a:pPr>
              <a:lnSpc>
                <a:spcPct val="150000"/>
              </a:lnSpc>
            </a:pPr>
            <a:r>
              <a:rPr lang="en-GB" sz="4000" b="1" dirty="0">
                <a:effectLst/>
                <a:highlight>
                  <a:srgbClr val="FFFF00"/>
                </a:highlight>
                <a:latin typeface="Arial" panose="020B0604020202020204" pitchFamily="34" charset="0"/>
                <a:ea typeface="Calibri" panose="020F0502020204030204" pitchFamily="34" charset="0"/>
                <a:cs typeface="Arial" panose="020B0604020202020204" pitchFamily="34" charset="0"/>
              </a:rPr>
              <a:t>If I say ‘University’, what do you think of first?</a:t>
            </a:r>
          </a:p>
          <a:p>
            <a:pPr>
              <a:lnSpc>
                <a:spcPct val="150000"/>
              </a:lnSpc>
            </a:pPr>
            <a:endParaRPr lang="en-GB" sz="4000" b="1" dirty="0">
              <a:solidFill>
                <a:srgbClr val="202124"/>
              </a:solidFill>
              <a:highlight>
                <a:srgbClr val="FFFF00"/>
              </a:highlight>
              <a:latin typeface="Arial" panose="020B0604020202020204" pitchFamily="34" charset="0"/>
              <a:cs typeface="Arial" panose="020B0604020202020204" pitchFamily="34" charset="0"/>
            </a:endParaRPr>
          </a:p>
          <a:p>
            <a:pPr>
              <a:lnSpc>
                <a:spcPct val="150000"/>
              </a:lnSpc>
            </a:pPr>
            <a:r>
              <a:rPr lang="en-GB" sz="2000" dirty="0">
                <a:solidFill>
                  <a:srgbClr val="202124"/>
                </a:solidFill>
                <a:effectLst/>
                <a:latin typeface="Arial" panose="020B0604020202020204" pitchFamily="34" charset="0"/>
                <a:cs typeface="Arial" panose="020B0604020202020204" pitchFamily="34" charset="0"/>
              </a:rPr>
              <a:t>(Answer </a:t>
            </a:r>
            <a:r>
              <a:rPr lang="en-GB" sz="2000">
                <a:solidFill>
                  <a:srgbClr val="202124"/>
                </a:solidFill>
                <a:effectLst/>
                <a:latin typeface="Arial" panose="020B0604020202020204" pitchFamily="34" charset="0"/>
                <a:cs typeface="Arial" panose="020B0604020202020204" pitchFamily="34" charset="0"/>
              </a:rPr>
              <a:t>in Team’s poll)</a:t>
            </a:r>
            <a:endParaRPr lang="en-GB" sz="2000" dirty="0">
              <a:latin typeface="Arial" panose="020B0604020202020204" pitchFamily="34" charset="0"/>
              <a:cs typeface="Arial" panose="020B0604020202020204" pitchFamily="34" charset="0"/>
            </a:endParaRPr>
          </a:p>
          <a:p>
            <a:pPr>
              <a:lnSpc>
                <a:spcPct val="150000"/>
              </a:lnSpc>
            </a:pPr>
            <a:endParaRPr lang="en-GB" sz="2400" b="1" i="0" dirty="0">
              <a:solidFill>
                <a:srgbClr val="202122"/>
              </a:solidFill>
              <a:effectLst/>
              <a:latin typeface="Arial" panose="020B0604020202020204" pitchFamily="34" charset="0"/>
            </a:endParaRPr>
          </a:p>
          <a:p>
            <a:pPr>
              <a:lnSpc>
                <a:spcPct val="150000"/>
              </a:lnSpc>
            </a:pPr>
            <a:endParaRPr lang="en-GB"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577061"/>
      </p:ext>
    </p:extLst>
  </p:cSld>
  <p:clrMapOvr>
    <a:masterClrMapping/>
  </p:clrMapOvr>
  <p:transition spd="slow">
    <p:cut/>
  </p:transition>
</p:sld>
</file>

<file path=ppt/theme/theme1.xml><?xml version="1.0" encoding="utf-8"?>
<a:theme xmlns:a="http://schemas.openxmlformats.org/drawingml/2006/main" name="Office Theme">
  <a:themeElements>
    <a:clrScheme name="UAL">
      <a:dk1>
        <a:srgbClr val="000000"/>
      </a:dk1>
      <a:lt1>
        <a:srgbClr val="FFFFFF"/>
      </a:lt1>
      <a:dk2>
        <a:srgbClr val="00757A"/>
      </a:dk2>
      <a:lt2>
        <a:srgbClr val="2DA096"/>
      </a:lt2>
      <a:accent1>
        <a:srgbClr val="5DBBA8"/>
      </a:accent1>
      <a:accent2>
        <a:srgbClr val="F2B33E"/>
      </a:accent2>
      <a:accent3>
        <a:srgbClr val="FDDA3C"/>
      </a:accent3>
      <a:accent4>
        <a:srgbClr val="BC2353"/>
      </a:accent4>
      <a:accent5>
        <a:srgbClr val="E05383"/>
      </a:accent5>
      <a:accent6>
        <a:srgbClr val="DF5329"/>
      </a:accent6>
      <a:hlink>
        <a:srgbClr val="EC952D"/>
      </a:hlink>
      <a:folHlink>
        <a:srgbClr val="0089C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CE09F04BA6234695E3B7E5D2D379EE" ma:contentTypeVersion="14" ma:contentTypeDescription="Create a new document." ma:contentTypeScope="" ma:versionID="2b19965ba9ca2aa9b37a8f436a606b43">
  <xsd:schema xmlns:xsd="http://www.w3.org/2001/XMLSchema" xmlns:xs="http://www.w3.org/2001/XMLSchema" xmlns:p="http://schemas.microsoft.com/office/2006/metadata/properties" xmlns:ns3="ff16fd03-4c5f-4b19-bc81-b48007c71877" xmlns:ns4="1ff93e02-6fc2-467f-9513-5c9577555aeb" targetNamespace="http://schemas.microsoft.com/office/2006/metadata/properties" ma:root="true" ma:fieldsID="43e47884e8508ff8b51ab302ab14e774" ns3:_="" ns4:_="">
    <xsd:import namespace="ff16fd03-4c5f-4b19-bc81-b48007c71877"/>
    <xsd:import namespace="1ff93e02-6fc2-467f-9513-5c9577555ae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16fd03-4c5f-4b19-bc81-b48007c7187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f93e02-6fc2-467f-9513-5c9577555ae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D230C8-39D2-4E7D-B7D8-FB7E14293069}">
  <ds:schemaRefs>
    <ds:schemaRef ds:uri="http://schemas.microsoft.com/sharepoint/v3/contenttype/forms"/>
  </ds:schemaRefs>
</ds:datastoreItem>
</file>

<file path=customXml/itemProps2.xml><?xml version="1.0" encoding="utf-8"?>
<ds:datastoreItem xmlns:ds="http://schemas.openxmlformats.org/officeDocument/2006/customXml" ds:itemID="{97BCDC82-3A2F-412E-8F75-FA095F45D126}">
  <ds:schemaRefs>
    <ds:schemaRef ds:uri="http://schemas.microsoft.com/office/2006/documentManagement/types"/>
    <ds:schemaRef ds:uri="http://purl.org/dc/elements/1.1/"/>
    <ds:schemaRef ds:uri="http://schemas.microsoft.com/office/infopath/2007/PartnerControls"/>
    <ds:schemaRef ds:uri="1ff93e02-6fc2-467f-9513-5c9577555aeb"/>
    <ds:schemaRef ds:uri="http://purl.org/dc/dcmitype/"/>
    <ds:schemaRef ds:uri="http://purl.org/dc/terms/"/>
    <ds:schemaRef ds:uri="http://schemas.microsoft.com/office/2006/metadata/properties"/>
    <ds:schemaRef ds:uri="http://www.w3.org/XML/1998/namespace"/>
    <ds:schemaRef ds:uri="http://schemas.openxmlformats.org/package/2006/metadata/core-properties"/>
    <ds:schemaRef ds:uri="ff16fd03-4c5f-4b19-bc81-b48007c71877"/>
  </ds:schemaRefs>
</ds:datastoreItem>
</file>

<file path=customXml/itemProps3.xml><?xml version="1.0" encoding="utf-8"?>
<ds:datastoreItem xmlns:ds="http://schemas.openxmlformats.org/officeDocument/2006/customXml" ds:itemID="{5C901A46-4295-4545-8E5A-37DD566B73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16fd03-4c5f-4b19-bc81-b48007c71877"/>
    <ds:schemaRef ds:uri="1ff93e02-6fc2-467f-9513-5c9577555a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13663</TotalTime>
  <Words>700</Words>
  <Application>Microsoft Office PowerPoint</Application>
  <PresentationFormat>Widescreen</PresentationFormat>
  <Paragraphs>86</Paragraphs>
  <Slides>26</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MT Light</vt:lpstr>
      <vt:lpstr>Calibri</vt:lpstr>
      <vt:lpstr>Cantarell</vt:lpstr>
      <vt:lpstr>Cera Stencil PRO</vt:lpstr>
      <vt:lpstr>Segoe UI</vt:lpstr>
      <vt:lpstr>Office Theme</vt:lpstr>
      <vt:lpstr>You can't repeat the past: Community and placemaking in the distributed university.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Mirja Valkeasuo</dc:creator>
  <cp:lastModifiedBy>Diane.Ford</cp:lastModifiedBy>
  <cp:revision>34</cp:revision>
  <cp:lastPrinted>2022-05-11T07:34:00Z</cp:lastPrinted>
  <dcterms:created xsi:type="dcterms:W3CDTF">2019-08-13T15:54:07Z</dcterms:created>
  <dcterms:modified xsi:type="dcterms:W3CDTF">2022-05-11T09:25:00Z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0x0101000BCE09F04BA6234695E3B7E5D2D379EE</vt:lpwstr>
  </property>
</Properties>
</file>