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5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C099-B856-41DB-B384-DF82A0D99D3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29A343B-A2DB-4460-8EBC-BA3846C029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C099-B856-41DB-B384-DF82A0D99D3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343B-A2DB-4460-8EBC-BA3846C02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C099-B856-41DB-B384-DF82A0D99D3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343B-A2DB-4460-8EBC-BA3846C02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C099-B856-41DB-B384-DF82A0D99D3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343B-A2DB-4460-8EBC-BA3846C029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C099-B856-41DB-B384-DF82A0D99D3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9A343B-A2DB-4460-8EBC-BA3846C029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C099-B856-41DB-B384-DF82A0D99D3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343B-A2DB-4460-8EBC-BA3846C029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C099-B856-41DB-B384-DF82A0D99D3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343B-A2DB-4460-8EBC-BA3846C0295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C099-B856-41DB-B384-DF82A0D99D3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343B-A2DB-4460-8EBC-BA3846C02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C099-B856-41DB-B384-DF82A0D99D3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343B-A2DB-4460-8EBC-BA3846C02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C099-B856-41DB-B384-DF82A0D99D3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343B-A2DB-4460-8EBC-BA3846C0295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C099-B856-41DB-B384-DF82A0D99D3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9A343B-A2DB-4460-8EBC-BA3846C0295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BEC099-B856-41DB-B384-DF82A0D99D3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29A343B-A2DB-4460-8EBC-BA3846C029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ZA" dirty="0">
                <a:solidFill>
                  <a:schemeClr val="tx1"/>
                </a:solidFill>
              </a:rPr>
              <a:t>Pro-Poor Practices in the Southern African </a:t>
            </a:r>
            <a:r>
              <a:rPr lang="en-ZA" dirty="0" smtClean="0">
                <a:solidFill>
                  <a:schemeClr val="tx1"/>
                </a:solidFill>
              </a:rPr>
              <a:t>Development Community</a:t>
            </a:r>
          </a:p>
          <a:p>
            <a:r>
              <a:rPr lang="en-ZA" dirty="0" smtClean="0">
                <a:solidFill>
                  <a:schemeClr val="tx1"/>
                </a:solidFill>
              </a:rPr>
              <a:t>PRARI Stakeholder Workshop</a:t>
            </a:r>
          </a:p>
          <a:p>
            <a:r>
              <a:rPr lang="en-ZA" dirty="0" smtClean="0">
                <a:solidFill>
                  <a:schemeClr val="tx1"/>
                </a:solidFill>
              </a:rPr>
              <a:t>14 September 2015</a:t>
            </a:r>
          </a:p>
          <a:p>
            <a:r>
              <a:rPr lang="en-ZA" dirty="0" smtClean="0">
                <a:solidFill>
                  <a:schemeClr val="tx1"/>
                </a:solidFill>
              </a:rPr>
              <a:t>Jan Smuts House, Johannesburg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Poverty Reduction and Regional Integration Project</a:t>
            </a:r>
            <a:br>
              <a:rPr lang="en-US" dirty="0" smtClean="0"/>
            </a:br>
            <a:r>
              <a:rPr lang="en-US" dirty="0" smtClean="0"/>
              <a:t>Research Question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317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Research Question</a:t>
            </a:r>
          </a:p>
          <a:p>
            <a:r>
              <a:rPr lang="en-US" dirty="0" smtClean="0"/>
              <a:t>Project context and background</a:t>
            </a:r>
          </a:p>
          <a:p>
            <a:r>
              <a:rPr lang="en-US" dirty="0" smtClean="0"/>
              <a:t>Methodology</a:t>
            </a:r>
          </a:p>
          <a:p>
            <a:r>
              <a:rPr lang="en-US" dirty="0" smtClean="0"/>
              <a:t>Fieldwork – SADC, Swaziland and Zambia</a:t>
            </a:r>
          </a:p>
          <a:p>
            <a:r>
              <a:rPr lang="en-US" dirty="0" smtClean="0"/>
              <a:t>Fieldwork Findings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SADC Secretariat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Swaziland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Zambia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Recommendations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Conclusion and Feedback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59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Does SADC have a committed pro-poor focus in its health policy regarding access to healthcare, as indicated by policy agendas, policy development processes and </a:t>
            </a:r>
            <a:r>
              <a:rPr lang="en-GB" dirty="0" smtClean="0"/>
              <a:t>resourcing?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SADC region, SADC Secretariat = coordinator and facilitator (broker)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424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PRARI project – ESRC funding</a:t>
            </a:r>
          </a:p>
          <a:p>
            <a:r>
              <a:rPr lang="en-US" dirty="0" smtClean="0"/>
              <a:t>Partnership with OU, FLACSO, SAIIA and UNU-CRIS</a:t>
            </a:r>
          </a:p>
          <a:p>
            <a:r>
              <a:rPr lang="en-US" dirty="0" smtClean="0"/>
              <a:t>Regionalism</a:t>
            </a:r>
          </a:p>
          <a:p>
            <a:r>
              <a:rPr lang="en-US" dirty="0" smtClean="0"/>
              <a:t>Access to healthcare and medicines</a:t>
            </a:r>
          </a:p>
          <a:p>
            <a:r>
              <a:rPr lang="en-US" dirty="0" smtClean="0"/>
              <a:t>Comparative element – UNASUR</a:t>
            </a:r>
          </a:p>
          <a:p>
            <a:r>
              <a:rPr lang="en-US" dirty="0" smtClean="0"/>
              <a:t>Toolkit development (UNU-CRIS)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22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Fieldwork questionnaire</a:t>
            </a:r>
          </a:p>
          <a:p>
            <a:r>
              <a:rPr lang="en-US" dirty="0" err="1" smtClean="0"/>
              <a:t>Organisations</a:t>
            </a:r>
            <a:r>
              <a:rPr lang="en-US" dirty="0" smtClean="0"/>
              <a:t> involved in health, civil society and government departments (NERCHA, UNAIDS, UNDP, TALC)</a:t>
            </a:r>
          </a:p>
          <a:p>
            <a:r>
              <a:rPr lang="en-US" dirty="0" smtClean="0"/>
              <a:t>Fieldwork in Swaziland, Zambia and at SADC Secretariat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22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Organisations</a:t>
            </a:r>
            <a:r>
              <a:rPr lang="en-US" dirty="0" smtClean="0"/>
              <a:t> interviewed in Swaziland</a:t>
            </a:r>
          </a:p>
          <a:p>
            <a:r>
              <a:rPr lang="en-US" dirty="0" err="1" smtClean="0"/>
              <a:t>Organisations</a:t>
            </a:r>
            <a:r>
              <a:rPr lang="en-US" dirty="0" smtClean="0"/>
              <a:t> interviewed in Zambia</a:t>
            </a:r>
          </a:p>
          <a:p>
            <a:r>
              <a:rPr lang="en-US" dirty="0" smtClean="0"/>
              <a:t>SADC Secretariat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76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SADC Secretariat</a:t>
            </a:r>
          </a:p>
          <a:p>
            <a:r>
              <a:rPr lang="en-US" dirty="0" smtClean="0"/>
              <a:t>Swaziland</a:t>
            </a:r>
          </a:p>
          <a:p>
            <a:r>
              <a:rPr lang="en-US" dirty="0" smtClean="0"/>
              <a:t>Zambia</a:t>
            </a:r>
          </a:p>
          <a:p>
            <a:r>
              <a:rPr lang="en-US" dirty="0" smtClean="0"/>
              <a:t>SADC presence/purpose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508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Medicines, commodities, TRIPS</a:t>
            </a:r>
          </a:p>
          <a:p>
            <a:r>
              <a:rPr lang="en-US" dirty="0" smtClean="0"/>
              <a:t>Civil society</a:t>
            </a:r>
          </a:p>
          <a:p>
            <a:r>
              <a:rPr lang="en-US" dirty="0" smtClean="0"/>
              <a:t>Health diplomacy</a:t>
            </a:r>
          </a:p>
          <a:p>
            <a:r>
              <a:rPr lang="en-US" dirty="0" smtClean="0"/>
              <a:t>Role in the Global South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380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Swaziland stakeholders</a:t>
            </a:r>
          </a:p>
          <a:p>
            <a:r>
              <a:rPr lang="en-US" dirty="0" smtClean="0"/>
              <a:t>Zambia stakeholders</a:t>
            </a:r>
          </a:p>
          <a:p>
            <a:r>
              <a:rPr lang="en-US" dirty="0" smtClean="0"/>
              <a:t>SADC stakeholders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58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91</TotalTime>
  <Words>196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Franklin Gothic Book</vt:lpstr>
      <vt:lpstr>Perpetua</vt:lpstr>
      <vt:lpstr>Wingdings 2</vt:lpstr>
      <vt:lpstr>Equity</vt:lpstr>
      <vt:lpstr>The Poverty Reduction and Regional Integration Project Research Question One</vt:lpstr>
      <vt:lpstr>In this presentation</vt:lpstr>
      <vt:lpstr>Research Question</vt:lpstr>
      <vt:lpstr>Context</vt:lpstr>
      <vt:lpstr>Methodology</vt:lpstr>
      <vt:lpstr>Fieldwork</vt:lpstr>
      <vt:lpstr>Findings</vt:lpstr>
      <vt:lpstr>Recommendations</vt:lpstr>
      <vt:lpstr>Feedback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Poverty Reduction and Regional Integration Project Research Question One</dc:title>
  <dc:creator>Erica Penfold</dc:creator>
  <cp:lastModifiedBy>N.Yeates</cp:lastModifiedBy>
  <cp:revision>5</cp:revision>
  <dcterms:created xsi:type="dcterms:W3CDTF">2015-09-13T11:29:25Z</dcterms:created>
  <dcterms:modified xsi:type="dcterms:W3CDTF">2015-09-18T15:51:31Z</dcterms:modified>
</cp:coreProperties>
</file>