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B4AD10-506F-4EEE-9140-89841807EA1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D90E0A5-F424-4FEA-92CB-8C0D7AC70D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ZA" sz="3600" dirty="0">
                <a:solidFill>
                  <a:schemeClr val="tx1"/>
                </a:solidFill>
              </a:rPr>
              <a:t>Policy processes – the SADC Cross Border HIV and Malaria Initiatives and SADC Pharmaceutical Business Plan </a:t>
            </a:r>
            <a:endParaRPr lang="en-ZA" sz="3600" dirty="0" smtClean="0">
              <a:solidFill>
                <a:schemeClr val="tx1"/>
              </a:solidFill>
            </a:endParaRPr>
          </a:p>
          <a:p>
            <a:r>
              <a:rPr lang="en-ZA" dirty="0" smtClean="0">
                <a:solidFill>
                  <a:schemeClr val="tx1"/>
                </a:solidFill>
              </a:rPr>
              <a:t>PRARI Stakeholder Workshop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14 September 2015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Jan Smuts House, Johannesburg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Poverty Reduction and Regional Integration Project</a:t>
            </a:r>
            <a:br>
              <a:rPr lang="en-US" dirty="0" smtClean="0"/>
            </a:br>
            <a:r>
              <a:rPr lang="en-US" dirty="0" smtClean="0"/>
              <a:t>Research Question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8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Question</a:t>
            </a:r>
          </a:p>
          <a:p>
            <a:r>
              <a:rPr lang="en-US" dirty="0" smtClean="0"/>
              <a:t>Context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Policy processes</a:t>
            </a:r>
          </a:p>
          <a:p>
            <a:r>
              <a:rPr lang="en-US" dirty="0" smtClean="0"/>
              <a:t>Cross border initiatives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SADC Cross Border HIV and AIDS Initiative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SADC Pharmaceutical Business Plan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Conclusion and Recommendations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3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can national, regional and international actors do to promote pro-poor practices and methods for access to healthcare and medicines in the SADC region? </a:t>
            </a:r>
            <a:endParaRPr lang="en-GB" dirty="0" smtClean="0"/>
          </a:p>
          <a:p>
            <a:r>
              <a:rPr lang="en-GB" dirty="0" smtClean="0"/>
              <a:t>Policy processes for healthcare initiatives in the SADC region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Post-Bruges decisions</a:t>
            </a:r>
          </a:p>
          <a:p>
            <a:r>
              <a:rPr lang="en-US" dirty="0" smtClean="0"/>
              <a:t>Additional fieldwork</a:t>
            </a:r>
          </a:p>
          <a:p>
            <a:r>
              <a:rPr lang="en-US" dirty="0" smtClean="0"/>
              <a:t>Understanding of policy processes</a:t>
            </a:r>
          </a:p>
          <a:p>
            <a:r>
              <a:rPr lang="en-US" dirty="0" smtClean="0"/>
              <a:t>Meeting with SADC Secretariat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Fieldwork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Modified questionnaire</a:t>
            </a:r>
          </a:p>
          <a:p>
            <a:r>
              <a:rPr lang="en-US" dirty="0" smtClean="0"/>
              <a:t>Workshop and interviews at SADC Secretariat</a:t>
            </a:r>
          </a:p>
          <a:p>
            <a:r>
              <a:rPr lang="en-US" dirty="0" smtClean="0"/>
              <a:t>Additional conversations with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5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SADC policy partnerships</a:t>
            </a:r>
          </a:p>
          <a:p>
            <a:r>
              <a:rPr lang="en-US" dirty="0" smtClean="0"/>
              <a:t>Policy documents</a:t>
            </a:r>
          </a:p>
          <a:p>
            <a:r>
              <a:rPr lang="en-US" dirty="0" smtClean="0"/>
              <a:t>Southern regionalisms and policy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5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border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SADC Cross Border HIV and AIDS Initiative</a:t>
            </a:r>
          </a:p>
          <a:p>
            <a:r>
              <a:rPr lang="en-US" dirty="0" smtClean="0"/>
              <a:t>The SADC Pharmaceutical Business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1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Information sharing</a:t>
            </a:r>
          </a:p>
          <a:p>
            <a:r>
              <a:rPr lang="en-US" dirty="0" smtClean="0"/>
              <a:t>Monitoring and evaluation</a:t>
            </a:r>
          </a:p>
          <a:p>
            <a:r>
              <a:rPr lang="en-US" dirty="0" smtClean="0"/>
              <a:t>Capacity building</a:t>
            </a:r>
          </a:p>
          <a:p>
            <a:r>
              <a:rPr lang="en-US" dirty="0" smtClean="0"/>
              <a:t>Civil society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7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SADC Stakeholder</a:t>
            </a:r>
          </a:p>
          <a:p>
            <a:r>
              <a:rPr lang="en-US" dirty="0" smtClean="0"/>
              <a:t>Swaziland Stakeholder</a:t>
            </a:r>
          </a:p>
          <a:p>
            <a:r>
              <a:rPr lang="en-US" dirty="0" smtClean="0"/>
              <a:t>Zambia Stakeholder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00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176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Perpetua</vt:lpstr>
      <vt:lpstr>Wingdings 2</vt:lpstr>
      <vt:lpstr>Equity</vt:lpstr>
      <vt:lpstr>The Poverty Reduction and Regional Integration Project Research Question Two</vt:lpstr>
      <vt:lpstr>In this presentation</vt:lpstr>
      <vt:lpstr>Research Question Two</vt:lpstr>
      <vt:lpstr>Context</vt:lpstr>
      <vt:lpstr>Methodology and Fieldwork</vt:lpstr>
      <vt:lpstr>Policy processes</vt:lpstr>
      <vt:lpstr>Cross border initiatives</vt:lpstr>
      <vt:lpstr>Conclusion and Recommendations</vt:lpstr>
      <vt:lpstr>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Poverty Reduction and Regional Integration Project Research Question Two</dc:title>
  <dc:creator>Erica Penfold</dc:creator>
  <cp:lastModifiedBy>N.Yeates</cp:lastModifiedBy>
  <cp:revision>2</cp:revision>
  <dcterms:created xsi:type="dcterms:W3CDTF">2015-09-13T13:00:09Z</dcterms:created>
  <dcterms:modified xsi:type="dcterms:W3CDTF">2015-09-18T15:52:41Z</dcterms:modified>
</cp:coreProperties>
</file>